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ink/ink2.xml" ContentType="application/inkml+xml"/>
  <Override PartName="/ppt/notesSlides/notesSlide11.xml" ContentType="application/vnd.openxmlformats-officedocument.presentationml.notesSlide+xml"/>
  <Override PartName="/ppt/ink/ink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52"/>
  </p:notesMasterIdLst>
  <p:sldIdLst>
    <p:sldId id="256" r:id="rId6"/>
    <p:sldId id="349" r:id="rId7"/>
    <p:sldId id="318" r:id="rId8"/>
    <p:sldId id="350" r:id="rId9"/>
    <p:sldId id="319" r:id="rId10"/>
    <p:sldId id="320" r:id="rId11"/>
    <p:sldId id="357" r:id="rId12"/>
    <p:sldId id="358" r:id="rId13"/>
    <p:sldId id="356" r:id="rId14"/>
    <p:sldId id="351" r:id="rId15"/>
    <p:sldId id="348" r:id="rId16"/>
    <p:sldId id="323" r:id="rId17"/>
    <p:sldId id="324" r:id="rId18"/>
    <p:sldId id="327" r:id="rId19"/>
    <p:sldId id="325" r:id="rId20"/>
    <p:sldId id="326" r:id="rId21"/>
    <p:sldId id="330" r:id="rId22"/>
    <p:sldId id="328" r:id="rId23"/>
    <p:sldId id="332" r:id="rId24"/>
    <p:sldId id="331" r:id="rId25"/>
    <p:sldId id="333" r:id="rId26"/>
    <p:sldId id="334" r:id="rId27"/>
    <p:sldId id="335" r:id="rId28"/>
    <p:sldId id="336" r:id="rId29"/>
    <p:sldId id="337" r:id="rId30"/>
    <p:sldId id="352" r:id="rId31"/>
    <p:sldId id="353" r:id="rId32"/>
    <p:sldId id="354" r:id="rId33"/>
    <p:sldId id="355" r:id="rId34"/>
    <p:sldId id="360" r:id="rId35"/>
    <p:sldId id="361" r:id="rId36"/>
    <p:sldId id="362" r:id="rId37"/>
    <p:sldId id="363" r:id="rId38"/>
    <p:sldId id="364" r:id="rId39"/>
    <p:sldId id="316" r:id="rId40"/>
    <p:sldId id="365" r:id="rId41"/>
    <p:sldId id="343" r:id="rId42"/>
    <p:sldId id="344" r:id="rId43"/>
    <p:sldId id="345" r:id="rId44"/>
    <p:sldId id="301" r:id="rId45"/>
    <p:sldId id="302" r:id="rId46"/>
    <p:sldId id="303" r:id="rId47"/>
    <p:sldId id="304" r:id="rId48"/>
    <p:sldId id="305" r:id="rId49"/>
    <p:sldId id="307"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EC862A-B87F-9958-CC39-8672796EBC67}" name="Angela Nicholson" initials="AN" userId="S::anichol1@ed.ac.uk::1aaa96fd-6fa8-4ce4-94fa-bcb742e4001a" providerId="AD"/>
  <p188:author id="{7ABE8776-A99E-DAEB-938F-87D77FE52AFD}" name="Rowena Stewart" initials="RS" userId="S::hstewar1@ed.ac.uk::20128856-e9e7-492a-a9a5-26b069b975f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4E8B"/>
    <a:srgbClr val="E66096"/>
    <a:srgbClr val="3E3E4D"/>
    <a:srgbClr val="FAC748"/>
    <a:srgbClr val="3E3D4D"/>
    <a:srgbClr val="2D5A95"/>
    <a:srgbClr val="EB7EAA"/>
    <a:srgbClr val="179A8B"/>
    <a:srgbClr val="CBCBC9"/>
    <a:srgbClr val="F9E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autoAdjust="0"/>
    <p:restoredTop sz="86072" autoAdjust="0"/>
  </p:normalViewPr>
  <p:slideViewPr>
    <p:cSldViewPr snapToGrid="0">
      <p:cViewPr varScale="1">
        <p:scale>
          <a:sx n="107" d="100"/>
          <a:sy n="107" d="100"/>
        </p:scale>
        <p:origin x="116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5T14:09:38.929"/>
    </inkml:context>
    <inkml:brush xml:id="br0">
      <inkml:brushProperty name="width" value="0.05" units="cm"/>
      <inkml:brushProperty name="height" value="0.05" units="cm"/>
      <inkml:brushProperty name="color" value="#FAC748"/>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5T14:09:38.929"/>
    </inkml:context>
    <inkml:brush xml:id="br0">
      <inkml:brushProperty name="width" value="0.05" units="cm"/>
      <inkml:brushProperty name="height" value="0.05" units="cm"/>
      <inkml:brushProperty name="color" value="#FAC748"/>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5T14:09:38.929"/>
    </inkml:context>
    <inkml:brush xml:id="br0">
      <inkml:brushProperty name="width" value="0.05" units="cm"/>
      <inkml:brushProperty name="height" value="0.05" units="cm"/>
      <inkml:brushProperty name="color" value="#FAC748"/>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eorgia" panose="02040502050405020303"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eorgia" panose="02040502050405020303" pitchFamily="18" charset="0"/>
              </a:defRPr>
            </a:lvl1pPr>
          </a:lstStyle>
          <a:p>
            <a:fld id="{25B1E3E8-2CB0-5842-A757-2EE9526BCF9B}" type="datetimeFigureOut">
              <a:rPr lang="en-US" smtClean="0"/>
              <a:pPr/>
              <a:t>9/21/23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eorgia" panose="02040502050405020303"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eorgia" panose="02040502050405020303" pitchFamily="18" charset="0"/>
              </a:defRPr>
            </a:lvl1pPr>
          </a:lstStyle>
          <a:p>
            <a:fld id="{828D77EF-6860-9C4A-9202-4ED5EBE29402}" type="slidenum">
              <a:rPr lang="en-US" smtClean="0"/>
              <a:pPr/>
              <a:t>‹#›</a:t>
            </a:fld>
            <a:endParaRPr lang="en-US"/>
          </a:p>
        </p:txBody>
      </p:sp>
    </p:spTree>
    <p:extLst>
      <p:ext uri="{BB962C8B-B14F-4D97-AF65-F5344CB8AC3E}">
        <p14:creationId xmlns:p14="http://schemas.microsoft.com/office/powerpoint/2010/main" val="227659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eorgia" panose="02040502050405020303" pitchFamily="18" charset="0"/>
        <a:ea typeface="+mn-ea"/>
        <a:cs typeface="+mn-cs"/>
      </a:defRPr>
    </a:lvl1pPr>
    <a:lvl2pPr marL="457200" algn="l" defTabSz="914400" rtl="0" eaLnBrk="1" latinLnBrk="0" hangingPunct="1">
      <a:defRPr sz="1200" b="0" i="0" kern="1200">
        <a:solidFill>
          <a:schemeClr val="tx1"/>
        </a:solidFill>
        <a:latin typeface="Georgia" panose="02040502050405020303" pitchFamily="18" charset="0"/>
        <a:ea typeface="+mn-ea"/>
        <a:cs typeface="+mn-cs"/>
      </a:defRPr>
    </a:lvl2pPr>
    <a:lvl3pPr marL="914400" algn="l" defTabSz="914400" rtl="0" eaLnBrk="1" latinLnBrk="0" hangingPunct="1">
      <a:defRPr sz="1200" b="0" i="0" kern="1200">
        <a:solidFill>
          <a:schemeClr val="tx1"/>
        </a:solidFill>
        <a:latin typeface="Georgia" panose="02040502050405020303" pitchFamily="18" charset="0"/>
        <a:ea typeface="+mn-ea"/>
        <a:cs typeface="+mn-cs"/>
      </a:defRPr>
    </a:lvl3pPr>
    <a:lvl4pPr marL="1371600" algn="l" defTabSz="914400" rtl="0" eaLnBrk="1" latinLnBrk="0" hangingPunct="1">
      <a:defRPr sz="1200" b="0" i="0" kern="1200">
        <a:solidFill>
          <a:schemeClr val="tx1"/>
        </a:solidFill>
        <a:latin typeface="Georgia" panose="02040502050405020303" pitchFamily="18" charset="0"/>
        <a:ea typeface="+mn-ea"/>
        <a:cs typeface="+mn-cs"/>
      </a:defRPr>
    </a:lvl4pPr>
    <a:lvl5pPr marL="1828800" algn="l" defTabSz="914400" rtl="0" eaLnBrk="1" latinLnBrk="0" hangingPunct="1">
      <a:defRPr sz="1200" b="0" i="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in.ac/2XvCBy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din.ac/MFAinfo"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din.ac/MFAinfo"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dirty="0"/>
              <a:t>Hello and welcome to this session on Making the most of IT. </a:t>
            </a:r>
          </a:p>
          <a:p>
            <a:endParaRPr lang="en-GB" sz="3200" dirty="0"/>
          </a:p>
          <a:p>
            <a:r>
              <a:rPr lang="en-GB" sz="3200" dirty="0"/>
              <a:t>This presentation provides an awareness of the Information Technology and library services available at the University of Edinburgh. </a:t>
            </a:r>
          </a:p>
          <a:p>
            <a:endParaRPr lang="en-GB" sz="3200" dirty="0"/>
          </a:p>
          <a:p>
            <a:r>
              <a:rPr lang="en-GB" sz="3200" dirty="0"/>
              <a:t>The presentation contains a lot of information, and some things may not be relevant to you now, but are likely to become relevant in a few weeks, or months, time as you progress with your studies. Hopefully, having seen this presentation, you’ll then remember about the services available to you and be able to find the information on the University website and get the full details</a:t>
            </a:r>
            <a:r>
              <a:rPr lang="en-GB" sz="3200"/>
              <a:t>.  </a:t>
            </a:r>
            <a:endParaRPr lang="en-GB" sz="3200" dirty="0"/>
          </a:p>
          <a:p>
            <a:endParaRPr lang="en-GB" sz="3200" dirty="0"/>
          </a:p>
        </p:txBody>
      </p:sp>
      <p:sp>
        <p:nvSpPr>
          <p:cNvPr id="4" name="Slide Number Placeholder 3"/>
          <p:cNvSpPr>
            <a:spLocks noGrp="1"/>
          </p:cNvSpPr>
          <p:nvPr>
            <p:ph type="sldNum" sz="quarter" idx="5"/>
          </p:nvPr>
        </p:nvSpPr>
        <p:spPr/>
        <p:txBody>
          <a:bodyPr/>
          <a:lstStyle/>
          <a:p>
            <a:fld id="{828D77EF-6860-9C4A-9202-4ED5EBE29402}" type="slidenum">
              <a:rPr lang="en-US" smtClean="0"/>
              <a:t>1</a:t>
            </a:fld>
            <a:endParaRPr lang="en-US"/>
          </a:p>
        </p:txBody>
      </p:sp>
    </p:spTree>
    <p:extLst>
      <p:ext uri="{BB962C8B-B14F-4D97-AF65-F5344CB8AC3E}">
        <p14:creationId xmlns:p14="http://schemas.microsoft.com/office/powerpoint/2010/main" val="46778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endParaRPr lang="en-GB" sz="1200" dirty="0"/>
          </a:p>
          <a:p>
            <a:pPr defTabSz="1467772">
              <a:defRPr/>
            </a:pPr>
            <a:r>
              <a:rPr lang="en-GB" sz="1200" dirty="0"/>
              <a:t>You can also download and install MS Office Suite on up to 5 devices, allowing you to access Word, Excel, PP and more offline – </a:t>
            </a:r>
            <a:r>
              <a:rPr lang="en-GB" sz="1200" b="1" dirty="0"/>
              <a:t>so NEVER pay for it!</a:t>
            </a:r>
          </a:p>
          <a:p>
            <a:pPr defTabSz="1467772">
              <a:defRPr/>
            </a:pPr>
            <a:endParaRPr lang="en-GB" sz="1200" dirty="0"/>
          </a:p>
          <a:p>
            <a:pPr defTabSz="1467772">
              <a:defRPr/>
            </a:pPr>
            <a:r>
              <a:rPr lang="en-GB" sz="1200" dirty="0"/>
              <a:t>Further information on downloading and installing MS Office can be found at https://www.ed.ac.uk/information-services/computing/comms-and-collab/office365/latest-office</a:t>
            </a:r>
          </a:p>
          <a:p>
            <a:pPr defTabSz="1467772">
              <a:defRPr/>
            </a:pPr>
            <a:endParaRPr lang="en-GB" sz="1200" dirty="0"/>
          </a:p>
        </p:txBody>
      </p:sp>
      <p:sp>
        <p:nvSpPr>
          <p:cNvPr id="4" name="Slide Number Placeholder 3"/>
          <p:cNvSpPr>
            <a:spLocks noGrp="1"/>
          </p:cNvSpPr>
          <p:nvPr>
            <p:ph type="sldNum" sz="quarter" idx="5"/>
          </p:nvPr>
        </p:nvSpPr>
        <p:spPr/>
        <p:txBody>
          <a:bodyPr/>
          <a:lstStyle/>
          <a:p>
            <a:fld id="{828D77EF-6860-9C4A-9202-4ED5EBE29402}" type="slidenum">
              <a:rPr lang="en-US" smtClean="0"/>
              <a:t>10</a:t>
            </a:fld>
            <a:endParaRPr lang="en-US"/>
          </a:p>
        </p:txBody>
      </p:sp>
    </p:spTree>
    <p:extLst>
      <p:ext uri="{BB962C8B-B14F-4D97-AF65-F5344CB8AC3E}">
        <p14:creationId xmlns:p14="http://schemas.microsoft.com/office/powerpoint/2010/main" val="242174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Your MyTimetable information can be easily accessed on your Office 365 calendar that is linked to your university email address. Once you are logged into your Office365 account just click on the calendar icon in app toolbar. By adding your calendar to your phone or other device you can access your personalised MyTimetable information wherever you are.   </a:t>
            </a:r>
          </a:p>
          <a:p>
            <a:endParaRPr lang="en-GB" sz="1200"/>
          </a:p>
          <a:p>
            <a:r>
              <a:rPr lang="en-GB" sz="1200"/>
              <a:t>Your Office 365 calendar starts showing your core teaching activities a week or 2 before the start of teaching. </a:t>
            </a:r>
          </a:p>
          <a:p>
            <a:r>
              <a:rPr lang="en-GB" sz="1200"/>
              <a:t>Please note that as updates can take time to appear in your Office 365 calendar and will be inputted in scheduled phases, therefore you may only be able to see a week or 2 in advance at the start of Semester and it could take up until the end of December for the full academic year to show. </a:t>
            </a:r>
          </a:p>
          <a:p>
            <a:br>
              <a:rPr lang="en-GB" sz="1200"/>
            </a:br>
            <a:r>
              <a:rPr lang="en-GB" sz="1200"/>
              <a:t>Further information on Timetabling with Office 365 can be found at https://www.ed.ac.uk/information-services/computing/comms-and-collab/office365/timetable-on-my-phone</a:t>
            </a:r>
          </a:p>
        </p:txBody>
      </p:sp>
      <p:sp>
        <p:nvSpPr>
          <p:cNvPr id="4" name="Slide Number Placeholder 3"/>
          <p:cNvSpPr>
            <a:spLocks noGrp="1"/>
          </p:cNvSpPr>
          <p:nvPr>
            <p:ph type="sldNum" sz="quarter" idx="5"/>
          </p:nvPr>
        </p:nvSpPr>
        <p:spPr/>
        <p:txBody>
          <a:bodyPr/>
          <a:lstStyle/>
          <a:p>
            <a:fld id="{828D77EF-6860-9C4A-9202-4ED5EBE29402}" type="slidenum">
              <a:rPr lang="en-US" smtClean="0"/>
              <a:t>11</a:t>
            </a:fld>
            <a:endParaRPr lang="en-US"/>
          </a:p>
        </p:txBody>
      </p:sp>
    </p:spTree>
    <p:extLst>
      <p:ext uri="{BB962C8B-B14F-4D97-AF65-F5344CB8AC3E}">
        <p14:creationId xmlns:p14="http://schemas.microsoft.com/office/powerpoint/2010/main" val="370581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8D77EF-6860-9C4A-9202-4ED5EBE29402}" type="slidenum">
              <a:rPr lang="en-US" smtClean="0"/>
              <a:t>12</a:t>
            </a:fld>
            <a:endParaRPr lang="en-US"/>
          </a:p>
        </p:txBody>
      </p:sp>
    </p:spTree>
    <p:extLst>
      <p:ext uri="{BB962C8B-B14F-4D97-AF65-F5344CB8AC3E}">
        <p14:creationId xmlns:p14="http://schemas.microsoft.com/office/powerpoint/2010/main" val="413078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a:t>As a student, you can use the use computers within various areas across the University with your University username and password. </a:t>
            </a:r>
          </a:p>
          <a:p>
            <a:pPr defTabSz="1467772">
              <a:defRPr/>
            </a:pPr>
            <a:r>
              <a:rPr lang="en-GB" sz="1200"/>
              <a:t>There are computers for you to use in the central area, libraries and cafes, Kings Buildings campus, Holyrood campus and some halls of residence. You can find a full list of locations on the web page.</a:t>
            </a:r>
          </a:p>
          <a:p>
            <a:pPr defTabSz="1467772">
              <a:defRPr/>
            </a:pPr>
            <a:endParaRPr lang="en-GB" sz="1200"/>
          </a:p>
          <a:p>
            <a:pPr defTabSz="1467772">
              <a:defRPr/>
            </a:pPr>
            <a:r>
              <a:rPr lang="en-GB" sz="1200" b="1"/>
              <a:t>You need to have activated your Office 365 email account before you can log-in to the open access computers.</a:t>
            </a:r>
          </a:p>
          <a:p>
            <a:pPr defTabSz="1467772">
              <a:defRPr/>
            </a:pPr>
            <a:endParaRPr lang="en-GB" sz="1200"/>
          </a:p>
          <a:p>
            <a:pPr defTabSz="1467772">
              <a:defRPr/>
            </a:pPr>
            <a:r>
              <a:rPr lang="en-GB" sz="1200"/>
              <a:t>Further information on open access computing can be found at https://www.ed.ac.uk/information-services/students/study-space/computers-for-study</a:t>
            </a:r>
          </a:p>
          <a:p>
            <a:endParaRPr lang="en-US"/>
          </a:p>
          <a:p>
            <a:endParaRPr lang="en-US"/>
          </a:p>
        </p:txBody>
      </p:sp>
      <p:sp>
        <p:nvSpPr>
          <p:cNvPr id="4" name="Slide Number Placeholder 3"/>
          <p:cNvSpPr>
            <a:spLocks noGrp="1"/>
          </p:cNvSpPr>
          <p:nvPr>
            <p:ph type="sldNum" sz="quarter" idx="5"/>
          </p:nvPr>
        </p:nvSpPr>
        <p:spPr/>
        <p:txBody>
          <a:bodyPr/>
          <a:lstStyle/>
          <a:p>
            <a:fld id="{828D77EF-6860-9C4A-9202-4ED5EBE29402}" type="slidenum">
              <a:rPr lang="en-US" smtClean="0"/>
              <a:t>13</a:t>
            </a:fld>
            <a:endParaRPr lang="en-US"/>
          </a:p>
        </p:txBody>
      </p:sp>
    </p:spTree>
    <p:extLst>
      <p:ext uri="{BB962C8B-B14F-4D97-AF65-F5344CB8AC3E}">
        <p14:creationId xmlns:p14="http://schemas.microsoft.com/office/powerpoint/2010/main" val="4115006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a:t>First, saving files. </a:t>
            </a:r>
          </a:p>
          <a:p>
            <a:pPr defTabSz="1467772">
              <a:defRPr/>
            </a:pPr>
            <a:endParaRPr lang="en-GB" sz="1200"/>
          </a:p>
          <a:p>
            <a:pPr defTabSz="1467772">
              <a:defRPr/>
            </a:pPr>
            <a:r>
              <a:rPr lang="en-GB" sz="1200"/>
              <a:t>It is important to make sure your University work is saved securely and you should make back-ups of important files.</a:t>
            </a:r>
          </a:p>
          <a:p>
            <a:pPr defTabSz="1467772">
              <a:defRPr/>
            </a:pPr>
            <a:r>
              <a:rPr lang="en-GB" sz="1200"/>
              <a:t>The University provides 2 places where you can store files.</a:t>
            </a:r>
          </a:p>
          <a:p>
            <a:pPr defTabSz="1467772">
              <a:defRPr/>
            </a:pPr>
            <a:endParaRPr lang="en-GB" sz="1200"/>
          </a:p>
          <a:p>
            <a:pPr defTabSz="1467772">
              <a:defRPr/>
            </a:pPr>
            <a:r>
              <a:rPr lang="en-GB" sz="1200"/>
              <a:t>Every student is assigned space on a University server. This is known as your M: drive. When you're logged into a University computer, the M drive will be the Documents folder and you'll be able to access files you've saved there. </a:t>
            </a:r>
          </a:p>
          <a:p>
            <a:pPr defTabSz="1467772">
              <a:defRPr/>
            </a:pPr>
            <a:endParaRPr lang="en-GB" sz="1200"/>
          </a:p>
          <a:p>
            <a:pPr defTabSz="1467772">
              <a:defRPr/>
            </a:pPr>
            <a:r>
              <a:rPr lang="en-GB" sz="1200"/>
              <a:t>There is also the OneDrive cloud-based storage on Office 365</a:t>
            </a:r>
          </a:p>
          <a:p>
            <a:pPr defTabSz="1467772">
              <a:defRPr/>
            </a:pPr>
            <a:endParaRPr lang="en-GB" sz="1200"/>
          </a:p>
          <a:p>
            <a:pPr defTabSz="1467772">
              <a:defRPr/>
            </a:pPr>
            <a:r>
              <a:rPr lang="en-GB" sz="1200"/>
              <a:t>It's worth noting that the space on your M drive is a lot less than the space on Office 365. </a:t>
            </a:r>
          </a:p>
          <a:p>
            <a:pPr defTabSz="1467772">
              <a:defRPr/>
            </a:pPr>
            <a:endParaRPr lang="en-GB" sz="1200"/>
          </a:p>
          <a:p>
            <a:pPr defTabSz="1467772">
              <a:defRPr/>
            </a:pPr>
            <a:r>
              <a:rPr lang="en-GB" sz="1200"/>
              <a:t>Further information on document management as a student can be found at: https://uoe.sharepoint.com/sites/sharepoint-solutions-service/SitePages/Personal-Document-Management-at-University.aspx</a:t>
            </a:r>
            <a:endParaRPr lang="en-GB"/>
          </a:p>
          <a:p>
            <a:endParaRPr lang="en-US"/>
          </a:p>
        </p:txBody>
      </p:sp>
      <p:sp>
        <p:nvSpPr>
          <p:cNvPr id="4" name="Slide Number Placeholder 3"/>
          <p:cNvSpPr>
            <a:spLocks noGrp="1"/>
          </p:cNvSpPr>
          <p:nvPr>
            <p:ph type="sldNum" sz="quarter" idx="5"/>
          </p:nvPr>
        </p:nvSpPr>
        <p:spPr/>
        <p:txBody>
          <a:bodyPr/>
          <a:lstStyle/>
          <a:p>
            <a:fld id="{828D77EF-6860-9C4A-9202-4ED5EBE29402}" type="slidenum">
              <a:rPr lang="en-US" smtClean="0"/>
              <a:t>14</a:t>
            </a:fld>
            <a:endParaRPr lang="en-US"/>
          </a:p>
        </p:txBody>
      </p:sp>
    </p:spTree>
    <p:extLst>
      <p:ext uri="{BB962C8B-B14F-4D97-AF65-F5344CB8AC3E}">
        <p14:creationId xmlns:p14="http://schemas.microsoft.com/office/powerpoint/2010/main" val="381158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You can pre-book study spaces using the SeatEd app.</a:t>
            </a:r>
          </a:p>
          <a:p>
            <a:r>
              <a:rPr lang="en-GB" b="0"/>
              <a:t>Install the app before you arrive at a study space. It will enable you to check-in and check-out of study spaces by scanning desk QR codes. Please do not attempt to use your smartphone's default camera app, as this will not be able to scan desk QR codes.</a:t>
            </a:r>
          </a:p>
          <a:p>
            <a:r>
              <a:rPr lang="en-GB"/>
              <a:t>The official name of the SeatEd app is:</a:t>
            </a:r>
            <a:r>
              <a:rPr lang="en-GB" baseline="0"/>
              <a:t> </a:t>
            </a:r>
            <a:r>
              <a:rPr lang="en-GB" b="1"/>
              <a:t>SeatEd@UoE</a:t>
            </a:r>
            <a:endParaRPr lang="en-GB"/>
          </a:p>
          <a:p>
            <a:r>
              <a:rPr lang="en-GB"/>
              <a:t>You can find the app in Apple's App Store and the Google Play Store. </a:t>
            </a:r>
          </a:p>
          <a:p>
            <a:endParaRPr lang="en-US"/>
          </a:p>
          <a:p>
            <a:r>
              <a:rPr lang="en-US"/>
              <a:t>Further information on the SeatEd app can be found at https://www.ed.ac.uk/information-services/students/study-space/study-spaces-app-user-guide</a:t>
            </a:r>
          </a:p>
        </p:txBody>
      </p:sp>
      <p:sp>
        <p:nvSpPr>
          <p:cNvPr id="4" name="Slide Number Placeholder 3"/>
          <p:cNvSpPr>
            <a:spLocks noGrp="1"/>
          </p:cNvSpPr>
          <p:nvPr>
            <p:ph type="sldNum" sz="quarter" idx="5"/>
          </p:nvPr>
        </p:nvSpPr>
        <p:spPr/>
        <p:txBody>
          <a:bodyPr/>
          <a:lstStyle/>
          <a:p>
            <a:fld id="{828D77EF-6860-9C4A-9202-4ED5EBE29402}" type="slidenum">
              <a:rPr lang="en-US" smtClean="0"/>
              <a:t>15</a:t>
            </a:fld>
            <a:endParaRPr lang="en-US"/>
          </a:p>
        </p:txBody>
      </p:sp>
    </p:spTree>
    <p:extLst>
      <p:ext uri="{BB962C8B-B14F-4D97-AF65-F5344CB8AC3E}">
        <p14:creationId xmlns:p14="http://schemas.microsoft.com/office/powerpoint/2010/main" val="54755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a:t>Accessible PCs are available at several locations around the University and provide assistive software and hardware designed to help disabled people. Information about the equipment available and a Quick Start Guide can be found on the webpage on the slide.</a:t>
            </a:r>
          </a:p>
          <a:p>
            <a:pPr defTabSz="1467772">
              <a:defRPr/>
            </a:pPr>
            <a:endParaRPr lang="en-GB" sz="1200"/>
          </a:p>
          <a:p>
            <a:pPr defTabSz="1467772">
              <a:defRPr/>
            </a:pPr>
            <a:r>
              <a:rPr lang="en-GB" sz="1200"/>
              <a:t>There are also bookable accessible study rooms in the Main Library and on the King's Buildings campus. These rooms are only for disabled students registered with the Disability and Learning Support Service (formerly called the Student Disability Service).</a:t>
            </a:r>
          </a:p>
          <a:p>
            <a:endParaRPr lang="en-US"/>
          </a:p>
          <a:p>
            <a:r>
              <a:rPr lang="en-US"/>
              <a:t>Further information on accessible PCs can be found at https://www.ed.ac.uk/information-services/help-consultancy/accessibility/assistive-technology/pcs-campus</a:t>
            </a:r>
          </a:p>
        </p:txBody>
      </p:sp>
      <p:sp>
        <p:nvSpPr>
          <p:cNvPr id="4" name="Slide Number Placeholder 3"/>
          <p:cNvSpPr>
            <a:spLocks noGrp="1"/>
          </p:cNvSpPr>
          <p:nvPr>
            <p:ph type="sldNum" sz="quarter" idx="5"/>
          </p:nvPr>
        </p:nvSpPr>
        <p:spPr/>
        <p:txBody>
          <a:bodyPr/>
          <a:lstStyle/>
          <a:p>
            <a:fld id="{828D77EF-6860-9C4A-9202-4ED5EBE29402}" type="slidenum">
              <a:rPr lang="en-US" smtClean="0"/>
              <a:t>16</a:t>
            </a:fld>
            <a:endParaRPr lang="en-US"/>
          </a:p>
        </p:txBody>
      </p:sp>
    </p:spTree>
    <p:extLst>
      <p:ext uri="{BB962C8B-B14F-4D97-AF65-F5344CB8AC3E}">
        <p14:creationId xmlns:p14="http://schemas.microsoft.com/office/powerpoint/2010/main" val="1312391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a:t>EdPrint is the university's printing, copying and scanning service. You can print from the open access computing labs, but please be aware that printing incurs a small charge – prices are on the website. You can check your printing account balance and add more credit at myPrint link on the website. After you send a print job to the printer, you need to go and swipe your University card to release it. You're not charged until it's actually printed. </a:t>
            </a:r>
          </a:p>
          <a:p>
            <a:pPr defTabSz="1467772">
              <a:defRPr/>
            </a:pPr>
            <a:endParaRPr lang="en-GB" sz="1200"/>
          </a:p>
          <a:p>
            <a:pPr defTabSz="1467772">
              <a:defRPr/>
            </a:pPr>
            <a:r>
              <a:rPr lang="en-GB" sz="1200"/>
              <a:t>(Printing &amp; copy costs webpage in case of questions: https://www.ed.ac.uk/information-services/computing/desktop-personal/EdPrint/printing-copying-scanning/cost-print-copy )</a:t>
            </a:r>
          </a:p>
          <a:p>
            <a:endParaRPr lang="en-US"/>
          </a:p>
          <a:p>
            <a:r>
              <a:rPr lang="en-US"/>
              <a:t>Further information on the printing at the University can be found at https://www.ed.ac.uk/information-services/computing/desktop-personal/edprint</a:t>
            </a:r>
          </a:p>
          <a:p>
            <a:endParaRPr lang="en-US"/>
          </a:p>
        </p:txBody>
      </p:sp>
      <p:sp>
        <p:nvSpPr>
          <p:cNvPr id="4" name="Slide Number Placeholder 3"/>
          <p:cNvSpPr>
            <a:spLocks noGrp="1"/>
          </p:cNvSpPr>
          <p:nvPr>
            <p:ph type="sldNum" sz="quarter" idx="5"/>
          </p:nvPr>
        </p:nvSpPr>
        <p:spPr/>
        <p:txBody>
          <a:bodyPr/>
          <a:lstStyle/>
          <a:p>
            <a:fld id="{828D77EF-6860-9C4A-9202-4ED5EBE29402}" type="slidenum">
              <a:rPr lang="en-US" smtClean="0"/>
              <a:t>17</a:t>
            </a:fld>
            <a:endParaRPr lang="en-US"/>
          </a:p>
        </p:txBody>
      </p:sp>
    </p:spTree>
    <p:extLst>
      <p:ext uri="{BB962C8B-B14F-4D97-AF65-F5344CB8AC3E}">
        <p14:creationId xmlns:p14="http://schemas.microsoft.com/office/powerpoint/2010/main" val="1793813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987" marR="192645">
              <a:lnSpc>
                <a:spcPct val="115000"/>
              </a:lnSpc>
            </a:pPr>
            <a:r>
              <a:rPr lang="en-US" sz="1200">
                <a:solidFill>
                  <a:srgbClr val="4472C4"/>
                </a:solidFill>
                <a:latin typeface="Georgia" panose="02040502050405020303" pitchFamily="18" charset="0"/>
                <a:ea typeface="Calibri" panose="020F0502020204030204" pitchFamily="34" charset="0"/>
              </a:rPr>
              <a:t>uCreate provides equipment, advice, training and support to help you make (almost) anything! </a:t>
            </a:r>
          </a:p>
          <a:p>
            <a:pPr marL="104987" marR="192645">
              <a:lnSpc>
                <a:spcPct val="115000"/>
              </a:lnSpc>
            </a:pPr>
            <a:r>
              <a:rPr lang="en-US" sz="1200">
                <a:solidFill>
                  <a:srgbClr val="4472C4"/>
                </a:solidFill>
                <a:latin typeface="Georgia" panose="02040502050405020303" pitchFamily="18" charset="0"/>
                <a:ea typeface="Calibri" panose="020F0502020204030204" pitchFamily="34" charset="0"/>
              </a:rPr>
              <a:t>Makerspaces offer supported self-service use of a wide range of specialist equipment from 3D Printers to VR headsets, with staff on hand to provide training and support.  </a:t>
            </a:r>
          </a:p>
          <a:p>
            <a:pPr marL="104987" marR="192645">
              <a:lnSpc>
                <a:spcPct val="115000"/>
              </a:lnSpc>
            </a:pPr>
            <a:endParaRPr lang="en-US" sz="1200">
              <a:solidFill>
                <a:srgbClr val="4472C4"/>
              </a:solidFill>
              <a:latin typeface="Georgia" panose="02040502050405020303" pitchFamily="18" charset="0"/>
              <a:ea typeface="Calibri" panose="020F0502020204030204" pitchFamily="34" charset="0"/>
            </a:endParaRPr>
          </a:p>
          <a:p>
            <a:pPr marL="104987" marR="192645">
              <a:lnSpc>
                <a:spcPct val="115000"/>
              </a:lnSpc>
            </a:pPr>
            <a:r>
              <a:rPr lang="en-US" sz="1200">
                <a:solidFill>
                  <a:srgbClr val="4472C4"/>
                </a:solidFill>
                <a:latin typeface="Georgia" panose="02040502050405020303" pitchFamily="18" charset="0"/>
                <a:ea typeface="Calibri" panose="020F0502020204030204" pitchFamily="34" charset="0"/>
              </a:rPr>
              <a:t>Multimedia Bays hold high performance computers, specialist software and hardware for multimedia, motion graphics and other creative work. </a:t>
            </a:r>
          </a:p>
          <a:p>
            <a:pPr marL="104987" marR="192645">
              <a:lnSpc>
                <a:spcPct val="115000"/>
              </a:lnSpc>
            </a:pPr>
            <a:r>
              <a:rPr lang="en-US" sz="1200">
                <a:solidFill>
                  <a:srgbClr val="4472C4"/>
                </a:solidFill>
                <a:latin typeface="Georgia" panose="02040502050405020303" pitchFamily="18" charset="0"/>
                <a:ea typeface="Calibri" panose="020F0502020204030204" pitchFamily="34" charset="0"/>
              </a:rPr>
              <a:t>uCreate loans let you borrow specialist kit for use off site. </a:t>
            </a:r>
          </a:p>
          <a:p>
            <a:pPr marL="104987" marR="192645">
              <a:lnSpc>
                <a:spcPct val="115000"/>
              </a:lnSpc>
            </a:pPr>
            <a:endParaRPr lang="en-US" sz="1200">
              <a:solidFill>
                <a:srgbClr val="4472C4"/>
              </a:solidFill>
              <a:latin typeface="Georgia" panose="02040502050405020303" pitchFamily="18" charset="0"/>
              <a:ea typeface="Calibri" panose="020F0502020204030204" pitchFamily="34" charset="0"/>
            </a:endParaRPr>
          </a:p>
          <a:p>
            <a:pPr marL="104987" marR="192645">
              <a:lnSpc>
                <a:spcPct val="115000"/>
              </a:lnSpc>
            </a:pPr>
            <a:r>
              <a:rPr lang="en-US" sz="1200">
                <a:solidFill>
                  <a:srgbClr val="4472C4"/>
                </a:solidFill>
                <a:latin typeface="Georgia" panose="02040502050405020303" pitchFamily="18" charset="0"/>
                <a:ea typeface="Calibri" panose="020F0502020204030204" pitchFamily="34" charset="0"/>
              </a:rPr>
              <a:t>All of the tools, technology and support are available to anyone in the University of Edinburgh community (and most of it is free!).</a:t>
            </a:r>
          </a:p>
          <a:p>
            <a:pPr marL="104987" marR="192645">
              <a:lnSpc>
                <a:spcPct val="115000"/>
              </a:lnSpc>
            </a:pPr>
            <a:endParaRPr lang="en-US" sz="1200">
              <a:solidFill>
                <a:srgbClr val="4472C4"/>
              </a:solidFill>
              <a:latin typeface="Georgia" panose="02040502050405020303" pitchFamily="18" charset="0"/>
              <a:ea typeface="Calibri" panose="020F0502020204030204" pitchFamily="34" charset="0"/>
            </a:endParaRPr>
          </a:p>
          <a:p>
            <a:pPr marL="104987" marR="192645">
              <a:lnSpc>
                <a:spcPct val="115000"/>
              </a:lnSpc>
            </a:pPr>
            <a:r>
              <a:rPr lang="en-US" sz="1200">
                <a:solidFill>
                  <a:srgbClr val="4472C4"/>
                </a:solidFill>
                <a:latin typeface="Georgia" panose="02040502050405020303" pitchFamily="18" charset="0"/>
                <a:ea typeface="Calibri" panose="020F0502020204030204" pitchFamily="34" charset="0"/>
              </a:rPr>
              <a:t>Pop in to the uCreate Makerspace in the Main Library or have a look at the uCreate website for more information.</a:t>
            </a:r>
          </a:p>
          <a:p>
            <a:pPr marL="104987" marR="192645">
              <a:lnSpc>
                <a:spcPct val="115000"/>
              </a:lnSpc>
            </a:pPr>
            <a:endParaRPr lang="en-US" sz="1200">
              <a:solidFill>
                <a:srgbClr val="4472C4"/>
              </a:solidFill>
              <a:latin typeface="Georgia" panose="02040502050405020303" pitchFamily="18" charset="0"/>
              <a:ea typeface="Calibri" panose="020F0502020204030204" pitchFamily="34" charset="0"/>
            </a:endParaRPr>
          </a:p>
          <a:p>
            <a:pPr marL="104987" marR="192645">
              <a:lnSpc>
                <a:spcPct val="115000"/>
              </a:lnSpc>
            </a:pPr>
            <a:r>
              <a:rPr lang="en-US" sz="1200">
                <a:solidFill>
                  <a:srgbClr val="4472C4"/>
                </a:solidFill>
                <a:latin typeface="Georgia" panose="02040502050405020303" pitchFamily="18" charset="0"/>
                <a:ea typeface="Calibri" panose="020F0502020204030204" pitchFamily="34" charset="0"/>
              </a:rPr>
              <a:t>Further information on the uCreate Makerspace can be found at https://www.ucreatestudio.is.ed.ac.uk/</a:t>
            </a:r>
            <a:endParaRPr lang="en-GB" sz="120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828D77EF-6860-9C4A-9202-4ED5EBE29402}" type="slidenum">
              <a:rPr lang="en-US" smtClean="0"/>
              <a:t>18</a:t>
            </a:fld>
            <a:endParaRPr lang="en-US"/>
          </a:p>
        </p:txBody>
      </p:sp>
    </p:spTree>
    <p:extLst>
      <p:ext uri="{BB962C8B-B14F-4D97-AF65-F5344CB8AC3E}">
        <p14:creationId xmlns:p14="http://schemas.microsoft.com/office/powerpoint/2010/main" val="80560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Azure Virtual Desktop is a system that allows you to go online to use software that you need for your studies but is not installed on your computer.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applications you can access include </a:t>
            </a:r>
            <a:r>
              <a:rPr lang="en-GB" sz="1200" b="0" i="0" kern="1200" dirty="0">
                <a:solidFill>
                  <a:schemeClr val="tx1"/>
                </a:solidFill>
                <a:effectLst/>
                <a:latin typeface="Georgia" panose="02040502050405020303" pitchFamily="18" charset="0"/>
                <a:ea typeface="+mn-ea"/>
                <a:cs typeface="+mn-cs"/>
              </a:rPr>
              <a:t>Mathematica 12, </a:t>
            </a:r>
            <a:r>
              <a:rPr lang="en-US" dirty="0"/>
              <a:t>Python (coding), </a:t>
            </a:r>
            <a:r>
              <a:rPr lang="en-GB" sz="1200" b="0" i="0" kern="1200" dirty="0">
                <a:solidFill>
                  <a:schemeClr val="tx1"/>
                </a:solidFill>
                <a:effectLst/>
                <a:latin typeface="Georgia" panose="02040502050405020303" pitchFamily="18" charset="0"/>
                <a:ea typeface="+mn-ea"/>
                <a:cs typeface="+mn-cs"/>
              </a:rPr>
              <a:t>EndNote 20,</a:t>
            </a:r>
            <a:r>
              <a:rPr lang="en-US" dirty="0"/>
              <a:t> </a:t>
            </a:r>
            <a:r>
              <a:rPr lang="en-US" dirty="0" err="1"/>
              <a:t>Mendeley</a:t>
            </a:r>
            <a:r>
              <a:rPr lang="en-US" dirty="0"/>
              <a:t> (reference management) and Pro Tools (audio editing).</a:t>
            </a:r>
          </a:p>
          <a:p>
            <a:endParaRPr lang="en-US" dirty="0"/>
          </a:p>
          <a:p>
            <a:r>
              <a:rPr lang="en-US" dirty="0"/>
              <a:t>Further information on Azure Virtual Desktop can be found at https://www.ed.ac.uk/information-services/computing/desktop-personal/avd</a:t>
            </a:r>
          </a:p>
        </p:txBody>
      </p:sp>
      <p:sp>
        <p:nvSpPr>
          <p:cNvPr id="4" name="Slide Number Placeholder 3"/>
          <p:cNvSpPr>
            <a:spLocks noGrp="1"/>
          </p:cNvSpPr>
          <p:nvPr>
            <p:ph type="sldNum" sz="quarter" idx="5"/>
          </p:nvPr>
        </p:nvSpPr>
        <p:spPr/>
        <p:txBody>
          <a:bodyPr/>
          <a:lstStyle/>
          <a:p>
            <a:fld id="{828D77EF-6860-9C4A-9202-4ED5EBE29402}" type="slidenum">
              <a:rPr lang="en-US" smtClean="0"/>
              <a:t>19</a:t>
            </a:fld>
            <a:endParaRPr lang="en-US"/>
          </a:p>
        </p:txBody>
      </p:sp>
    </p:spTree>
    <p:extLst>
      <p:ext uri="{BB962C8B-B14F-4D97-AF65-F5344CB8AC3E}">
        <p14:creationId xmlns:p14="http://schemas.microsoft.com/office/powerpoint/2010/main" val="416706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full copy of today’s presentation as well as a pre-recorded version can be found on our dedicated Making the Most of IT webpage. You’ll also find a list of useful links on the topics covered today.</a:t>
            </a:r>
          </a:p>
          <a:p>
            <a:endParaRPr lang="en-GB" dirty="0"/>
          </a:p>
          <a:p>
            <a:r>
              <a:rPr lang="en-GB" dirty="0"/>
              <a:t>You can access this webpage using the link on this slide or by clicking or scanning the QR code.</a:t>
            </a:r>
          </a:p>
          <a:p>
            <a:endParaRPr lang="en-GB" dirty="0"/>
          </a:p>
          <a:p>
            <a:r>
              <a:rPr lang="en-GB" dirty="0"/>
              <a:t>We’ve also added QR codes to each slide which can be scanned or clicked on to take you to the relevant webpage with further information for the specific topic.</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Content Link: </a:t>
            </a:r>
            <a:r>
              <a:rPr lang="en-US" sz="1200" dirty="0">
                <a:solidFill>
                  <a:schemeClr val="bg1"/>
                </a:solidFill>
                <a:hlinkClick r:id="rId3">
                  <a:extLst>
                    <a:ext uri="{A12FA001-AC4F-418D-AE19-62706E023703}">
                      <ahyp:hlinkClr xmlns:ahyp="http://schemas.microsoft.com/office/drawing/2018/hyperlinkcolor" val="tx"/>
                    </a:ext>
                  </a:extLst>
                </a:hlinkClick>
              </a:rPr>
              <a:t>https://edin.ac/2XvCByf</a:t>
            </a:r>
            <a:endParaRPr lang="en-US" sz="1200"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828D77EF-6860-9C4A-9202-4ED5EBE29402}" type="slidenum">
              <a:rPr lang="en-US" smtClean="0"/>
              <a:t>2</a:t>
            </a:fld>
            <a:endParaRPr lang="en-US"/>
          </a:p>
        </p:txBody>
      </p:sp>
    </p:spTree>
    <p:extLst>
      <p:ext uri="{BB962C8B-B14F-4D97-AF65-F5344CB8AC3E}">
        <p14:creationId xmlns:p14="http://schemas.microsoft.com/office/powerpoint/2010/main" val="2874932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a:t>Media Hopper Replay is the University’s official lecture recording service.</a:t>
            </a:r>
          </a:p>
          <a:p>
            <a:pPr defTabSz="1467772">
              <a:defRPr/>
            </a:pPr>
            <a:r>
              <a:rPr lang="en-GB" sz="1200"/>
              <a:t>Many, but not all, lectures are recorded using Media Hopper Replay. Please check with your lecturer to see if your lecture is recorded. Recorded lectures are accessed through Learn. </a:t>
            </a:r>
          </a:p>
          <a:p>
            <a:pPr defTabSz="1467772">
              <a:defRPr/>
            </a:pPr>
            <a:endParaRPr lang="en-GB" sz="1200"/>
          </a:p>
          <a:p>
            <a:pPr defTabSz="1467772">
              <a:defRPr/>
            </a:pPr>
            <a:r>
              <a:rPr lang="en-GB" sz="1200"/>
              <a:t>(If you’re giving the presentation in a Media Hopper Reply-enabled room, point out the light on the desk and that it is red when recording)</a:t>
            </a:r>
          </a:p>
          <a:p>
            <a:endParaRPr lang="en-GB"/>
          </a:p>
          <a:p>
            <a:r>
              <a:rPr lang="en-US"/>
              <a:t>Further information on Media Hopper Replay can be found at https://www.ed.ac.uk/information-services/learning-technology/media-hopper-replay</a:t>
            </a:r>
          </a:p>
        </p:txBody>
      </p:sp>
      <p:sp>
        <p:nvSpPr>
          <p:cNvPr id="4" name="Slide Number Placeholder 3"/>
          <p:cNvSpPr>
            <a:spLocks noGrp="1"/>
          </p:cNvSpPr>
          <p:nvPr>
            <p:ph type="sldNum" sz="quarter" idx="5"/>
          </p:nvPr>
        </p:nvSpPr>
        <p:spPr/>
        <p:txBody>
          <a:bodyPr/>
          <a:lstStyle/>
          <a:p>
            <a:fld id="{828D77EF-6860-9C4A-9202-4ED5EBE29402}" type="slidenum">
              <a:rPr lang="en-US" smtClean="0"/>
              <a:t>20</a:t>
            </a:fld>
            <a:endParaRPr lang="en-US"/>
          </a:p>
        </p:txBody>
      </p:sp>
    </p:spTree>
    <p:extLst>
      <p:ext uri="{BB962C8B-B14F-4D97-AF65-F5344CB8AC3E}">
        <p14:creationId xmlns:p14="http://schemas.microsoft.com/office/powerpoint/2010/main" val="713638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14" defTabSz="1467772">
              <a:defRPr/>
            </a:pPr>
            <a:r>
              <a:rPr lang="en-GB" sz="1200"/>
              <a:t>Our eduroam wireless network is available throughout the University.</a:t>
            </a:r>
          </a:p>
          <a:p>
            <a:pPr indent="-114" defTabSz="1467772">
              <a:defRPr/>
            </a:pPr>
            <a:r>
              <a:rPr lang="en-GB" sz="1200"/>
              <a:t>Once your device is connected it will also give you access to the wireless network at other institutions across the UK, and even the world, that use the eduroam service.</a:t>
            </a:r>
          </a:p>
          <a:p>
            <a:endParaRPr lang="en-US"/>
          </a:p>
          <a:p>
            <a:pPr defTabSz="1467772">
              <a:defRPr/>
            </a:pPr>
            <a:r>
              <a:rPr lang="en-GB" sz="1200"/>
              <a:t>The easiest way to configure your device for Wi-Fi is to use the eduroam connection app. This is downloaded from the link on the slide. It can be run before or after you arrive on campus. The app will detect your operating system and configure your device to connect to eduroam on campus. </a:t>
            </a:r>
          </a:p>
          <a:p>
            <a:pPr defTabSz="1467772">
              <a:defRPr/>
            </a:pPr>
            <a:r>
              <a:rPr lang="en-GB" sz="1200"/>
              <a:t>If you have any problems, contact EdHelp (more details about this later in the presentation). </a:t>
            </a:r>
          </a:p>
          <a:p>
            <a:pPr defTabSz="1467772">
              <a:defRPr/>
            </a:pPr>
            <a:endParaRPr lang="en-GB" sz="1200" b="1"/>
          </a:p>
          <a:p>
            <a:r>
              <a:rPr lang="en-US">
                <a:cs typeface="Arial" panose="020B0604020202020204" pitchFamily="34" charset="0"/>
              </a:rPr>
              <a:t>For further information on connecting to the University’s wireless network visit https://www.ed.ac.uk/information-services/computing/desktop-personal/Wi-Fi-networking</a:t>
            </a:r>
            <a:endParaRPr lang="en-GB">
              <a:cs typeface="Arial" panose="020B0604020202020204" pitchFamily="34" charset="0"/>
            </a:endParaRPr>
          </a:p>
        </p:txBody>
      </p:sp>
      <p:sp>
        <p:nvSpPr>
          <p:cNvPr id="4" name="Slide Number Placeholder 3"/>
          <p:cNvSpPr>
            <a:spLocks noGrp="1"/>
          </p:cNvSpPr>
          <p:nvPr>
            <p:ph type="sldNum" sz="quarter" idx="5"/>
          </p:nvPr>
        </p:nvSpPr>
        <p:spPr/>
        <p:txBody>
          <a:bodyPr/>
          <a:lstStyle/>
          <a:p>
            <a:fld id="{828D77EF-6860-9C4A-9202-4ED5EBE29402}" type="slidenum">
              <a:rPr lang="en-US" smtClean="0"/>
              <a:t>22</a:t>
            </a:fld>
            <a:endParaRPr lang="en-US"/>
          </a:p>
        </p:txBody>
      </p:sp>
    </p:spTree>
    <p:extLst>
      <p:ext uri="{BB962C8B-B14F-4D97-AF65-F5344CB8AC3E}">
        <p14:creationId xmlns:p14="http://schemas.microsoft.com/office/powerpoint/2010/main" val="3667110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eaLnBrk="0" fontAlgn="base" hangingPunct="0">
              <a:spcBef>
                <a:spcPct val="30000"/>
              </a:spcBef>
              <a:spcAft>
                <a:spcPct val="0"/>
              </a:spcAft>
              <a:defRPr/>
            </a:pPr>
            <a:r>
              <a:rPr lang="en-GB" sz="1200"/>
              <a:t>The University’s Virtual Private Network service provides a method for securing communication between your computer at home or other non-work location, and the University network. You may wish to connect via VPN to access resources that are normally inaccessible from outside of the University's network, such as some library services.</a:t>
            </a:r>
          </a:p>
          <a:p>
            <a:pPr defTabSz="1467772" eaLnBrk="0" fontAlgn="base" hangingPunct="0">
              <a:spcBef>
                <a:spcPct val="30000"/>
              </a:spcBef>
              <a:spcAft>
                <a:spcPct val="0"/>
              </a:spcAft>
              <a:defRPr/>
            </a:pPr>
            <a:r>
              <a:rPr lang="en-GB" sz="1200"/>
              <a:t> </a:t>
            </a:r>
          </a:p>
          <a:p>
            <a:pPr defTabSz="1467772" eaLnBrk="0" fontAlgn="base" hangingPunct="0">
              <a:spcBef>
                <a:spcPct val="30000"/>
              </a:spcBef>
              <a:spcAft>
                <a:spcPct val="0"/>
              </a:spcAft>
              <a:defRPr/>
            </a:pPr>
            <a:r>
              <a:rPr lang="en-GB" sz="1200"/>
              <a:t>Staff and students wishing to use the VPN service need to register at the webpage on the slide. Please note that your VPN password has to be different to your main University login password.</a:t>
            </a:r>
          </a:p>
          <a:p>
            <a:pPr defTabSz="1467772" eaLnBrk="0" fontAlgn="base" hangingPunct="0">
              <a:spcBef>
                <a:spcPct val="30000"/>
              </a:spcBef>
              <a:spcAft>
                <a:spcPct val="0"/>
              </a:spcAft>
              <a:defRPr/>
            </a:pPr>
            <a:endParaRPr lang="en-GB" sz="1200"/>
          </a:p>
          <a:p>
            <a:pPr defTabSz="1467772" eaLnBrk="0" fontAlgn="base" hangingPunct="0">
              <a:spcBef>
                <a:spcPct val="30000"/>
              </a:spcBef>
              <a:spcAft>
                <a:spcPct val="0"/>
              </a:spcAft>
              <a:defRPr/>
            </a:pPr>
            <a:r>
              <a:rPr lang="en-GB" sz="1200"/>
              <a:t>(List of which services do and do not require VPN https://www.ed.ac.uk/information-services/computing/desktop-personal/off-site-working/getting-set-up/services-vpn-rdp )</a:t>
            </a:r>
          </a:p>
          <a:p>
            <a:endParaRPr lang="en-US"/>
          </a:p>
          <a:p>
            <a:r>
              <a:rPr lang="en-US"/>
              <a:t>Further information on using the University’s VPN service can be found at https://www.ed.ac.uk/information-services/computing/desktop-personal/vpn</a:t>
            </a:r>
          </a:p>
        </p:txBody>
      </p:sp>
      <p:sp>
        <p:nvSpPr>
          <p:cNvPr id="4" name="Slide Number Placeholder 3"/>
          <p:cNvSpPr>
            <a:spLocks noGrp="1"/>
          </p:cNvSpPr>
          <p:nvPr>
            <p:ph type="sldNum" sz="quarter" idx="5"/>
          </p:nvPr>
        </p:nvSpPr>
        <p:spPr/>
        <p:txBody>
          <a:bodyPr/>
          <a:lstStyle/>
          <a:p>
            <a:fld id="{828D77EF-6860-9C4A-9202-4ED5EBE29402}" type="slidenum">
              <a:rPr lang="en-US" smtClean="0"/>
              <a:t>23</a:t>
            </a:fld>
            <a:endParaRPr lang="en-US"/>
          </a:p>
        </p:txBody>
      </p:sp>
    </p:spTree>
    <p:extLst>
      <p:ext uri="{BB962C8B-B14F-4D97-AF65-F5344CB8AC3E}">
        <p14:creationId xmlns:p14="http://schemas.microsoft.com/office/powerpoint/2010/main" val="473167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dirty="0"/>
              <a:t>Students can borrow laptops from the </a:t>
            </a:r>
            <a:r>
              <a:rPr lang="en-GB" sz="1200" dirty="0" err="1"/>
              <a:t>EdHelp</a:t>
            </a:r>
            <a:r>
              <a:rPr lang="en-GB" sz="1200" dirty="0"/>
              <a:t> </a:t>
            </a:r>
            <a:r>
              <a:rPr lang="en-GB" sz="1200"/>
              <a:t>services desks in </a:t>
            </a:r>
            <a:r>
              <a:rPr lang="en-GB" sz="1200" dirty="0"/>
              <a:t>the Main Library and nine Information Services site libraries; there is a self-issue facility for laptops in the Main Library and the Murray Library. There's no reservation system. The standard loan period is seven days, which you can renew three times. </a:t>
            </a:r>
          </a:p>
          <a:p>
            <a:pPr defTabSz="1467772">
              <a:defRPr/>
            </a:pPr>
            <a:endParaRPr lang="en-GB" sz="1200" dirty="0"/>
          </a:p>
          <a:p>
            <a:pPr defTabSz="1467772">
              <a:defRPr/>
            </a:pPr>
            <a:r>
              <a:rPr lang="en-GB" sz="1200" dirty="0"/>
              <a:t>Longer term loans are also available based on need. </a:t>
            </a:r>
          </a:p>
          <a:p>
            <a:pPr defTabSz="1467772">
              <a:defRPr/>
            </a:pPr>
            <a:endParaRPr lang="en-GB" sz="1200" dirty="0"/>
          </a:p>
          <a:p>
            <a:pPr defTabSz="1467772">
              <a:defRPr/>
            </a:pPr>
            <a:r>
              <a:rPr lang="en-GB" sz="1200" dirty="0"/>
              <a:t>MiFi units (mobile wireless hotspots) are also available for students in hardship.</a:t>
            </a:r>
          </a:p>
          <a:p>
            <a:pPr defTabSz="1467772">
              <a:defRPr/>
            </a:pPr>
            <a:endParaRPr lang="en-GB" sz="1200" dirty="0"/>
          </a:p>
          <a:p>
            <a:pPr defTabSz="1467772">
              <a:defRPr/>
            </a:pPr>
            <a:r>
              <a:rPr lang="en-GB" sz="1200" dirty="0"/>
              <a:t>Further information on laptop loans can be found at https://www.ed.ac.uk/information-services/library-museum-gallery/using-library/borrowing-a-book/borrowing-laptops</a:t>
            </a:r>
          </a:p>
          <a:p>
            <a:endParaRPr lang="en-US" dirty="0"/>
          </a:p>
        </p:txBody>
      </p:sp>
      <p:sp>
        <p:nvSpPr>
          <p:cNvPr id="4" name="Slide Number Placeholder 3"/>
          <p:cNvSpPr>
            <a:spLocks noGrp="1"/>
          </p:cNvSpPr>
          <p:nvPr>
            <p:ph type="sldNum" sz="quarter" idx="5"/>
          </p:nvPr>
        </p:nvSpPr>
        <p:spPr/>
        <p:txBody>
          <a:bodyPr/>
          <a:lstStyle/>
          <a:p>
            <a:fld id="{828D77EF-6860-9C4A-9202-4ED5EBE29402}" type="slidenum">
              <a:rPr lang="en-US" smtClean="0"/>
              <a:t>24</a:t>
            </a:fld>
            <a:endParaRPr lang="en-US"/>
          </a:p>
        </p:txBody>
      </p:sp>
    </p:spTree>
    <p:extLst>
      <p:ext uri="{BB962C8B-B14F-4D97-AF65-F5344CB8AC3E}">
        <p14:creationId xmlns:p14="http://schemas.microsoft.com/office/powerpoint/2010/main" val="3044106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fontAlgn="base">
              <a:defRPr/>
            </a:pPr>
            <a:r>
              <a:rPr lang="en-GB" sz="1200">
                <a:latin typeface="Georgia"/>
              </a:rPr>
              <a:t>This section will introduce you to </a:t>
            </a:r>
            <a:r>
              <a:rPr lang="en-GB">
                <a:latin typeface="Georgia"/>
              </a:rPr>
              <a:t>how </a:t>
            </a:r>
            <a:r>
              <a:rPr lang="en-GB" sz="1200">
                <a:latin typeface="Georgia"/>
              </a:rPr>
              <a:t>the </a:t>
            </a:r>
            <a:r>
              <a:rPr lang="en-GB">
                <a:latin typeface="Georgia"/>
              </a:rPr>
              <a:t>library can</a:t>
            </a:r>
            <a:r>
              <a:rPr lang="en-GB" sz="1200">
                <a:latin typeface="Georgia"/>
              </a:rPr>
              <a:t> help you get started with your </a:t>
            </a:r>
            <a:r>
              <a:rPr lang="en-US" sz="1200">
                <a:latin typeface="Georgia"/>
              </a:rPr>
              <a:t>studies. ​</a:t>
            </a:r>
          </a:p>
          <a:p>
            <a:pPr rtl="0" fontAlgn="base"/>
            <a:r>
              <a:rPr lang="en-US" sz="1200">
                <a:latin typeface="Georgia"/>
              </a:rPr>
              <a:t>​</a:t>
            </a:r>
          </a:p>
          <a:p>
            <a:pPr defTabSz="1467772" fontAlgn="base">
              <a:defRPr/>
            </a:pPr>
            <a:r>
              <a:rPr lang="en-GB" sz="1200">
                <a:latin typeface="Georgia"/>
              </a:rPr>
              <a:t>There are 11 </a:t>
            </a:r>
            <a:r>
              <a:rPr lang="en-GB">
                <a:latin typeface="Georgia"/>
              </a:rPr>
              <a:t>centrally-managed Library</a:t>
            </a:r>
            <a:r>
              <a:rPr lang="en-GB" sz="1200">
                <a:latin typeface="Georgia"/>
              </a:rPr>
              <a:t> sites across the University. </a:t>
            </a:r>
            <a:r>
              <a:rPr lang="en-US" sz="1200">
                <a:latin typeface="Georgia"/>
              </a:rPr>
              <a:t>Some are focused on a </a:t>
            </a:r>
            <a:r>
              <a:rPr lang="en-US">
                <a:latin typeface="Georgia"/>
              </a:rPr>
              <a:t>subject area</a:t>
            </a:r>
            <a:r>
              <a:rPr lang="en-US" sz="1200">
                <a:latin typeface="Georgia"/>
              </a:rPr>
              <a:t> but you are welcome to use any of the libraries. </a:t>
            </a:r>
            <a:r>
              <a:rPr lang="en-GB" sz="1200">
                <a:latin typeface="Georgia"/>
              </a:rPr>
              <a:t>You will need </a:t>
            </a:r>
            <a:r>
              <a:rPr lang="en-GB">
                <a:latin typeface="Georgia"/>
              </a:rPr>
              <a:t>your</a:t>
            </a:r>
            <a:r>
              <a:rPr lang="en-GB" sz="1200">
                <a:latin typeface="Georgia"/>
              </a:rPr>
              <a:t> University card to enter </a:t>
            </a:r>
            <a:r>
              <a:rPr lang="en-GB">
                <a:latin typeface="Georgia"/>
              </a:rPr>
              <a:t>the libraries</a:t>
            </a:r>
            <a:r>
              <a:rPr lang="en-GB" sz="1200">
                <a:latin typeface="Georgia"/>
              </a:rPr>
              <a:t> and</a:t>
            </a:r>
            <a:r>
              <a:rPr lang="en-GB">
                <a:latin typeface="Georgia"/>
              </a:rPr>
              <a:t> to </a:t>
            </a:r>
            <a:r>
              <a:rPr lang="en-GB" sz="1200">
                <a:latin typeface="Georgia"/>
              </a:rPr>
              <a:t> borrow items</a:t>
            </a:r>
            <a:r>
              <a:rPr lang="en-GB">
                <a:latin typeface="Georgia"/>
              </a:rPr>
              <a:t>.</a:t>
            </a:r>
            <a:endParaRPr lang="en-GB" sz="1200">
              <a:latin typeface="Georgia"/>
            </a:endParaRPr>
          </a:p>
          <a:p>
            <a:pPr defTabSz="1467772" fontAlgn="base">
              <a:defRPr/>
            </a:pPr>
            <a:endParaRPr lang="en-US" sz="1200"/>
          </a:p>
          <a:p>
            <a:r>
              <a:rPr lang="en-GB" sz="1200">
                <a:latin typeface="Georgia"/>
              </a:rPr>
              <a:t>As well as holding the Library's book collections the libraries provide a range of facilities, including computers, printing and a range of study spaces. Some study space is bookable.</a:t>
            </a:r>
            <a:r>
              <a:rPr lang="en-GB">
                <a:latin typeface="Georgia"/>
              </a:rPr>
              <a:t> </a:t>
            </a:r>
            <a:endParaRPr lang="en-US" sz="1200"/>
          </a:p>
          <a:p>
            <a:pPr rtl="0" fontAlgn="base"/>
            <a:endParaRPr lang="en-US" sz="1200"/>
          </a:p>
          <a:p>
            <a:pPr rtl="0" fontAlgn="base"/>
            <a:r>
              <a:rPr lang="en-US" sz="1200">
                <a:latin typeface="Georgia"/>
              </a:rPr>
              <a:t>Further information about the University’s library services can be found at https://www.ed.ac.uk/information-services/library-museum-gallery</a:t>
            </a:r>
          </a:p>
          <a:p>
            <a:pPr rtl="0" fontAlgn="base"/>
            <a:endParaRPr lang="en-US" sz="1200"/>
          </a:p>
          <a:p>
            <a:pPr rtl="0" fontAlgn="base"/>
            <a:r>
              <a:rPr lang="en-US" sz="1200">
                <a:latin typeface="Georgia"/>
              </a:rPr>
              <a:t>   </a:t>
            </a:r>
            <a:r>
              <a:rPr lang="en-US">
                <a:latin typeface="Georgia"/>
              </a:rPr>
              <a:t>​</a:t>
            </a:r>
            <a:endParaRPr lang="en-US" sz="1200"/>
          </a:p>
          <a:p>
            <a:pPr defTabSz="1467772">
              <a:defRPr/>
            </a:pPr>
            <a:endParaRPr lang="en-GB"/>
          </a:p>
          <a:p>
            <a:pPr defTabSz="1467772">
              <a:defRPr/>
            </a:pPr>
            <a:endParaRPr lang="en-GB"/>
          </a:p>
          <a:p>
            <a:pPr defTabSz="1467772">
              <a:defRPr/>
            </a:pPr>
            <a:endParaRPr lang="en-GB" b="0" u="none"/>
          </a:p>
          <a:p>
            <a:pPr defTabSz="1467772">
              <a:defRPr/>
            </a:pPr>
            <a:endParaRPr lang="en-GB"/>
          </a:p>
          <a:p>
            <a:endParaRPr lang="en-GB"/>
          </a:p>
          <a:p>
            <a:pPr defTabSz="1467772">
              <a:defRPr/>
            </a:pPr>
            <a:endParaRPr lang="en-US" b="0" u="none"/>
          </a:p>
        </p:txBody>
      </p:sp>
      <p:sp>
        <p:nvSpPr>
          <p:cNvPr id="4" name="Slide Number Placeholder 3"/>
          <p:cNvSpPr>
            <a:spLocks noGrp="1"/>
          </p:cNvSpPr>
          <p:nvPr>
            <p:ph type="sldNum" sz="quarter" idx="5"/>
          </p:nvPr>
        </p:nvSpPr>
        <p:spPr/>
        <p:txBody>
          <a:bodyPr/>
          <a:lstStyle/>
          <a:p>
            <a:fld id="{828D77EF-6860-9C4A-9202-4ED5EBE29402}" type="slidenum">
              <a:rPr lang="en-US" smtClean="0"/>
              <a:t>26</a:t>
            </a:fld>
            <a:endParaRPr lang="en-US"/>
          </a:p>
        </p:txBody>
      </p:sp>
    </p:spTree>
    <p:extLst>
      <p:ext uri="{BB962C8B-B14F-4D97-AF65-F5344CB8AC3E}">
        <p14:creationId xmlns:p14="http://schemas.microsoft.com/office/powerpoint/2010/main" val="3100159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Georgia"/>
              </a:rPr>
              <a:t>You can access the Library's resources and services through the University's </a:t>
            </a:r>
            <a:r>
              <a:rPr lang="en-GB" sz="1200" err="1">
                <a:latin typeface="Georgia"/>
              </a:rPr>
              <a:t>MyEd</a:t>
            </a:r>
            <a:r>
              <a:rPr lang="en-GB" sz="1200">
                <a:latin typeface="Georgia"/>
              </a:rPr>
              <a:t> portal, or through the Library's website.</a:t>
            </a:r>
            <a:r>
              <a:rPr lang="en-GB">
                <a:latin typeface="Georgia"/>
              </a:rPr>
              <a:t> </a:t>
            </a:r>
            <a:endParaRPr lang="en-GB" sz="1200"/>
          </a:p>
          <a:p>
            <a:endParaRPr lang="en-GB" sz="1200"/>
          </a:p>
          <a:p>
            <a:pPr defTabSz="1467772">
              <a:defRPr/>
            </a:pPr>
            <a:r>
              <a:rPr lang="en-US" sz="1200">
                <a:latin typeface="Georgia"/>
              </a:rPr>
              <a:t>This is the preferred route as it simplifies the access to online material such as journals and </a:t>
            </a:r>
            <a:r>
              <a:rPr lang="en-US" sz="1200" err="1">
                <a:latin typeface="Georgia"/>
              </a:rPr>
              <a:t>ebooks</a:t>
            </a:r>
            <a:r>
              <a:rPr lang="en-US">
                <a:latin typeface="Georgia"/>
              </a:rPr>
              <a:t>. By going through the</a:t>
            </a:r>
            <a:r>
              <a:rPr lang="en-US" sz="1200">
                <a:latin typeface="Georgia"/>
              </a:rPr>
              <a:t> </a:t>
            </a:r>
            <a:r>
              <a:rPr lang="en-US">
                <a:latin typeface="Georgia"/>
              </a:rPr>
              <a:t>Library's website you will be able to access all the resources available to you as a University of Edinburgh student.</a:t>
            </a:r>
            <a:endParaRPr lang="en-US" sz="1200"/>
          </a:p>
          <a:p>
            <a:endParaRPr lang="en-US">
              <a:latin typeface="Georgia"/>
            </a:endParaRPr>
          </a:p>
          <a:p>
            <a:r>
              <a:rPr lang="en-GB" sz="1200">
                <a:latin typeface="Georgia"/>
              </a:rPr>
              <a:t>On the left of this slide is a screenshot of the </a:t>
            </a:r>
            <a:r>
              <a:rPr lang="en-GB" sz="1200" err="1">
                <a:latin typeface="Georgia"/>
              </a:rPr>
              <a:t>MyEd</a:t>
            </a:r>
            <a:r>
              <a:rPr lang="en-GB" sz="1200">
                <a:latin typeface="Georgia"/>
              </a:rPr>
              <a:t> portal, and when you're in </a:t>
            </a:r>
            <a:r>
              <a:rPr lang="en-GB" sz="1200" err="1">
                <a:latin typeface="Georgia"/>
              </a:rPr>
              <a:t>MyEd</a:t>
            </a:r>
            <a:r>
              <a:rPr lang="en-GB" sz="1200">
                <a:latin typeface="Georgia"/>
              </a:rPr>
              <a:t> you'll find the relevant links are listed under the "Studies" tab.</a:t>
            </a:r>
            <a:r>
              <a:rPr lang="en-GB">
                <a:latin typeface="Georgia"/>
              </a:rPr>
              <a:t> </a:t>
            </a:r>
          </a:p>
          <a:p>
            <a:endParaRPr lang="en-GB"/>
          </a:p>
          <a:p>
            <a:r>
              <a:rPr lang="en-GB" sz="1200">
                <a:latin typeface="Georgia"/>
              </a:rPr>
              <a:t>The first link "Library" takes you to </a:t>
            </a:r>
            <a:r>
              <a:rPr lang="en-GB" sz="1200" err="1">
                <a:latin typeface="Georgia"/>
              </a:rPr>
              <a:t>DiscoverEd</a:t>
            </a:r>
            <a:r>
              <a:rPr lang="en-GB" sz="1200">
                <a:latin typeface="Georgia"/>
              </a:rPr>
              <a:t>, which is the Library's catalogue and discovery tool, which I'll talk about on the next slide.</a:t>
            </a:r>
            <a:r>
              <a:rPr lang="en-GB">
                <a:latin typeface="Georgia"/>
              </a:rPr>
              <a:t> </a:t>
            </a:r>
            <a:endParaRPr lang="en-GB" sz="1200"/>
          </a:p>
          <a:p>
            <a:endParaRPr lang="en-GB" sz="1200"/>
          </a:p>
          <a:p>
            <a:r>
              <a:rPr lang="en-GB" sz="1200">
                <a:latin typeface="Georgia"/>
              </a:rPr>
              <a:t>The second link, "Search and access Library resources" takes you to links for frequently-used Library resources, including subject-specialist databases, and also subject guides.</a:t>
            </a:r>
            <a:r>
              <a:rPr lang="en-GB">
                <a:latin typeface="Georgia"/>
              </a:rPr>
              <a:t> </a:t>
            </a:r>
            <a:endParaRPr lang="en-GB" sz="1200"/>
          </a:p>
          <a:p>
            <a:endParaRPr lang="en-GB" sz="1200"/>
          </a:p>
          <a:p>
            <a:r>
              <a:rPr lang="en-GB" sz="1200">
                <a:latin typeface="Georgia"/>
              </a:rPr>
              <a:t>The subject guides can be very useful when you want to find out more about specialist Library resources in your subject area. I would encourage you to explore the guide for your subject.</a:t>
            </a:r>
            <a:r>
              <a:rPr lang="en-GB">
                <a:latin typeface="Georgia"/>
              </a:rPr>
              <a:t> </a:t>
            </a:r>
            <a:endParaRPr lang="en-GB" sz="1200"/>
          </a:p>
          <a:p>
            <a:endParaRPr lang="en-GB" sz="1200"/>
          </a:p>
          <a:p>
            <a:r>
              <a:rPr lang="en-GB" sz="1200">
                <a:latin typeface="Georgia"/>
              </a:rPr>
              <a:t>The third link points to the homepage of the Library's website. On the right of this slide is a screenshot of the homepage.</a:t>
            </a:r>
            <a:r>
              <a:rPr lang="en-GB">
                <a:latin typeface="Georgia"/>
              </a:rPr>
              <a:t> </a:t>
            </a:r>
            <a:endParaRPr lang="en-GB" sz="1200"/>
          </a:p>
          <a:p>
            <a:endParaRPr lang="en-GB" sz="1200"/>
          </a:p>
          <a:p>
            <a:r>
              <a:rPr lang="en-GB" sz="1200">
                <a:latin typeface="Georgia"/>
              </a:rPr>
              <a:t>At the top of the page, you'll see a simple search box for </a:t>
            </a:r>
            <a:r>
              <a:rPr lang="en-GB" sz="1200" err="1">
                <a:latin typeface="Georgia"/>
              </a:rPr>
              <a:t>DiscoverEd</a:t>
            </a:r>
            <a:r>
              <a:rPr lang="en-GB" sz="1200">
                <a:latin typeface="Georgia"/>
              </a:rPr>
              <a:t> to search the Library's catalogue and discovery tool.</a:t>
            </a:r>
            <a:r>
              <a:rPr lang="en-GB">
                <a:latin typeface="Georgia"/>
              </a:rPr>
              <a:t> </a:t>
            </a:r>
            <a:endParaRPr lang="en-GB" sz="1200"/>
          </a:p>
          <a:p>
            <a:endParaRPr lang="en-GB" sz="1200"/>
          </a:p>
          <a:p>
            <a:r>
              <a:rPr lang="en-US" sz="1200">
                <a:latin typeface="Georgia"/>
              </a:rPr>
              <a:t>Further information about the University’s library resources can be found at https://www.ed.ac.uk/information-services/library-museum-gallery/finding-resources</a:t>
            </a:r>
            <a:endParaRPr lang="en-GB" sz="1200">
              <a:latin typeface="Georgia"/>
            </a:endParaRPr>
          </a:p>
        </p:txBody>
      </p:sp>
      <p:sp>
        <p:nvSpPr>
          <p:cNvPr id="4" name="Slide Number Placeholder 3"/>
          <p:cNvSpPr>
            <a:spLocks noGrp="1"/>
          </p:cNvSpPr>
          <p:nvPr>
            <p:ph type="sldNum" sz="quarter" idx="5"/>
          </p:nvPr>
        </p:nvSpPr>
        <p:spPr/>
        <p:txBody>
          <a:bodyPr/>
          <a:lstStyle/>
          <a:p>
            <a:fld id="{828D77EF-6860-9C4A-9202-4ED5EBE29402}" type="slidenum">
              <a:rPr lang="en-US" smtClean="0"/>
              <a:t>27</a:t>
            </a:fld>
            <a:endParaRPr lang="en-US"/>
          </a:p>
        </p:txBody>
      </p:sp>
    </p:spTree>
    <p:extLst>
      <p:ext uri="{BB962C8B-B14F-4D97-AF65-F5344CB8AC3E}">
        <p14:creationId xmlns:p14="http://schemas.microsoft.com/office/powerpoint/2010/main" val="3565833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DiscoverEd is the Library's catalogue and discovery tool, so if you want to find out what print or online material the Library has, you can search DiscoverEd, for example, to see if the Library has a particular book or journal that you want to use. </a:t>
            </a:r>
          </a:p>
          <a:p>
            <a:endParaRPr lang="en-GB" sz="1200"/>
          </a:p>
          <a:p>
            <a:r>
              <a:rPr lang="en-GB" sz="1200"/>
              <a:t>This slide shows a screenshot of DiscoverEd. At the top right of the screen, there's a link to sign in to DiscoverEd using your University login. </a:t>
            </a:r>
          </a:p>
          <a:p>
            <a:endParaRPr lang="en-GB" sz="1200"/>
          </a:p>
          <a:p>
            <a:r>
              <a:rPr lang="en-GB" sz="1200">
                <a:latin typeface="Georgia"/>
              </a:rPr>
              <a:t>You can use </a:t>
            </a:r>
            <a:r>
              <a:rPr lang="en-GB" sz="1200" err="1">
                <a:latin typeface="Georgia"/>
              </a:rPr>
              <a:t>DiscoverEd</a:t>
            </a:r>
            <a:r>
              <a:rPr lang="en-GB" sz="1200">
                <a:latin typeface="Georgia"/>
              </a:rPr>
              <a:t> without signing in first, but by signing in, you will get better access to the online resources provided by the Library. It will also allow you to access and manage your </a:t>
            </a:r>
            <a:r>
              <a:rPr lang="en-GB">
                <a:latin typeface="Georgia"/>
              </a:rPr>
              <a:t>Library</a:t>
            </a:r>
            <a:r>
              <a:rPr lang="en-GB" sz="1200">
                <a:latin typeface="Georgia"/>
              </a:rPr>
              <a:t> account, as well as save searches &amp; links.​</a:t>
            </a:r>
          </a:p>
          <a:p>
            <a:endParaRPr lang="en-US"/>
          </a:p>
          <a:p>
            <a:r>
              <a:rPr lang="en-US"/>
              <a:t>Further information on DiscoverEd can be found at https://www.ed.ac.uk/information-services/library-museum-gallery/discovery</a:t>
            </a:r>
          </a:p>
        </p:txBody>
      </p:sp>
      <p:sp>
        <p:nvSpPr>
          <p:cNvPr id="4" name="Slide Number Placeholder 3"/>
          <p:cNvSpPr>
            <a:spLocks noGrp="1"/>
          </p:cNvSpPr>
          <p:nvPr>
            <p:ph type="sldNum" sz="quarter" idx="5"/>
          </p:nvPr>
        </p:nvSpPr>
        <p:spPr/>
        <p:txBody>
          <a:bodyPr/>
          <a:lstStyle/>
          <a:p>
            <a:fld id="{828D77EF-6860-9C4A-9202-4ED5EBE29402}" type="slidenum">
              <a:rPr lang="en-US" smtClean="0"/>
              <a:t>28</a:t>
            </a:fld>
            <a:endParaRPr lang="en-US"/>
          </a:p>
        </p:txBody>
      </p:sp>
    </p:spTree>
    <p:extLst>
      <p:ext uri="{BB962C8B-B14F-4D97-AF65-F5344CB8AC3E}">
        <p14:creationId xmlns:p14="http://schemas.microsoft.com/office/powerpoint/2010/main" val="185086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84"/>
              </a:spcAft>
            </a:pPr>
            <a:r>
              <a:rPr lang="en-GB" sz="1200">
                <a:ea typeface="Calibri" panose="020F0502020204030204" pitchFamily="34" charset="0"/>
                <a:cs typeface="Times New Roman" panose="02020603050405020304" pitchFamily="18" charset="0"/>
              </a:rPr>
              <a:t>There may be times when you find that you need access to material that the Library doesn't hold in its collections, but if this happens, we can usually get the material for you. </a:t>
            </a:r>
          </a:p>
          <a:p>
            <a:pPr>
              <a:lnSpc>
                <a:spcPct val="150000"/>
              </a:lnSpc>
              <a:spcAft>
                <a:spcPts val="1284"/>
              </a:spcAft>
            </a:pPr>
            <a:endParaRPr lang="en-GB" sz="1200">
              <a:ea typeface="Calibri" panose="020F0502020204030204" pitchFamily="34" charset="0"/>
              <a:cs typeface="Times New Roman" panose="02020603050405020304" pitchFamily="18" charset="0"/>
            </a:endParaRPr>
          </a:p>
          <a:p>
            <a:pPr>
              <a:lnSpc>
                <a:spcPct val="150000"/>
              </a:lnSpc>
              <a:spcAft>
                <a:spcPts val="1284"/>
              </a:spcAft>
            </a:pPr>
            <a:r>
              <a:rPr lang="en-GB" sz="1200">
                <a:ea typeface="Calibri" panose="020F0502020204030204" pitchFamily="34" charset="0"/>
                <a:cs typeface="Times New Roman" panose="02020603050405020304" pitchFamily="18" charset="0"/>
              </a:rPr>
              <a:t>Two ways that you can request material that we don't already have, are by using our Inter-Library Loan service, or by using our Request a Book service. </a:t>
            </a:r>
          </a:p>
          <a:p>
            <a:pPr>
              <a:lnSpc>
                <a:spcPct val="150000"/>
              </a:lnSpc>
              <a:spcAft>
                <a:spcPts val="1284"/>
              </a:spcAft>
            </a:pPr>
            <a:endParaRPr lang="en-GB" sz="1200">
              <a:ea typeface="Calibri" panose="020F0502020204030204" pitchFamily="34" charset="0"/>
              <a:cs typeface="Times New Roman" panose="02020603050405020304" pitchFamily="18" charset="0"/>
            </a:endParaRPr>
          </a:p>
          <a:p>
            <a:pPr>
              <a:lnSpc>
                <a:spcPct val="150000"/>
              </a:lnSpc>
              <a:spcAft>
                <a:spcPts val="1284"/>
              </a:spcAft>
            </a:pPr>
            <a:r>
              <a:rPr lang="en-GB" sz="1200">
                <a:ea typeface="Calibri" panose="020F0502020204030204" pitchFamily="34" charset="0"/>
                <a:cs typeface="Times New Roman" panose="02020603050405020304" pitchFamily="18" charset="0"/>
              </a:rPr>
              <a:t>To use the Inter-Library Loan service, you will need to Sign in to DiscoverEd, where you'll find a link to the Inter-Library Loan form at the top of the DiscoverEd home page. </a:t>
            </a:r>
          </a:p>
          <a:p>
            <a:pPr>
              <a:lnSpc>
                <a:spcPct val="150000"/>
              </a:lnSpc>
              <a:spcAft>
                <a:spcPts val="1284"/>
              </a:spcAft>
            </a:pPr>
            <a:endParaRPr lang="en-GB" sz="1200">
              <a:ea typeface="Calibri" panose="020F0502020204030204" pitchFamily="34" charset="0"/>
              <a:cs typeface="Times New Roman" panose="02020603050405020304" pitchFamily="18" charset="0"/>
            </a:endParaRPr>
          </a:p>
          <a:p>
            <a:pPr>
              <a:lnSpc>
                <a:spcPct val="150000"/>
              </a:lnSpc>
              <a:spcAft>
                <a:spcPts val="1284"/>
              </a:spcAft>
            </a:pPr>
            <a:r>
              <a:rPr lang="en-GB" sz="1200">
                <a:ea typeface="Calibri" panose="020F0502020204030204" pitchFamily="34" charset="0"/>
                <a:cs typeface="Times New Roman" panose="02020603050405020304" pitchFamily="18" charset="0"/>
              </a:rPr>
              <a:t>After you complete the form, the item will usually be supplied to you within a few days, as a scan sent to your University email address. For physical items, it is likely to take longer to supply the item, so please allow plenty of time for these to arrive. </a:t>
            </a:r>
          </a:p>
          <a:p>
            <a:pPr>
              <a:lnSpc>
                <a:spcPct val="150000"/>
              </a:lnSpc>
              <a:spcAft>
                <a:spcPts val="1284"/>
              </a:spcAft>
            </a:pPr>
            <a:endParaRPr lang="en-GB" sz="1200">
              <a:ea typeface="Calibri" panose="020F0502020204030204" pitchFamily="34" charset="0"/>
              <a:cs typeface="Times New Roman" panose="02020603050405020304" pitchFamily="18" charset="0"/>
            </a:endParaRPr>
          </a:p>
          <a:p>
            <a:pPr defTabSz="1467772">
              <a:defRPr/>
            </a:pPr>
            <a:r>
              <a:rPr lang="en-GB">
                <a:solidFill>
                  <a:schemeClr val="tx2"/>
                </a:solidFill>
              </a:rPr>
              <a:t>Use the Request A Book service to tell us when we do not have a book you require in our collection, and we will try to buy it for the Library.</a:t>
            </a:r>
          </a:p>
          <a:p>
            <a:endParaRPr lang="en-GB"/>
          </a:p>
          <a:p>
            <a:r>
              <a:rPr lang="en-GB">
                <a:latin typeface="Georgia"/>
              </a:rPr>
              <a:t>Further information about interlibrary loans and requesting books can be found at https://www.ed.ac.uk/information-services/library-museum-gallery/using-library/request-resources</a:t>
            </a:r>
          </a:p>
          <a:p>
            <a:endParaRPr lang="en-US"/>
          </a:p>
        </p:txBody>
      </p:sp>
      <p:sp>
        <p:nvSpPr>
          <p:cNvPr id="4" name="Slide Number Placeholder 3"/>
          <p:cNvSpPr>
            <a:spLocks noGrp="1"/>
          </p:cNvSpPr>
          <p:nvPr>
            <p:ph type="sldNum" sz="quarter" idx="5"/>
          </p:nvPr>
        </p:nvSpPr>
        <p:spPr/>
        <p:txBody>
          <a:bodyPr/>
          <a:lstStyle/>
          <a:p>
            <a:fld id="{828D77EF-6860-9C4A-9202-4ED5EBE29402}" type="slidenum">
              <a:rPr lang="en-US" smtClean="0"/>
              <a:t>29</a:t>
            </a:fld>
            <a:endParaRPr lang="en-US"/>
          </a:p>
        </p:txBody>
      </p:sp>
    </p:spTree>
    <p:extLst>
      <p:ext uri="{BB962C8B-B14F-4D97-AF65-F5344CB8AC3E}">
        <p14:creationId xmlns:p14="http://schemas.microsoft.com/office/powerpoint/2010/main" val="3109892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a:t>Now for a few slides about the services that the digital skills team has for students.</a:t>
            </a:r>
          </a:p>
          <a:p>
            <a:pPr defTabSz="1467772">
              <a:defRPr/>
            </a:pPr>
            <a:endParaRPr lang="en-GB" sz="1200"/>
          </a:p>
          <a:p>
            <a:pPr defTabSz="1467772">
              <a:defRPr/>
            </a:pPr>
            <a:r>
              <a:rPr lang="en-GB" sz="1200"/>
              <a:t>Developing digital skills for both students and staff is a priority at Edinburgh. Although you're likely to get taught some digital skills as part of your programme this will probably be focused on your course and we advise you to further develop your broader digital skills yourself. Digital skills are important to enable you to study effectively, including searching literature, analysing data, learning in a digital environment, being more productive. </a:t>
            </a:r>
          </a:p>
          <a:p>
            <a:pPr defTabSz="1467772">
              <a:defRPr/>
            </a:pPr>
            <a:endParaRPr lang="en-GB" sz="1200"/>
          </a:p>
          <a:p>
            <a:pPr defTabSz="1467772">
              <a:defRPr/>
            </a:pPr>
            <a:r>
              <a:rPr lang="en-GB" sz="1200"/>
              <a:t>They also help you to develop graduate attributes and employability skills. </a:t>
            </a:r>
          </a:p>
          <a:p>
            <a:pPr defTabSz="1467772">
              <a:defRPr/>
            </a:pPr>
            <a:endParaRPr lang="en-GB" sz="1200"/>
          </a:p>
          <a:p>
            <a:pPr defTabSz="1467772">
              <a:defRPr/>
            </a:pPr>
            <a:r>
              <a:rPr lang="en-GB" sz="1200"/>
              <a:t>I'll talk you through some of our key student-centred services. </a:t>
            </a:r>
            <a:endParaRPr lang="en-US"/>
          </a:p>
          <a:p>
            <a:endParaRPr lang="en-US"/>
          </a:p>
          <a:p>
            <a:r>
              <a:rPr lang="en-US"/>
              <a:t>Further information about developing your digital skills can be found at https://www.ed.ac.uk/information-services/help-consultancy/is-skills/about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D77EF-6860-9C4A-9202-4ED5EBE294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792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2400" b="1" dirty="0"/>
              <a:t>Toolkits:</a:t>
            </a:r>
          </a:p>
          <a:p>
            <a:pPr marL="342900" indent="-342900" defTabSz="1467772">
              <a:buFont typeface="Arial" panose="020B0604020202020204" pitchFamily="34" charset="0"/>
              <a:buChar char="•"/>
              <a:defRPr/>
            </a:pPr>
            <a:r>
              <a:rPr lang="en-GB" sz="2400" dirty="0"/>
              <a:t>A wide range of toolkits for learners of all degree types and levels</a:t>
            </a:r>
            <a:endParaRPr lang="en-GB" sz="2400" b="1" dirty="0"/>
          </a:p>
          <a:p>
            <a:pPr marL="0" indent="0">
              <a:lnSpc>
                <a:spcPct val="110000"/>
              </a:lnSpc>
              <a:buFont typeface="Arial" panose="020B0604020202020204" pitchFamily="34" charset="0"/>
              <a:buNone/>
            </a:pPr>
            <a:r>
              <a:rPr lang="en-GB" sz="2400" b="1" dirty="0"/>
              <a:t>Digital Skills Programme:</a:t>
            </a:r>
          </a:p>
          <a:p>
            <a:r>
              <a:rPr lang="en-GB" sz="2400" b="0" dirty="0"/>
              <a:t>A wide range of over 100 face-to-face and online webinars running all year round and accessible through the Event Booking system. Each event is completely free to attend as many times as you like. We also have two main development programmes – 23 Things and Developing your Data Skills. </a:t>
            </a:r>
          </a:p>
          <a:p>
            <a:pPr marL="342900" indent="-342900">
              <a:buFont typeface="Arial" panose="020B0604020202020204" pitchFamily="34" charset="0"/>
              <a:buChar char="•"/>
            </a:pPr>
            <a:r>
              <a:rPr lang="en-GB" sz="2400" baseline="0" dirty="0"/>
              <a:t>Data skills: 6 month blended learning programme for students and staff to develop data skills no matter your level of prior knowledge.</a:t>
            </a:r>
          </a:p>
          <a:p>
            <a:pPr marL="342900" indent="-342900">
              <a:buFont typeface="Arial" panose="020B0604020202020204" pitchFamily="34" charset="0"/>
              <a:buChar char="•"/>
            </a:pPr>
            <a:r>
              <a:rPr lang="en-GB" sz="2400" baseline="0" dirty="0"/>
              <a:t>23 things: Introduction to a range of digital topics and tools that are useful for your personal and professional development.</a:t>
            </a:r>
          </a:p>
          <a:p>
            <a:pPr marL="0" indent="0">
              <a:lnSpc>
                <a:spcPct val="110000"/>
              </a:lnSpc>
              <a:buFont typeface="Arial" panose="020B0604020202020204" pitchFamily="34" charset="0"/>
              <a:buNone/>
            </a:pPr>
            <a:r>
              <a:rPr lang="en-GB" sz="2400" b="1" dirty="0"/>
              <a:t>Edinburgh Awards and paid internships:</a:t>
            </a:r>
          </a:p>
          <a:p>
            <a:pPr marL="342900" indent="-342900">
              <a:buFont typeface="Arial" panose="020B0604020202020204" pitchFamily="34" charset="0"/>
              <a:buChar char="•"/>
            </a:pPr>
            <a:r>
              <a:rPr lang="en-GB" sz="2400" baseline="0" dirty="0"/>
              <a:t>Digital Skills Specialists EA is a series of events and activities designed to strengthen your digital skills and help you stand out to employers. </a:t>
            </a:r>
          </a:p>
          <a:p>
            <a:pPr marL="342900" indent="-342900">
              <a:buFont typeface="Arial" panose="020B0604020202020204" pitchFamily="34" charset="0"/>
              <a:buChar char="•"/>
            </a:pPr>
            <a:r>
              <a:rPr lang="en-GB" sz="2400" baseline="0" dirty="0"/>
              <a:t>Digital volunteering with Wikipedia EA helps you develop important digital research skills and apply these to improving the knowledge freely available online.</a:t>
            </a:r>
            <a:endParaRPr lang="en-GB" sz="2400" b="1" dirty="0"/>
          </a:p>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GB" sz="2400" baseline="0" dirty="0"/>
              <a:t>There are also a variety of student internships available both with our team and Information Services, both term time and over the summer. Opportunities will be advertised via </a:t>
            </a:r>
            <a:r>
              <a:rPr lang="en-GB" sz="2400" baseline="0" dirty="0" err="1"/>
              <a:t>UniTemps</a:t>
            </a:r>
            <a:r>
              <a:rPr lang="en-GB" sz="2400" baseline="0" dirty="0"/>
              <a:t> and </a:t>
            </a:r>
            <a:r>
              <a:rPr lang="en-GB" sz="2400" baseline="0" dirty="0" err="1"/>
              <a:t>MyCareerHub</a:t>
            </a:r>
            <a:r>
              <a:rPr lang="en-GB" sz="2400" baseline="0" dirty="0"/>
              <a:t>. </a:t>
            </a:r>
          </a:p>
          <a:p>
            <a:pPr marL="0" indent="0">
              <a:lnSpc>
                <a:spcPct val="110000"/>
              </a:lnSpc>
              <a:buFont typeface="Arial" panose="020B0604020202020204" pitchFamily="34" charset="0"/>
              <a:buNone/>
            </a:pPr>
            <a:r>
              <a:rPr lang="en-GB" sz="2400" b="1" dirty="0"/>
              <a:t>Digital safety and citizenship resources:</a:t>
            </a:r>
          </a:p>
          <a:p>
            <a:pPr marL="342900" indent="-342900">
              <a:lnSpc>
                <a:spcPct val="110000"/>
              </a:lnSpc>
              <a:buFont typeface="Arial" panose="020B0604020202020204" pitchFamily="34" charset="0"/>
              <a:buChar char="•"/>
            </a:pPr>
            <a:r>
              <a:rPr lang="en-GB" sz="2400" b="0" i="0" dirty="0"/>
              <a:t>A range of courses and resources to help keep you safe online</a:t>
            </a:r>
          </a:p>
          <a:p>
            <a:pPr marL="0" indent="0">
              <a:lnSpc>
                <a:spcPct val="110000"/>
              </a:lnSpc>
              <a:buFont typeface="Arial" panose="020B0604020202020204" pitchFamily="34" charset="0"/>
              <a:buNone/>
            </a:pPr>
            <a:r>
              <a:rPr lang="en-GB" sz="2400" b="1" i="0" dirty="0"/>
              <a:t>Student Focus Fortnight and Digital Skills Festival:</a:t>
            </a:r>
            <a:endParaRPr lang="en-GB" sz="2400" dirty="0"/>
          </a:p>
          <a:p>
            <a:pPr marL="342900" indent="-342900" defTabSz="1467772">
              <a:buFont typeface="Arial" panose="020B0604020202020204" pitchFamily="34" charset="0"/>
              <a:buChar char="•"/>
              <a:defRPr/>
            </a:pPr>
            <a:r>
              <a:rPr lang="en-GB" sz="2400" dirty="0"/>
              <a:t>This digital skills team is running a Student Focus Fortnight during semester 1. This will be two weeks of student-focused digital skills training events bookable via our website or Event Booking. </a:t>
            </a:r>
          </a:p>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GB" sz="2400" dirty="0"/>
              <a:t>Our Digital Skills Festival</a:t>
            </a:r>
            <a:r>
              <a:rPr lang="en-GB" sz="2400" baseline="0" dirty="0"/>
              <a:t> is a w</a:t>
            </a:r>
            <a:r>
              <a:rPr lang="en-GB" sz="2400" dirty="0"/>
              <a:t>eek long event including interactive events, presentations,</a:t>
            </a:r>
            <a:r>
              <a:rPr lang="en-GB" sz="2400" baseline="0" dirty="0"/>
              <a:t> workshops and courses, delivered by speakers from within and outside of the University. It usually runs in late May.</a:t>
            </a:r>
            <a:endParaRPr lang="en-GB" baseline="0" dirty="0"/>
          </a:p>
          <a:p>
            <a:endParaRPr lang="en-GB" baseline="0" dirty="0"/>
          </a:p>
          <a:p>
            <a:endParaRPr lang="en-GB" baseline="0" dirty="0"/>
          </a:p>
          <a:p>
            <a:r>
              <a:rPr lang="en-GB" baseline="0" dirty="0"/>
              <a:t>Further information on the student resources offered by the Digital Skills team can be found at https://www.ed.ac.uk/information-services/help-consultancy/is-skills/programmes-courses-and-toolkits/student-digital-study-skills</a:t>
            </a:r>
            <a:endParaRPr lang="en-GB" dirty="0"/>
          </a:p>
          <a:p>
            <a:pPr defTabSz="1467772">
              <a:defRPr/>
            </a:pPr>
            <a:endParaRPr lang="en-GB" sz="2400" dirty="0"/>
          </a:p>
          <a:p>
            <a:pPr defTabSz="1467772">
              <a:defRPr/>
            </a:pPr>
            <a:endParaRPr lang="en-GB"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D77EF-6860-9C4A-9202-4ED5EBE294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24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today’s presentation we will introduce you to the key services you should be aware of as a student. These include:</a:t>
            </a:r>
          </a:p>
          <a:p>
            <a:endParaRPr lang="en-GB" dirty="0"/>
          </a:p>
          <a:p>
            <a:pPr marL="228600" indent="-228600">
              <a:buFont typeface="+mj-lt"/>
              <a:buAutoNum type="arabicPeriod"/>
            </a:pPr>
            <a:r>
              <a:rPr lang="en-GB" dirty="0"/>
              <a:t>Essential systems and software</a:t>
            </a:r>
          </a:p>
          <a:p>
            <a:pPr marL="228600" indent="-228600">
              <a:buFont typeface="+mj-lt"/>
              <a:buAutoNum type="arabicPeriod"/>
            </a:pPr>
            <a:r>
              <a:rPr lang="en-GB" dirty="0"/>
              <a:t>Computing and printing services</a:t>
            </a:r>
          </a:p>
          <a:p>
            <a:pPr marL="228600" indent="-228600">
              <a:buFont typeface="+mj-lt"/>
              <a:buAutoNum type="arabicPeriod"/>
            </a:pPr>
            <a:r>
              <a:rPr lang="en-GB" dirty="0"/>
              <a:t>Mobile computing</a:t>
            </a:r>
          </a:p>
          <a:p>
            <a:pPr marL="228600" indent="-228600">
              <a:buFont typeface="+mj-lt"/>
              <a:buAutoNum type="arabicPeriod"/>
            </a:pPr>
            <a:r>
              <a:rPr lang="en-GB" dirty="0"/>
              <a:t>Library services</a:t>
            </a:r>
          </a:p>
          <a:p>
            <a:pPr marL="228600" indent="-228600">
              <a:buFont typeface="+mj-lt"/>
              <a:buAutoNum type="arabicPeriod"/>
            </a:pPr>
            <a:r>
              <a:rPr lang="en-GB" dirty="0"/>
              <a:t>Digital Skills Programme</a:t>
            </a:r>
          </a:p>
          <a:p>
            <a:pPr marL="228600" indent="-228600">
              <a:buFont typeface="+mj-lt"/>
              <a:buAutoNum type="arabicPeriod"/>
            </a:pPr>
            <a:r>
              <a:rPr lang="en-GB" dirty="0"/>
              <a:t>Help and support</a:t>
            </a:r>
          </a:p>
        </p:txBody>
      </p:sp>
      <p:sp>
        <p:nvSpPr>
          <p:cNvPr id="4" name="Slide Number Placeholder 3"/>
          <p:cNvSpPr>
            <a:spLocks noGrp="1"/>
          </p:cNvSpPr>
          <p:nvPr>
            <p:ph type="sldNum" sz="quarter" idx="5"/>
          </p:nvPr>
        </p:nvSpPr>
        <p:spPr/>
        <p:txBody>
          <a:bodyPr/>
          <a:lstStyle/>
          <a:p>
            <a:fld id="{828D77EF-6860-9C4A-9202-4ED5EBE29402}" type="slidenum">
              <a:rPr lang="en-US" smtClean="0"/>
              <a:t>3</a:t>
            </a:fld>
            <a:endParaRPr lang="en-US"/>
          </a:p>
        </p:txBody>
      </p:sp>
    </p:spTree>
    <p:extLst>
      <p:ext uri="{BB962C8B-B14F-4D97-AF65-F5344CB8AC3E}">
        <p14:creationId xmlns:p14="http://schemas.microsoft.com/office/powerpoint/2010/main" val="342381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a:t>The Digital Skills Framework brings all the digital skills development services together and makes it easy for you to find the right training and resources to develop the skills you need. It will help you evaluate your current level of digital capability, plan your development path, and find resources. It contains links to the Discovery tool, the role profiles and the resource finder tool. </a:t>
            </a:r>
          </a:p>
          <a:p>
            <a:pPr defTabSz="1467772">
              <a:defRPr/>
            </a:pPr>
            <a:endParaRPr lang="en-GB" sz="1200"/>
          </a:p>
          <a:p>
            <a:pPr defTabSz="1467772">
              <a:defRPr/>
            </a:pPr>
            <a:r>
              <a:rPr lang="en-GB" sz="1200"/>
              <a:t>The discovery tool, is an online self-assessment questionnaire that helps to identify areas of strength and weakness in your own digital skills. Once you've finished, you'll receive a tailored report outlining your current digital skills competencies. You can use the report as a basis for a digital skills development plan and use the Resource Finder to search for suitable resources to get you started. </a:t>
            </a:r>
            <a:endParaRPr lang="en-GB"/>
          </a:p>
          <a:p>
            <a:endParaRPr lang="en-US"/>
          </a:p>
          <a:p>
            <a:r>
              <a:rPr lang="en-US"/>
              <a:t>You can find out more about the Digital Skills Framework by visiting https://www.digitalskills.ed.ac.uk/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D77EF-6860-9C4A-9202-4ED5EBE294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454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a:t>LinkedIn Learning is a commercial website of online training resources that the University gives you with access to. Through the University you can get free access to over 18,000 technology, creative, and business courses developed and delivered by industry experts. You can download and view content on your desktop and mobile devices. So you can learn what you want when you want. </a:t>
            </a:r>
          </a:p>
          <a:p>
            <a:pPr defTabSz="1467772">
              <a:defRPr/>
            </a:pPr>
            <a:endParaRPr lang="en-GB" sz="1200"/>
          </a:p>
          <a:p>
            <a:pPr defTabSz="1467772">
              <a:defRPr/>
            </a:pPr>
            <a:r>
              <a:rPr lang="en-GB" sz="1200"/>
              <a:t>The courses are really wide-ranging - examples of topics include data analysis, personal branding, personal finance, leadership skills, illustration, audio engineering, graphic design, video production, programming languages to name but a few.</a:t>
            </a:r>
          </a:p>
          <a:p>
            <a:pPr defTabSz="1467772">
              <a:defRPr/>
            </a:pPr>
            <a:endParaRPr lang="en-GB" sz="1200"/>
          </a:p>
          <a:p>
            <a:pPr defTabSz="1467772">
              <a:defRPr/>
            </a:pPr>
            <a:r>
              <a:rPr lang="en-GB" sz="1200"/>
              <a:t>You can also download the mobile app and view content offline.</a:t>
            </a:r>
          </a:p>
          <a:p>
            <a:endParaRPr lang="en-GB"/>
          </a:p>
          <a:p>
            <a:r>
              <a:rPr lang="en-US"/>
              <a:t>Find out more about the LinkedIn Learning service by visiting www.ed.ac.uk/is/linkedinlearning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D77EF-6860-9C4A-9202-4ED5EBE294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064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dirty="0"/>
              <a:t>Information security and digital safety. </a:t>
            </a:r>
          </a:p>
          <a:p>
            <a:pPr defTabSz="1467772">
              <a:defRPr/>
            </a:pPr>
            <a:r>
              <a:rPr lang="en-GB" sz="1200" dirty="0"/>
              <a:t>This is really important - everyone is a potential target for online criminals. </a:t>
            </a:r>
          </a:p>
          <a:p>
            <a:pPr defTabSz="1467772">
              <a:defRPr/>
            </a:pPr>
            <a:endParaRPr lang="en-GB" sz="1200" dirty="0"/>
          </a:p>
          <a:p>
            <a:pPr defTabSz="1467772">
              <a:defRPr/>
            </a:pPr>
            <a:r>
              <a:rPr lang="en-GB" sz="1200" dirty="0"/>
              <a:t>5 top tips:</a:t>
            </a:r>
          </a:p>
          <a:p>
            <a:pPr marL="228600" indent="-228600" defTabSz="1467772">
              <a:buFont typeface="+mj-lt"/>
              <a:buAutoNum type="arabicPeriod"/>
              <a:defRPr/>
            </a:pPr>
            <a:r>
              <a:rPr lang="en-GB" sz="1200" dirty="0"/>
              <a:t>Keep your devices up to date and install any updates as soon as they are released. The University also provides all staff and students with free antivirus software (search website for antivirus). </a:t>
            </a:r>
          </a:p>
          <a:p>
            <a:pPr marL="228600" indent="-228600" defTabSz="1467772">
              <a:buFont typeface="+mj-lt"/>
              <a:buAutoNum type="arabicPeriod"/>
              <a:defRPr/>
            </a:pPr>
            <a:r>
              <a:rPr lang="en-GB" sz="1200" dirty="0"/>
              <a:t>Always be on the lookout for suspicious emails and phishing scams. The University will only ever send communications to your University address. Be careful opening any suspicious links and if in doubt, don’t click.</a:t>
            </a:r>
          </a:p>
          <a:p>
            <a:pPr marL="228600" indent="-228600" defTabSz="1467772">
              <a:buFont typeface="+mj-lt"/>
              <a:buAutoNum type="arabicPeriod"/>
              <a:defRPr/>
            </a:pPr>
            <a:r>
              <a:rPr lang="en-GB" sz="1200" dirty="0"/>
              <a:t>Always back up your data regularly. You can save to your University network drive or your OneDrive cloud storage account via Office 365. Both are safe, secure and backed up.</a:t>
            </a:r>
          </a:p>
          <a:p>
            <a:pPr marL="228600" indent="-228600" defTabSz="1467772">
              <a:buFont typeface="+mj-lt"/>
              <a:buAutoNum type="arabicPeriod"/>
              <a:defRPr/>
            </a:pPr>
            <a:r>
              <a:rPr lang="en-GB" sz="1200" dirty="0"/>
              <a:t>Use the University’s VPN service (registration required) when off-campus.</a:t>
            </a:r>
          </a:p>
          <a:p>
            <a:pPr marL="228600" indent="-228600" defTabSz="1467772">
              <a:buFont typeface="+mj-lt"/>
              <a:buAutoNum type="arabicPeriod"/>
              <a:defRPr/>
            </a:pPr>
            <a:r>
              <a:rPr lang="en-GB" sz="1200" dirty="0"/>
              <a:t>The University provides free access to the premium version of Last Pass to keep your passwords safe and secure. Think carefully about your passwords, avoiding the usual ‘Password’ or ’Password1234’ type passwords. </a:t>
            </a:r>
          </a:p>
          <a:p>
            <a:pPr marL="228600" indent="-228600" defTabSz="1467772">
              <a:buFont typeface="+mj-lt"/>
              <a:buAutoNum type="arabicPeriod"/>
              <a:defRPr/>
            </a:pPr>
            <a:endParaRPr lang="en-GB" sz="1200" dirty="0"/>
          </a:p>
          <a:p>
            <a:pPr defTabSz="1467772">
              <a:defRPr/>
            </a:pPr>
            <a:r>
              <a:rPr lang="en-GB" sz="1200" dirty="0"/>
              <a:t>Also consider digital citizenship - think before posting on social media – don’t share personal information, but also consider how other people may react and be kind.</a:t>
            </a:r>
          </a:p>
          <a:p>
            <a:pPr defTabSz="1467772">
              <a:defRPr/>
            </a:pPr>
            <a:r>
              <a:rPr lang="en-GB" sz="1200" dirty="0"/>
              <a:t>Support is available – you can go to the Advice Place, contact </a:t>
            </a:r>
            <a:r>
              <a:rPr lang="en-GB" sz="1200" dirty="0" err="1"/>
              <a:t>EdHelp</a:t>
            </a:r>
            <a:r>
              <a:rPr lang="en-GB" sz="1200" dirty="0"/>
              <a:t> or use the University’s Report + Support </a:t>
            </a:r>
            <a:r>
              <a:rPr lang="en-GB" dirty="0"/>
              <a:t>platform for reporting distressing situations related to sexual violence, harassment, domestic abuse and stalking.</a:t>
            </a:r>
            <a:endParaRPr lang="en-GB" sz="1200" dirty="0"/>
          </a:p>
          <a:p>
            <a:pPr defTabSz="1467772">
              <a:defRPr/>
            </a:pPr>
            <a:endParaRPr lang="en-GB" sz="1200" dirty="0"/>
          </a:p>
          <a:p>
            <a:pPr defTabSz="1467772">
              <a:defRPr/>
            </a:pPr>
            <a:r>
              <a:rPr lang="en-GB" sz="1200" dirty="0"/>
              <a:t>There is training available in the Information Security Essentials self-enrol course on Learn; and the Digital Safety and Citizenship and Netflix: Digital Safety courses in Event Booking. More about how to book on these later.</a:t>
            </a:r>
          </a:p>
          <a:p>
            <a:pPr marL="0" marR="0" lvl="0" indent="0" algn="l" defTabSz="1467772" rtl="0" eaLnBrk="1" fontAlgn="auto" latinLnBrk="0" hangingPunct="1">
              <a:lnSpc>
                <a:spcPct val="100000"/>
              </a:lnSpc>
              <a:spcBef>
                <a:spcPts val="0"/>
              </a:spcBef>
              <a:spcAft>
                <a:spcPts val="0"/>
              </a:spcAft>
              <a:buClrTx/>
              <a:buSzTx/>
              <a:buFontTx/>
              <a:buNone/>
              <a:tabLst/>
              <a:defRPr/>
            </a:pPr>
            <a:r>
              <a:rPr lang="en-US" dirty="0"/>
              <a:t>Find out more at https://www.ed.ac.uk/infosec</a:t>
            </a:r>
          </a:p>
          <a:p>
            <a:endParaRPr lang="en-GB" dirty="0"/>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Multi-Factor Authentication (MFA) </a:t>
            </a:r>
            <a:r>
              <a:rPr lang="en-GB" sz="1800" dirty="0">
                <a:effectLst/>
                <a:latin typeface="Calibri" panose="020F0502020204030204" pitchFamily="34" charset="0"/>
                <a:ea typeface="Calibri" panose="020F0502020204030204" pitchFamily="34" charset="0"/>
                <a:cs typeface="Times New Roman" panose="02020603050405020304" pitchFamily="18" charset="0"/>
              </a:rPr>
              <a:t>is an additional layer of security that helps prevent unauthorised access to services by adding a simple verification method. This means you will be asked to verify your University of Edinburgh account using another option, such as an authenticator app code, phone call, or SMS via a second device</a:t>
            </a:r>
          </a:p>
          <a:p>
            <a:r>
              <a:rPr lang="en-GB" sz="1800" u="sng" dirty="0">
                <a:solidFill>
                  <a:srgbClr val="000000"/>
                </a:solidFill>
                <a:effectLst/>
                <a:latin typeface="Calibri" panose="020F0502020204030204" pitchFamily="34" charset="0"/>
                <a:ea typeface="Times New Roman" panose="02020603050405020304" pitchFamily="18" charset="0"/>
                <a:hlinkClick r:id="rId3"/>
              </a:rPr>
              <a:t>More information at https://edin.ac/MFAinfo</a:t>
            </a:r>
            <a:endParaRPr lang="en-GB" dirty="0"/>
          </a:p>
          <a:p>
            <a:endParaRPr lang="en-US" dirty="0"/>
          </a:p>
        </p:txBody>
      </p:sp>
      <p:sp>
        <p:nvSpPr>
          <p:cNvPr id="4" name="Slide Number Placeholder 3"/>
          <p:cNvSpPr>
            <a:spLocks noGrp="1"/>
          </p:cNvSpPr>
          <p:nvPr>
            <p:ph type="sldNum" sz="quarter" idx="5"/>
          </p:nvPr>
        </p:nvSpPr>
        <p:spPr/>
        <p:txBody>
          <a:bodyPr/>
          <a:lstStyle/>
          <a:p>
            <a:fld id="{828D77EF-6860-9C4A-9202-4ED5EBE29402}" type="slidenum">
              <a:rPr lang="en-US" smtClean="0"/>
              <a:t>35</a:t>
            </a:fld>
            <a:endParaRPr lang="en-US"/>
          </a:p>
        </p:txBody>
      </p:sp>
    </p:spTree>
    <p:extLst>
      <p:ext uri="{BB962C8B-B14F-4D97-AF65-F5344CB8AC3E}">
        <p14:creationId xmlns:p14="http://schemas.microsoft.com/office/powerpoint/2010/main" val="3572730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Multi-Factor Authentication (MFA) </a:t>
            </a:r>
            <a:r>
              <a:rPr lang="en-GB" sz="1800" dirty="0">
                <a:effectLst/>
                <a:latin typeface="Calibri" panose="020F0502020204030204" pitchFamily="34" charset="0"/>
                <a:ea typeface="Calibri" panose="020F0502020204030204" pitchFamily="34" charset="0"/>
                <a:cs typeface="Times New Roman" panose="02020603050405020304" pitchFamily="18" charset="0"/>
              </a:rPr>
              <a:t>is an additional layer of security that helps prevent unauthorised access to services by adding a simple verification method. This means you will be asked to verify your University of </a:t>
            </a:r>
            <a:r>
              <a:rPr lang="en-GB" sz="1800" b="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Edinburgh account </a:t>
            </a:r>
            <a:r>
              <a:rPr lang="en-GB" sz="1800" dirty="0">
                <a:effectLst/>
                <a:latin typeface="Calibri" panose="020F0502020204030204" pitchFamily="34" charset="0"/>
                <a:ea typeface="Calibri" panose="020F0502020204030204" pitchFamily="34" charset="0"/>
                <a:cs typeface="Times New Roman" panose="02020603050405020304" pitchFamily="18" charset="0"/>
              </a:rPr>
              <a:t>using another option, such as an authenticator app code, phone call, or SMS via a second device.  </a:t>
            </a:r>
          </a:p>
          <a:p>
            <a:endParaRPr lang="en-GB" sz="1800" u="sng" dirty="0">
              <a:solidFill>
                <a:srgbClr val="000000"/>
              </a:solidFill>
              <a:effectLst/>
              <a:latin typeface="Calibri" panose="020F0502020204030204" pitchFamily="34" charset="0"/>
            </a:endParaRPr>
          </a:p>
          <a:p>
            <a:r>
              <a:rPr lang="en-GB" dirty="0"/>
              <a:t>Also known as ‘Two-step verification’, MFA adds an extra layer of protection to things you do online. It is used regularly for online transactions like banking, shopping and using payment websites like PayPal.</a:t>
            </a:r>
          </a:p>
          <a:p>
            <a:r>
              <a:rPr lang="en-GB" dirty="0"/>
              <a:t>Only using one type of verification is not very secure because usernames and passwords can be easy for cyber criminals to discover, meaning your accounts can be fraudulently accessed.</a:t>
            </a:r>
          </a:p>
          <a:p>
            <a:r>
              <a:rPr lang="en-GB" b="1" dirty="0"/>
              <a:t>MFA is a more secure approach because it requires you to verify in more than one way, as an added check to ensure you are who you say you are.</a:t>
            </a:r>
            <a:endParaRPr lang="en-GB" dirty="0"/>
          </a:p>
          <a:p>
            <a:r>
              <a:rPr lang="en-GB" dirty="0"/>
              <a:t>For Office 365 you already have a username and password and for MFA you need secondary verification including using  </a:t>
            </a:r>
          </a:p>
          <a:p>
            <a:pPr>
              <a:buFont typeface="Arial" panose="020B0604020202020204" pitchFamily="34" charset="0"/>
              <a:buNone/>
            </a:pPr>
            <a:r>
              <a:rPr lang="en-GB" dirty="0"/>
              <a:t>Something you have – like a mobile phone or tablet on which you can receive and respond to verification requests  </a:t>
            </a:r>
          </a:p>
          <a:p>
            <a:r>
              <a:rPr lang="en-GB" dirty="0"/>
              <a:t>For MFA </a:t>
            </a:r>
            <a:r>
              <a:rPr lang="en-GB"/>
              <a:t>to work,  </a:t>
            </a:r>
            <a:r>
              <a:rPr lang="en-GB" dirty="0"/>
              <a:t>it should involve at least two different kinds of factors to reduce the chance of fraud. Cyber criminals may be able to discover your password but they can’t easily steal your phone as well.</a:t>
            </a:r>
          </a:p>
          <a:p>
            <a:endParaRPr lang="en-GB" dirty="0"/>
          </a:p>
          <a:p>
            <a:r>
              <a:rPr lang="en-GB" sz="1200" dirty="0">
                <a:effectLst/>
                <a:latin typeface="Calibri" panose="020F0502020204030204" pitchFamily="34" charset="0"/>
                <a:ea typeface="Calibri" panose="020F0502020204030204" pitchFamily="34" charset="0"/>
                <a:cs typeface="Times New Roman" panose="02020603050405020304" pitchFamily="18" charset="0"/>
              </a:rPr>
              <a:t>More information is available at</a:t>
            </a:r>
          </a:p>
          <a:p>
            <a:r>
              <a:rPr lang="en-GB" sz="1200" u="sng" dirty="0">
                <a:solidFill>
                  <a:srgbClr val="000000"/>
                </a:solidFill>
                <a:effectLst/>
                <a:latin typeface="Calibri" panose="020F0502020204030204" pitchFamily="34" charset="0"/>
                <a:ea typeface="Times New Roman" panose="02020603050405020304" pitchFamily="18" charset="0"/>
                <a:hlinkClick r:id="rId3"/>
              </a:rPr>
              <a:t>https://edin.ac/MFAinfo</a:t>
            </a:r>
            <a:endParaRPr lang="en-GB" sz="1200" u="sng" dirty="0">
              <a:solidFill>
                <a:srgbClr val="000000"/>
              </a:solidFill>
              <a:effectLst/>
              <a:latin typeface="Calibri" panose="020F0502020204030204" pitchFamily="34" charset="0"/>
              <a:ea typeface="Times New Roman" panose="02020603050405020304" pitchFamily="18" charset="0"/>
            </a:endParaRP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828D77EF-6860-9C4A-9202-4ED5EBE29402}" type="slidenum">
              <a:rPr lang="en-US" smtClean="0"/>
              <a:t>36</a:t>
            </a:fld>
            <a:endParaRPr lang="en-US"/>
          </a:p>
        </p:txBody>
      </p:sp>
    </p:spTree>
    <p:extLst>
      <p:ext uri="{BB962C8B-B14F-4D97-AF65-F5344CB8AC3E}">
        <p14:creationId xmlns:p14="http://schemas.microsoft.com/office/powerpoint/2010/main" val="1374044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dirty="0" err="1"/>
              <a:t>EdHelp</a:t>
            </a:r>
            <a:r>
              <a:rPr lang="en-GB" sz="1200" dirty="0"/>
              <a:t> is a service that brings your frequently used student services together, meaning you can find what you need all in one place. </a:t>
            </a:r>
          </a:p>
          <a:p>
            <a:pPr defTabSz="1467772">
              <a:defRPr/>
            </a:pPr>
            <a:r>
              <a:rPr lang="en-GB" sz="1200" dirty="0" err="1"/>
              <a:t>EdHelp</a:t>
            </a:r>
            <a:r>
              <a:rPr lang="en-GB" sz="1200" dirty="0"/>
              <a:t> can help with learning &amp; study resources, IT support, financial support and much more.</a:t>
            </a:r>
          </a:p>
          <a:p>
            <a:pPr defTabSz="1467772">
              <a:defRPr/>
            </a:pPr>
            <a:r>
              <a:rPr lang="en-GB" sz="1200" dirty="0"/>
              <a:t>Click on the ‘Launch </a:t>
            </a:r>
            <a:r>
              <a:rPr lang="en-GB" sz="1200" dirty="0" err="1"/>
              <a:t>EdHelp</a:t>
            </a:r>
            <a:r>
              <a:rPr lang="en-GB" sz="1200" dirty="0"/>
              <a:t>’ button and login with your University login to find answers to common questions and support topics. </a:t>
            </a:r>
          </a:p>
          <a:p>
            <a:pPr defTabSz="1467772">
              <a:defRPr/>
            </a:pPr>
            <a:r>
              <a:rPr lang="en-GB" sz="1200" dirty="0"/>
              <a:t>You can use the ‘Contact Us’ form to get help with your problem, or the </a:t>
            </a:r>
            <a:r>
              <a:rPr lang="en-GB" sz="1200" dirty="0" err="1"/>
              <a:t>EdChat</a:t>
            </a:r>
            <a:r>
              <a:rPr lang="en-GB" sz="1200" dirty="0"/>
              <a:t> live chat function. </a:t>
            </a:r>
          </a:p>
          <a:p>
            <a:pPr defTabSz="1467772">
              <a:defRPr/>
            </a:pPr>
            <a:r>
              <a:rPr lang="en-GB" sz="1200" dirty="0"/>
              <a:t>You can also visit </a:t>
            </a:r>
            <a:r>
              <a:rPr lang="en-GB" sz="1200" dirty="0" err="1"/>
              <a:t>EdHelp</a:t>
            </a:r>
            <a:r>
              <a:rPr lang="en-GB" sz="1200" dirty="0"/>
              <a:t> on-campus at the Main Library, George Square and the Noreen and Kenneth Murray Library, Kings Buildings.</a:t>
            </a:r>
          </a:p>
          <a:p>
            <a:endParaRPr lang="en-US" dirty="0">
              <a:cs typeface="Calibri"/>
            </a:endParaRPr>
          </a:p>
          <a:p>
            <a:r>
              <a:rPr lang="en-US" dirty="0"/>
              <a:t>Find out further information about </a:t>
            </a:r>
            <a:r>
              <a:rPr lang="en-US" dirty="0" err="1"/>
              <a:t>EdHelp</a:t>
            </a:r>
            <a:r>
              <a:rPr lang="en-US" dirty="0"/>
              <a:t> by visiting https://www.ed.ac.uk/edhelp</a:t>
            </a:r>
          </a:p>
        </p:txBody>
      </p:sp>
      <p:sp>
        <p:nvSpPr>
          <p:cNvPr id="4" name="Slide Number Placeholder 3"/>
          <p:cNvSpPr>
            <a:spLocks noGrp="1"/>
          </p:cNvSpPr>
          <p:nvPr>
            <p:ph type="sldNum" sz="quarter" idx="5"/>
          </p:nvPr>
        </p:nvSpPr>
        <p:spPr/>
        <p:txBody>
          <a:bodyPr/>
          <a:lstStyle/>
          <a:p>
            <a:fld id="{828D77EF-6860-9C4A-9202-4ED5EBE29402}" type="slidenum">
              <a:rPr lang="en-US" smtClean="0"/>
              <a:t>38</a:t>
            </a:fld>
            <a:endParaRPr lang="en-US"/>
          </a:p>
        </p:txBody>
      </p:sp>
    </p:spTree>
    <p:extLst>
      <p:ext uri="{BB962C8B-B14F-4D97-AF65-F5344CB8AC3E}">
        <p14:creationId xmlns:p14="http://schemas.microsoft.com/office/powerpoint/2010/main" val="1425923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want to keep in touch with us you can subscribe to our Digital Skills</a:t>
            </a:r>
            <a:r>
              <a:rPr lang="en-GB" baseline="0" dirty="0"/>
              <a:t> Newsletter, which is sent out quarterly by email. </a:t>
            </a:r>
          </a:p>
          <a:p>
            <a:r>
              <a:rPr lang="en-GB" baseline="0" dirty="0"/>
              <a:t>You can also follow us on Twitter or Instagram for updates or visit our website.</a:t>
            </a:r>
          </a:p>
          <a:p>
            <a:endParaRPr lang="en-GB" baseline="0" dirty="0"/>
          </a:p>
          <a:p>
            <a:r>
              <a:rPr lang="en-GB" baseline="0" dirty="0"/>
              <a:t>Links: </a:t>
            </a:r>
          </a:p>
          <a:p>
            <a:r>
              <a:rPr lang="en-GB" baseline="0" dirty="0"/>
              <a:t>Digital Skills and Training website: www.ed.ac.uk/is/skills</a:t>
            </a:r>
          </a:p>
          <a:p>
            <a:r>
              <a:rPr lang="en-GB" baseline="0" dirty="0"/>
              <a:t>Email Digital Skills and Training Team: is.skills@ed.ac.uk</a:t>
            </a:r>
          </a:p>
          <a:p>
            <a:r>
              <a:rPr lang="en-GB" baseline="0" dirty="0"/>
              <a:t>Follow Digital Skills and Training on Instagram: www.instagram.com/uoedigiskills</a:t>
            </a:r>
          </a:p>
          <a:p>
            <a:r>
              <a:rPr lang="en-GB" baseline="0" dirty="0"/>
              <a:t>Follow Digital Skills and Training on Twitter: www.twitter.com/uoedigiskills</a:t>
            </a:r>
          </a:p>
          <a:p>
            <a:endParaRPr lang="en-GB" baseline="0" dirty="0"/>
          </a:p>
          <a:p>
            <a:endParaRPr lang="en-GB" dirty="0"/>
          </a:p>
          <a:p>
            <a:endParaRPr lang="en-US" dirty="0"/>
          </a:p>
        </p:txBody>
      </p:sp>
      <p:sp>
        <p:nvSpPr>
          <p:cNvPr id="4" name="Slide Number Placeholder 3"/>
          <p:cNvSpPr>
            <a:spLocks noGrp="1"/>
          </p:cNvSpPr>
          <p:nvPr>
            <p:ph type="sldNum" sz="quarter" idx="5"/>
          </p:nvPr>
        </p:nvSpPr>
        <p:spPr/>
        <p:txBody>
          <a:bodyPr/>
          <a:lstStyle/>
          <a:p>
            <a:fld id="{828D77EF-6860-9C4A-9202-4ED5EBE29402}" type="slidenum">
              <a:rPr lang="en-US" smtClean="0"/>
              <a:t>39</a:t>
            </a:fld>
            <a:endParaRPr lang="en-US"/>
          </a:p>
        </p:txBody>
      </p:sp>
    </p:spTree>
    <p:extLst>
      <p:ext uri="{BB962C8B-B14F-4D97-AF65-F5344CB8AC3E}">
        <p14:creationId xmlns:p14="http://schemas.microsoft.com/office/powerpoint/2010/main" val="2389984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9"/>
        <p:cNvGrpSpPr/>
        <p:nvPr/>
      </p:nvGrpSpPr>
      <p:grpSpPr>
        <a:xfrm>
          <a:off x="0" y="0"/>
          <a:ext cx="0" cy="0"/>
          <a:chOff x="0" y="0"/>
          <a:chExt cx="0" cy="0"/>
        </a:xfrm>
      </p:grpSpPr>
      <p:sp>
        <p:nvSpPr>
          <p:cNvPr id="8500" name="Google Shape;8500;g5307e3bdc6_0_12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1" name="Google Shape;8501;g5307e3bdc6_0_12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3"/>
        <p:cNvGrpSpPr/>
        <p:nvPr/>
      </p:nvGrpSpPr>
      <p:grpSpPr>
        <a:xfrm>
          <a:off x="0" y="0"/>
          <a:ext cx="0" cy="0"/>
          <a:chOff x="0" y="0"/>
          <a:chExt cx="0" cy="0"/>
        </a:xfrm>
      </p:grpSpPr>
      <p:sp>
        <p:nvSpPr>
          <p:cNvPr id="8914" name="Google Shape;8914;g5307e3bdc6_0_12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5" name="Google Shape;8915;g5307e3bdc6_0_12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4"/>
        <p:cNvGrpSpPr/>
        <p:nvPr/>
      </p:nvGrpSpPr>
      <p:grpSpPr>
        <a:xfrm>
          <a:off x="0" y="0"/>
          <a:ext cx="0" cy="0"/>
          <a:chOff x="0" y="0"/>
          <a:chExt cx="0" cy="0"/>
        </a:xfrm>
      </p:grpSpPr>
      <p:sp>
        <p:nvSpPr>
          <p:cNvPr id="9275" name="Google Shape;9275;g5307e3bdc6_0_12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6" name="Google Shape;9276;g5307e3bdc6_0_12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4"/>
        <p:cNvGrpSpPr/>
        <p:nvPr/>
      </p:nvGrpSpPr>
      <p:grpSpPr>
        <a:xfrm>
          <a:off x="0" y="0"/>
          <a:ext cx="0" cy="0"/>
          <a:chOff x="0" y="0"/>
          <a:chExt cx="0" cy="0"/>
        </a:xfrm>
      </p:grpSpPr>
      <p:sp>
        <p:nvSpPr>
          <p:cNvPr id="9785" name="Google Shape;9785;g5307e3bdc6_0_13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6" name="Google Shape;9786;g5307e3bdc6_0_13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first take a look at some of the essential systems and software you need to know about as a new student at the University. </a:t>
            </a:r>
          </a:p>
        </p:txBody>
      </p:sp>
      <p:sp>
        <p:nvSpPr>
          <p:cNvPr id="4" name="Slide Number Placeholder 3"/>
          <p:cNvSpPr>
            <a:spLocks noGrp="1"/>
          </p:cNvSpPr>
          <p:nvPr>
            <p:ph type="sldNum" sz="quarter" idx="5"/>
          </p:nvPr>
        </p:nvSpPr>
        <p:spPr/>
        <p:txBody>
          <a:bodyPr/>
          <a:lstStyle/>
          <a:p>
            <a:fld id="{828D77EF-6860-9C4A-9202-4ED5EBE29402}" type="slidenum">
              <a:rPr lang="en-US" smtClean="0"/>
              <a:t>4</a:t>
            </a:fld>
            <a:endParaRPr lang="en-US"/>
          </a:p>
        </p:txBody>
      </p:sp>
    </p:spTree>
    <p:extLst>
      <p:ext uri="{BB962C8B-B14F-4D97-AF65-F5344CB8AC3E}">
        <p14:creationId xmlns:p14="http://schemas.microsoft.com/office/powerpoint/2010/main" val="4049817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4"/>
        <p:cNvGrpSpPr/>
        <p:nvPr/>
      </p:nvGrpSpPr>
      <p:grpSpPr>
        <a:xfrm>
          <a:off x="0" y="0"/>
          <a:ext cx="0" cy="0"/>
          <a:chOff x="0" y="0"/>
          <a:chExt cx="0" cy="0"/>
        </a:xfrm>
      </p:grpSpPr>
      <p:sp>
        <p:nvSpPr>
          <p:cNvPr id="10405" name="Google Shape;10405;g5307e3bdc6_0_14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6" name="Google Shape;10406;g5307e3bdc6_0_14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9"/>
        <p:cNvGrpSpPr/>
        <p:nvPr/>
      </p:nvGrpSpPr>
      <p:grpSpPr>
        <a:xfrm>
          <a:off x="0" y="0"/>
          <a:ext cx="0" cy="0"/>
          <a:chOff x="0" y="0"/>
          <a:chExt cx="0" cy="0"/>
        </a:xfrm>
      </p:grpSpPr>
      <p:sp>
        <p:nvSpPr>
          <p:cNvPr id="11320" name="Google Shape;11320;g5307e3bdc6_0_15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21" name="Google Shape;11321;g5307e3bdc6_0_15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8"/>
        <p:cNvGrpSpPr/>
        <p:nvPr/>
      </p:nvGrpSpPr>
      <p:grpSpPr>
        <a:xfrm>
          <a:off x="0" y="0"/>
          <a:ext cx="0" cy="0"/>
          <a:chOff x="0" y="0"/>
          <a:chExt cx="0" cy="0"/>
        </a:xfrm>
      </p:grpSpPr>
      <p:sp>
        <p:nvSpPr>
          <p:cNvPr id="10999" name="Google Shape;10999;g5307e3bdc6_0_14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0" name="Google Shape;11000;g5307e3bdc6_0_14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It's important that you carry your University card with you at all times while on University premises. It can be used for identification, and it also gives you access to library facilities, controlled areas, printing and you can set it up to use as payment in some University cafes</a:t>
            </a:r>
          </a:p>
          <a:p>
            <a:endParaRPr lang="en-GB" sz="1200" dirty="0"/>
          </a:p>
          <a:p>
            <a:r>
              <a:rPr lang="en-GB" sz="1200" dirty="0"/>
              <a:t>(More info about cashless catering (</a:t>
            </a:r>
            <a:r>
              <a:rPr lang="en-GB" sz="1200" dirty="0" err="1"/>
              <a:t>Upay</a:t>
            </a:r>
            <a:r>
              <a:rPr lang="en-GB" sz="1200" dirty="0"/>
              <a:t>), in case of questions: https://www.ed.ac.uk/catering/upay-cashless-catering-order-ahead )</a:t>
            </a:r>
          </a:p>
          <a:p>
            <a:endParaRPr lang="en-GB" sz="1200" dirty="0"/>
          </a:p>
          <a:p>
            <a:r>
              <a:rPr lang="en-GB" sz="1200" dirty="0"/>
              <a:t>Further information on your University card can be found at https://www.ed.ac.uk/information-services/help-consultancy/card</a:t>
            </a:r>
          </a:p>
          <a:p>
            <a:endParaRPr lang="en-US" dirty="0"/>
          </a:p>
        </p:txBody>
      </p:sp>
      <p:sp>
        <p:nvSpPr>
          <p:cNvPr id="4" name="Slide Number Placeholder 3"/>
          <p:cNvSpPr>
            <a:spLocks noGrp="1"/>
          </p:cNvSpPr>
          <p:nvPr>
            <p:ph type="sldNum" sz="quarter" idx="5"/>
          </p:nvPr>
        </p:nvSpPr>
        <p:spPr/>
        <p:txBody>
          <a:bodyPr/>
          <a:lstStyle/>
          <a:p>
            <a:fld id="{828D77EF-6860-9C4A-9202-4ED5EBE29402}" type="slidenum">
              <a:rPr lang="en-US" smtClean="0"/>
              <a:t>5</a:t>
            </a:fld>
            <a:endParaRPr lang="en-US"/>
          </a:p>
        </p:txBody>
      </p:sp>
    </p:spTree>
    <p:extLst>
      <p:ext uri="{BB962C8B-B14F-4D97-AF65-F5344CB8AC3E}">
        <p14:creationId xmlns:p14="http://schemas.microsoft.com/office/powerpoint/2010/main" val="402510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96887">
              <a:defRPr/>
            </a:pPr>
            <a:r>
              <a:rPr lang="en-GB" sz="1200" dirty="0" err="1"/>
              <a:t>MyEd</a:t>
            </a:r>
            <a:r>
              <a:rPr lang="en-GB" sz="1200" dirty="0"/>
              <a:t> is the University of Edinburgh's web portal. It provides a centralised access point for web-based services within and beyond the University. You'll have used </a:t>
            </a:r>
            <a:r>
              <a:rPr lang="en-GB" sz="1200" dirty="0" err="1"/>
              <a:t>MyEd</a:t>
            </a:r>
            <a:r>
              <a:rPr lang="en-GB" sz="1200" dirty="0"/>
              <a:t> during the application process to communicate with the admissions team. </a:t>
            </a:r>
          </a:p>
          <a:p>
            <a:pPr defTabSz="1496887">
              <a:defRPr/>
            </a:pPr>
            <a:endParaRPr lang="en-GB" sz="1200" dirty="0"/>
          </a:p>
          <a:p>
            <a:pPr defTabSz="1496887">
              <a:defRPr/>
            </a:pPr>
            <a:r>
              <a:rPr lang="en-GB" sz="1200" dirty="0" err="1"/>
              <a:t>MyEd</a:t>
            </a:r>
            <a:r>
              <a:rPr lang="en-GB" sz="1200" dirty="0"/>
              <a:t> gives you access to services such as the Learn virtual learning environment, email, library resources, timetables, support information and much more. </a:t>
            </a:r>
          </a:p>
          <a:p>
            <a:pPr defTabSz="1496887">
              <a:defRPr/>
            </a:pPr>
            <a:endParaRPr lang="en-GB" sz="1200" dirty="0"/>
          </a:p>
          <a:p>
            <a:pPr defTabSz="1496887">
              <a:defRPr/>
            </a:pPr>
            <a:r>
              <a:rPr lang="en-GB" sz="1200" dirty="0" err="1"/>
              <a:t>MyEd</a:t>
            </a:r>
            <a:r>
              <a:rPr lang="en-GB" sz="1200" dirty="0"/>
              <a:t> also gives you access to your notifications, alerts about tasks you must complete or other important information.</a:t>
            </a:r>
          </a:p>
          <a:p>
            <a:pPr defTabSz="1496887">
              <a:defRPr/>
            </a:pPr>
            <a:endParaRPr lang="en-GB" sz="1200" baseline="0" dirty="0">
              <a:solidFill>
                <a:schemeClr val="tx1"/>
              </a:solidFill>
            </a:endParaRPr>
          </a:p>
          <a:p>
            <a:pPr marL="0" marR="0" lvl="0" indent="0" algn="l" defTabSz="1496887" rtl="0" eaLnBrk="1" fontAlgn="auto" latinLnBrk="0" hangingPunct="1">
              <a:lnSpc>
                <a:spcPct val="100000"/>
              </a:lnSpc>
              <a:spcBef>
                <a:spcPts val="0"/>
              </a:spcBef>
              <a:spcAft>
                <a:spcPts val="0"/>
              </a:spcAft>
              <a:buClrTx/>
              <a:buSzTx/>
              <a:buFontTx/>
              <a:buNone/>
              <a:tabLst/>
              <a:defRPr/>
            </a:pPr>
            <a:r>
              <a:rPr lang="en-GB" sz="1200" dirty="0"/>
              <a:t>Further information on </a:t>
            </a:r>
            <a:r>
              <a:rPr lang="en-GB" sz="1200" dirty="0" err="1"/>
              <a:t>MyEd</a:t>
            </a:r>
            <a:r>
              <a:rPr lang="en-GB" sz="1200" dirty="0"/>
              <a:t> can be found at https://www.ed.ac.uk/information-services/computing/comms-and-collab/myed-portal</a:t>
            </a:r>
            <a:endParaRPr lang="en-US" dirty="0"/>
          </a:p>
        </p:txBody>
      </p:sp>
      <p:sp>
        <p:nvSpPr>
          <p:cNvPr id="4" name="Slide Number Placeholder 3"/>
          <p:cNvSpPr>
            <a:spLocks noGrp="1"/>
          </p:cNvSpPr>
          <p:nvPr>
            <p:ph type="sldNum" sz="quarter" idx="5"/>
          </p:nvPr>
        </p:nvSpPr>
        <p:spPr/>
        <p:txBody>
          <a:bodyPr/>
          <a:lstStyle/>
          <a:p>
            <a:fld id="{828D77EF-6860-9C4A-9202-4ED5EBE29402}" type="slidenum">
              <a:rPr lang="en-US" smtClean="0"/>
              <a:t>6</a:t>
            </a:fld>
            <a:endParaRPr lang="en-US"/>
          </a:p>
        </p:txBody>
      </p:sp>
    </p:spTree>
    <p:extLst>
      <p:ext uri="{BB962C8B-B14F-4D97-AF65-F5344CB8AC3E}">
        <p14:creationId xmlns:p14="http://schemas.microsoft.com/office/powerpoint/2010/main" val="163911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dirty="0"/>
              <a:t>Learn is the University's virtual learning environment and is used to accompany teaching on </a:t>
            </a:r>
            <a:r>
              <a:rPr lang="en-GB" dirty="0"/>
              <a:t>most </a:t>
            </a:r>
            <a:r>
              <a:rPr lang="en-GB" sz="1200" dirty="0"/>
              <a:t>courses. It provides web-based access to course content and tools that may be used for course activities, such as discussion boards and blogs. You can also submit </a:t>
            </a:r>
            <a:r>
              <a:rPr lang="en-GB" dirty="0"/>
              <a:t>some assignments</a:t>
            </a:r>
            <a:r>
              <a:rPr lang="en-GB" sz="1200" dirty="0"/>
              <a:t> through Learn</a:t>
            </a:r>
            <a:r>
              <a:rPr lang="en-GB" sz="1200" baseline="0" dirty="0"/>
              <a:t>.</a:t>
            </a:r>
            <a:r>
              <a:rPr lang="en-GB" dirty="0"/>
              <a:t> </a:t>
            </a:r>
            <a:endParaRPr lang="en-GB" sz="1200" dirty="0"/>
          </a:p>
          <a:p>
            <a:pPr defTabSz="1467772">
              <a:defRPr/>
            </a:pPr>
            <a:r>
              <a:rPr lang="en-GB" sz="1200" dirty="0"/>
              <a:t>If your course uses Learn , you will automatically have access to the course within Learn. Your tutor will explain how they want you to use it for your particular course.</a:t>
            </a:r>
            <a:r>
              <a:rPr lang="en-GB" dirty="0"/>
              <a:t> </a:t>
            </a:r>
            <a:endParaRPr lang="en-GB" sz="1200" dirty="0"/>
          </a:p>
          <a:p>
            <a:pPr defTabSz="1467772">
              <a:defRPr/>
            </a:pPr>
            <a:endParaRPr lang="en-GB" sz="1200" dirty="0"/>
          </a:p>
          <a:p>
            <a:pPr defTabSz="1467772">
              <a:defRPr/>
            </a:pPr>
            <a:r>
              <a:rPr lang="en-GB" sz="1200" dirty="0"/>
              <a:t>Students can either access Learn directly, or via their </a:t>
            </a:r>
            <a:r>
              <a:rPr lang="en-GB" sz="1200" dirty="0" err="1"/>
              <a:t>MyEd</a:t>
            </a:r>
            <a:r>
              <a:rPr lang="en-GB" sz="1200" dirty="0"/>
              <a:t> homepage.</a:t>
            </a:r>
            <a:endParaRPr lang="en-GB" sz="1200" dirty="0">
              <a:ea typeface="Calibri"/>
              <a:cs typeface="Calibri"/>
            </a:endParaRPr>
          </a:p>
          <a:p>
            <a:pPr defTabSz="1467772">
              <a:defRPr/>
            </a:pPr>
            <a:r>
              <a:rPr lang="en-GB" sz="1200" dirty="0"/>
              <a:t>Before you became a student at Edinburgh you may have had guest access to Learn for online pre-arrival induction courses or as a promotional tool. However, you can't access enrolled courses using guest access.</a:t>
            </a:r>
            <a:r>
              <a:rPr lang="en-GB" dirty="0"/>
              <a:t> </a:t>
            </a:r>
            <a:endParaRPr lang="en-GB" sz="1200" dirty="0"/>
          </a:p>
          <a:p>
            <a:endParaRPr lang="en-GB" i="0" dirty="0"/>
          </a:p>
          <a:p>
            <a:r>
              <a:rPr lang="en-US" dirty="0"/>
              <a:t>Further information on Learn can be found at https://www.ed.ac.uk/information-services/learning-technology/learning-technology-training/learn-ultra-training</a:t>
            </a:r>
          </a:p>
        </p:txBody>
      </p:sp>
      <p:sp>
        <p:nvSpPr>
          <p:cNvPr id="4" name="Slide Number Placeholder 3"/>
          <p:cNvSpPr>
            <a:spLocks noGrp="1"/>
          </p:cNvSpPr>
          <p:nvPr>
            <p:ph type="sldNum" sz="quarter" idx="5"/>
          </p:nvPr>
        </p:nvSpPr>
        <p:spPr/>
        <p:txBody>
          <a:bodyPr/>
          <a:lstStyle/>
          <a:p>
            <a:fld id="{828D77EF-6860-9C4A-9202-4ED5EBE29402}" type="slidenum">
              <a:rPr lang="en-US" smtClean="0"/>
              <a:t>7</a:t>
            </a:fld>
            <a:endParaRPr lang="en-US"/>
          </a:p>
        </p:txBody>
      </p:sp>
    </p:spTree>
    <p:extLst>
      <p:ext uri="{BB962C8B-B14F-4D97-AF65-F5344CB8AC3E}">
        <p14:creationId xmlns:p14="http://schemas.microsoft.com/office/powerpoint/2010/main" val="364725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dirty="0"/>
              <a:t>Ally is new for 2023/24. Your instructors are</a:t>
            </a:r>
            <a:r>
              <a:rPr lang="en-GB" baseline="0" dirty="0"/>
              <a:t> still learning about Ally. T</a:t>
            </a:r>
            <a:r>
              <a:rPr lang="en-GB" dirty="0"/>
              <a:t>he availability of additional formats and their quality depends on the accessibility of the original file.</a:t>
            </a:r>
            <a:r>
              <a:rPr lang="en-GB" baseline="0" dirty="0"/>
              <a:t> If you can not access the file format you require, please speak to you course instructor. For more information on Ally, visit https://edin.ac/ally.</a:t>
            </a:r>
            <a:endParaRPr lang="en-US" dirty="0"/>
          </a:p>
        </p:txBody>
      </p:sp>
      <p:sp>
        <p:nvSpPr>
          <p:cNvPr id="4" name="Slide Number Placeholder 3"/>
          <p:cNvSpPr>
            <a:spLocks noGrp="1"/>
          </p:cNvSpPr>
          <p:nvPr>
            <p:ph type="sldNum" sz="quarter" idx="5"/>
          </p:nvPr>
        </p:nvSpPr>
        <p:spPr/>
        <p:txBody>
          <a:bodyPr/>
          <a:lstStyle/>
          <a:p>
            <a:fld id="{828D77EF-6860-9C4A-9202-4ED5EBE29402}" type="slidenum">
              <a:rPr lang="en-US" smtClean="0"/>
              <a:t>8</a:t>
            </a:fld>
            <a:endParaRPr lang="en-US"/>
          </a:p>
        </p:txBody>
      </p:sp>
    </p:spTree>
    <p:extLst>
      <p:ext uri="{BB962C8B-B14F-4D97-AF65-F5344CB8AC3E}">
        <p14:creationId xmlns:p14="http://schemas.microsoft.com/office/powerpoint/2010/main" val="125368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7772">
              <a:defRPr/>
            </a:pPr>
            <a:r>
              <a:rPr lang="en-GB" sz="1200" dirty="0"/>
              <a:t>As a University student, you have a Microsoft Office 365 account. This provides a web-based version of Microsoft Office, giving you anywhere access to email and calendar, University staff and student directories, plus cloud-based document access and sharing using OneDrive. It also provides document creation and editing with web apps including Word, Excel and OneNote. </a:t>
            </a:r>
          </a:p>
          <a:p>
            <a:pPr defTabSz="1467772">
              <a:defRPr/>
            </a:pPr>
            <a:endParaRPr lang="en-GB" sz="1200" dirty="0"/>
          </a:p>
          <a:p>
            <a:pPr defTabSz="1467772">
              <a:defRPr/>
            </a:pPr>
            <a:r>
              <a:rPr lang="en-GB" sz="1200" dirty="0"/>
              <a:t>Your login password is the same as your University login, but you need to add “@ed.ac.uk” after your University username. </a:t>
            </a:r>
          </a:p>
          <a:p>
            <a:pPr defTabSz="1467772">
              <a:defRPr/>
            </a:pPr>
            <a:endParaRPr lang="en-GB" sz="1200" dirty="0"/>
          </a:p>
          <a:p>
            <a:pPr defTabSz="1467772">
              <a:defRPr/>
            </a:pPr>
            <a:r>
              <a:rPr lang="en-GB" sz="1200" dirty="0"/>
              <a:t>When you login to Office 365, you're first taken to your Outlook email, this should be checked regularly as it’s where official University communications will be sent. </a:t>
            </a:r>
          </a:p>
          <a:p>
            <a:pPr defTabSz="1467772">
              <a:defRPr/>
            </a:pPr>
            <a:endParaRPr lang="en-GB" sz="1200" dirty="0"/>
          </a:p>
          <a:p>
            <a:pPr defTabSz="1467772">
              <a:defRPr/>
            </a:pPr>
            <a:r>
              <a:rPr lang="en-GB" sz="1200" dirty="0"/>
              <a:t>However Office 365 is a lot more than just email - If you click on the 9 dot “App launcher” button at the top right of the screen you can see the other apps that are available for you to use, some of which are highlighted on this slide. The apps shown on screen are: Outlook on the web, Word, Planner, Excel, OneNote and OneDrive.  The Digital Skills and Training team offer a range of training courses teaching you how to use these applications. They are bookable via the event booking channel.</a:t>
            </a:r>
          </a:p>
          <a:p>
            <a:pPr defTabSz="1467772">
              <a:defRPr/>
            </a:pPr>
            <a:endParaRPr lang="en-GB" sz="1200" dirty="0"/>
          </a:p>
          <a:p>
            <a:pPr defTabSz="1467772">
              <a:defRPr/>
            </a:pPr>
            <a:r>
              <a:rPr lang="en-GB" sz="1200" dirty="0"/>
              <a:t>Further information on Office 365 can be found at https://www.ed.ac.uk/information-services/computing/comms-and-collab/office365</a:t>
            </a:r>
          </a:p>
          <a:p>
            <a:pPr defTabSz="1467772">
              <a:defRPr/>
            </a:pPr>
            <a:endParaRPr lang="en-GB" sz="1200" dirty="0"/>
          </a:p>
        </p:txBody>
      </p:sp>
      <p:sp>
        <p:nvSpPr>
          <p:cNvPr id="4" name="Slide Number Placeholder 3"/>
          <p:cNvSpPr>
            <a:spLocks noGrp="1"/>
          </p:cNvSpPr>
          <p:nvPr>
            <p:ph type="sldNum" sz="quarter" idx="5"/>
          </p:nvPr>
        </p:nvSpPr>
        <p:spPr/>
        <p:txBody>
          <a:bodyPr/>
          <a:lstStyle/>
          <a:p>
            <a:fld id="{828D77EF-6860-9C4A-9202-4ED5EBE29402}" type="slidenum">
              <a:rPr lang="en-US" smtClean="0"/>
              <a:t>9</a:t>
            </a:fld>
            <a:endParaRPr lang="en-US"/>
          </a:p>
        </p:txBody>
      </p:sp>
    </p:spTree>
    <p:extLst>
      <p:ext uri="{BB962C8B-B14F-4D97-AF65-F5344CB8AC3E}">
        <p14:creationId xmlns:p14="http://schemas.microsoft.com/office/powerpoint/2010/main" val="351009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10C7-2581-5893-69E9-FF16B4F6EB3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D6E7BA3-9110-9212-DB81-0C31F9E3E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BBC7C6-13E6-EC9E-AC5F-94A126391228}"/>
              </a:ext>
            </a:extLst>
          </p:cNvPr>
          <p:cNvSpPr>
            <a:spLocks noGrp="1"/>
          </p:cNvSpPr>
          <p:nvPr>
            <p:ph type="dt" sz="half" idx="10"/>
          </p:nvPr>
        </p:nvSpPr>
        <p:spPr/>
        <p:txBody>
          <a:bodyPr/>
          <a:lstStyle/>
          <a:p>
            <a:fld id="{10126732-9AD8-6A42-83A3-47BA90C90C8D}" type="datetimeFigureOut">
              <a:rPr lang="en-US" smtClean="0"/>
              <a:t>9/21/23</a:t>
            </a:fld>
            <a:endParaRPr lang="en-US"/>
          </a:p>
        </p:txBody>
      </p:sp>
      <p:sp>
        <p:nvSpPr>
          <p:cNvPr id="5" name="Footer Placeholder 4">
            <a:extLst>
              <a:ext uri="{FF2B5EF4-FFF2-40B4-BE49-F238E27FC236}">
                <a16:creationId xmlns:a16="http://schemas.microsoft.com/office/drawing/2014/main" id="{6D808FA0-E4C9-4E96-330A-ABC44682A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F7F6F-E6AE-B62A-B02D-7F7AFAACCC05}"/>
              </a:ext>
            </a:extLst>
          </p:cNvPr>
          <p:cNvSpPr>
            <a:spLocks noGrp="1"/>
          </p:cNvSpPr>
          <p:nvPr>
            <p:ph type="sldNum" sz="quarter" idx="12"/>
          </p:nvPr>
        </p:nvSpPr>
        <p:spPr/>
        <p:txBody>
          <a:bodyPr/>
          <a:lstStyle/>
          <a:p>
            <a:fld id="{851AE7D6-55A5-C842-863F-B64258540F94}" type="slidenum">
              <a:rPr lang="en-US" smtClean="0"/>
              <a:t>‹#›</a:t>
            </a:fld>
            <a:endParaRPr lang="en-US"/>
          </a:p>
        </p:txBody>
      </p:sp>
    </p:spTree>
    <p:extLst>
      <p:ext uri="{BB962C8B-B14F-4D97-AF65-F5344CB8AC3E}">
        <p14:creationId xmlns:p14="http://schemas.microsoft.com/office/powerpoint/2010/main" val="132048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9E0A-2BDD-5F19-1870-F8198E47317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5F6F04-FB32-7F03-34AE-33F0FBA9A07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FEA4F4-DE54-D87C-5C0B-61D18868EE3B}"/>
              </a:ext>
            </a:extLst>
          </p:cNvPr>
          <p:cNvSpPr>
            <a:spLocks noGrp="1"/>
          </p:cNvSpPr>
          <p:nvPr>
            <p:ph type="dt" sz="half" idx="10"/>
          </p:nvPr>
        </p:nvSpPr>
        <p:spPr/>
        <p:txBody>
          <a:bodyPr/>
          <a:lstStyle/>
          <a:p>
            <a:fld id="{10126732-9AD8-6A42-83A3-47BA90C90C8D}" type="datetimeFigureOut">
              <a:rPr lang="en-US" smtClean="0"/>
              <a:t>9/21/23</a:t>
            </a:fld>
            <a:endParaRPr lang="en-US"/>
          </a:p>
        </p:txBody>
      </p:sp>
      <p:sp>
        <p:nvSpPr>
          <p:cNvPr id="5" name="Footer Placeholder 4">
            <a:extLst>
              <a:ext uri="{FF2B5EF4-FFF2-40B4-BE49-F238E27FC236}">
                <a16:creationId xmlns:a16="http://schemas.microsoft.com/office/drawing/2014/main" id="{D966EF0A-F0F0-059D-C377-6F309136D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60539-14E2-6508-C7C4-870F42AC8483}"/>
              </a:ext>
            </a:extLst>
          </p:cNvPr>
          <p:cNvSpPr>
            <a:spLocks noGrp="1"/>
          </p:cNvSpPr>
          <p:nvPr>
            <p:ph type="sldNum" sz="quarter" idx="12"/>
          </p:nvPr>
        </p:nvSpPr>
        <p:spPr/>
        <p:txBody>
          <a:bodyPr/>
          <a:lstStyle/>
          <a:p>
            <a:fld id="{851AE7D6-55A5-C842-863F-B64258540F94}" type="slidenum">
              <a:rPr lang="en-US" smtClean="0"/>
              <a:t>‹#›</a:t>
            </a:fld>
            <a:endParaRPr lang="en-US"/>
          </a:p>
        </p:txBody>
      </p:sp>
    </p:spTree>
    <p:extLst>
      <p:ext uri="{BB962C8B-B14F-4D97-AF65-F5344CB8AC3E}">
        <p14:creationId xmlns:p14="http://schemas.microsoft.com/office/powerpoint/2010/main" val="81732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C7CF1-3C03-519C-B6AE-4A3B619EFB6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7B96B2-8481-1B4E-A56C-6781D4D2C9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5CAA24-C7C0-EE7B-E413-C4E7CCBE8B98}"/>
              </a:ext>
            </a:extLst>
          </p:cNvPr>
          <p:cNvSpPr>
            <a:spLocks noGrp="1"/>
          </p:cNvSpPr>
          <p:nvPr>
            <p:ph type="dt" sz="half" idx="10"/>
          </p:nvPr>
        </p:nvSpPr>
        <p:spPr/>
        <p:txBody>
          <a:bodyPr/>
          <a:lstStyle/>
          <a:p>
            <a:fld id="{10126732-9AD8-6A42-83A3-47BA90C90C8D}" type="datetimeFigureOut">
              <a:rPr lang="en-US" smtClean="0"/>
              <a:t>9/21/23</a:t>
            </a:fld>
            <a:endParaRPr lang="en-US"/>
          </a:p>
        </p:txBody>
      </p:sp>
      <p:sp>
        <p:nvSpPr>
          <p:cNvPr id="5" name="Footer Placeholder 4">
            <a:extLst>
              <a:ext uri="{FF2B5EF4-FFF2-40B4-BE49-F238E27FC236}">
                <a16:creationId xmlns:a16="http://schemas.microsoft.com/office/drawing/2014/main" id="{45732BFC-C9E0-59E7-9EB8-8F2B46B6A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40C4A-ABBC-EF3D-39BE-BBB289477CF2}"/>
              </a:ext>
            </a:extLst>
          </p:cNvPr>
          <p:cNvSpPr>
            <a:spLocks noGrp="1"/>
          </p:cNvSpPr>
          <p:nvPr>
            <p:ph type="sldNum" sz="quarter" idx="12"/>
          </p:nvPr>
        </p:nvSpPr>
        <p:spPr/>
        <p:txBody>
          <a:bodyPr/>
          <a:lstStyle/>
          <a:p>
            <a:fld id="{851AE7D6-55A5-C842-863F-B64258540F94}" type="slidenum">
              <a:rPr lang="en-US" smtClean="0"/>
              <a:t>‹#›</a:t>
            </a:fld>
            <a:endParaRPr lang="en-US"/>
          </a:p>
        </p:txBody>
      </p:sp>
    </p:spTree>
    <p:extLst>
      <p:ext uri="{BB962C8B-B14F-4D97-AF65-F5344CB8AC3E}">
        <p14:creationId xmlns:p14="http://schemas.microsoft.com/office/powerpoint/2010/main" val="27811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4B478E-B611-4BAA-A1A4-CD294EF06CBD}"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8AA63-2C4A-4EB3-8822-1DD27E5729B2}" type="slidenum">
              <a:rPr lang="en-GB" smtClean="0"/>
              <a:t>‹#›</a:t>
            </a:fld>
            <a:endParaRPr lang="en-GB"/>
          </a:p>
        </p:txBody>
      </p:sp>
    </p:spTree>
    <p:extLst>
      <p:ext uri="{BB962C8B-B14F-4D97-AF65-F5344CB8AC3E}">
        <p14:creationId xmlns:p14="http://schemas.microsoft.com/office/powerpoint/2010/main" val="328703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4B478E-B611-4BAA-A1A4-CD294EF06CBD}"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8AA63-2C4A-4EB3-8822-1DD27E5729B2}" type="slidenum">
              <a:rPr lang="en-GB" smtClean="0"/>
              <a:t>‹#›</a:t>
            </a:fld>
            <a:endParaRPr lang="en-GB"/>
          </a:p>
        </p:txBody>
      </p:sp>
    </p:spTree>
    <p:extLst>
      <p:ext uri="{BB962C8B-B14F-4D97-AF65-F5344CB8AC3E}">
        <p14:creationId xmlns:p14="http://schemas.microsoft.com/office/powerpoint/2010/main" val="2227074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4B478E-B611-4BAA-A1A4-CD294EF06CBD}"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8AA63-2C4A-4EB3-8822-1DD27E5729B2}" type="slidenum">
              <a:rPr lang="en-GB" smtClean="0"/>
              <a:t>‹#›</a:t>
            </a:fld>
            <a:endParaRPr lang="en-GB"/>
          </a:p>
        </p:txBody>
      </p:sp>
    </p:spTree>
    <p:extLst>
      <p:ext uri="{BB962C8B-B14F-4D97-AF65-F5344CB8AC3E}">
        <p14:creationId xmlns:p14="http://schemas.microsoft.com/office/powerpoint/2010/main" val="88834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4B478E-B611-4BAA-A1A4-CD294EF06CBD}"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8AA63-2C4A-4EB3-8822-1DD27E5729B2}" type="slidenum">
              <a:rPr lang="en-GB" smtClean="0"/>
              <a:t>‹#›</a:t>
            </a:fld>
            <a:endParaRPr lang="en-GB"/>
          </a:p>
        </p:txBody>
      </p:sp>
    </p:spTree>
    <p:extLst>
      <p:ext uri="{BB962C8B-B14F-4D97-AF65-F5344CB8AC3E}">
        <p14:creationId xmlns:p14="http://schemas.microsoft.com/office/powerpoint/2010/main" val="2717404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4B478E-B611-4BAA-A1A4-CD294EF06CBD}" type="datetimeFigureOut">
              <a:rPr lang="en-GB" smtClean="0"/>
              <a:t>21/09/2023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48AA63-2C4A-4EB3-8822-1DD27E5729B2}" type="slidenum">
              <a:rPr lang="en-GB" smtClean="0"/>
              <a:t>‹#›</a:t>
            </a:fld>
            <a:endParaRPr lang="en-GB"/>
          </a:p>
        </p:txBody>
      </p:sp>
    </p:spTree>
    <p:extLst>
      <p:ext uri="{BB962C8B-B14F-4D97-AF65-F5344CB8AC3E}">
        <p14:creationId xmlns:p14="http://schemas.microsoft.com/office/powerpoint/2010/main" val="138370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4B478E-B611-4BAA-A1A4-CD294EF06CBD}"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48AA63-2C4A-4EB3-8822-1DD27E5729B2}" type="slidenum">
              <a:rPr lang="en-GB" smtClean="0"/>
              <a:t>‹#›</a:t>
            </a:fld>
            <a:endParaRPr lang="en-GB"/>
          </a:p>
        </p:txBody>
      </p:sp>
    </p:spTree>
    <p:extLst>
      <p:ext uri="{BB962C8B-B14F-4D97-AF65-F5344CB8AC3E}">
        <p14:creationId xmlns:p14="http://schemas.microsoft.com/office/powerpoint/2010/main" val="1742605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B478E-B611-4BAA-A1A4-CD294EF06CBD}" type="datetimeFigureOut">
              <a:rPr lang="en-GB" smtClean="0"/>
              <a:t>21/09/2023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48AA63-2C4A-4EB3-8822-1DD27E5729B2}" type="slidenum">
              <a:rPr lang="en-GB" smtClean="0"/>
              <a:t>‹#›</a:t>
            </a:fld>
            <a:endParaRPr lang="en-GB"/>
          </a:p>
        </p:txBody>
      </p:sp>
    </p:spTree>
    <p:extLst>
      <p:ext uri="{BB962C8B-B14F-4D97-AF65-F5344CB8AC3E}">
        <p14:creationId xmlns:p14="http://schemas.microsoft.com/office/powerpoint/2010/main" val="1951025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4B478E-B611-4BAA-A1A4-CD294EF06CBD}"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8AA63-2C4A-4EB3-8822-1DD27E5729B2}" type="slidenum">
              <a:rPr lang="en-GB" smtClean="0"/>
              <a:t>‹#›</a:t>
            </a:fld>
            <a:endParaRPr lang="en-GB"/>
          </a:p>
        </p:txBody>
      </p:sp>
    </p:spTree>
    <p:extLst>
      <p:ext uri="{BB962C8B-B14F-4D97-AF65-F5344CB8AC3E}">
        <p14:creationId xmlns:p14="http://schemas.microsoft.com/office/powerpoint/2010/main" val="252210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3692-5CE9-BA64-28D8-26372668BE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CE8A73-8B65-6970-DDDC-76B0DD5C6D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8F322E-E520-C578-0E8A-9993233D77E6}"/>
              </a:ext>
            </a:extLst>
          </p:cNvPr>
          <p:cNvSpPr>
            <a:spLocks noGrp="1"/>
          </p:cNvSpPr>
          <p:nvPr>
            <p:ph type="dt" sz="half" idx="10"/>
          </p:nvPr>
        </p:nvSpPr>
        <p:spPr/>
        <p:txBody>
          <a:bodyPr/>
          <a:lstStyle/>
          <a:p>
            <a:fld id="{10126732-9AD8-6A42-83A3-47BA90C90C8D}" type="datetimeFigureOut">
              <a:rPr lang="en-US" smtClean="0"/>
              <a:t>9/21/23</a:t>
            </a:fld>
            <a:endParaRPr lang="en-US"/>
          </a:p>
        </p:txBody>
      </p:sp>
      <p:sp>
        <p:nvSpPr>
          <p:cNvPr id="5" name="Footer Placeholder 4">
            <a:extLst>
              <a:ext uri="{FF2B5EF4-FFF2-40B4-BE49-F238E27FC236}">
                <a16:creationId xmlns:a16="http://schemas.microsoft.com/office/drawing/2014/main" id="{65D1902E-7E74-F7A8-578F-F289A7C55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E007C-EED3-2984-A08A-9D597BD4BE57}"/>
              </a:ext>
            </a:extLst>
          </p:cNvPr>
          <p:cNvSpPr>
            <a:spLocks noGrp="1"/>
          </p:cNvSpPr>
          <p:nvPr>
            <p:ph type="sldNum" sz="quarter" idx="12"/>
          </p:nvPr>
        </p:nvSpPr>
        <p:spPr/>
        <p:txBody>
          <a:bodyPr/>
          <a:lstStyle/>
          <a:p>
            <a:fld id="{851AE7D6-55A5-C842-863F-B64258540F94}" type="slidenum">
              <a:rPr lang="en-US" smtClean="0"/>
              <a:t>‹#›</a:t>
            </a:fld>
            <a:endParaRPr lang="en-US"/>
          </a:p>
        </p:txBody>
      </p:sp>
    </p:spTree>
    <p:extLst>
      <p:ext uri="{BB962C8B-B14F-4D97-AF65-F5344CB8AC3E}">
        <p14:creationId xmlns:p14="http://schemas.microsoft.com/office/powerpoint/2010/main" val="2174007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4B478E-B611-4BAA-A1A4-CD294EF06CBD}"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8AA63-2C4A-4EB3-8822-1DD27E5729B2}" type="slidenum">
              <a:rPr lang="en-GB" smtClean="0"/>
              <a:t>‹#›</a:t>
            </a:fld>
            <a:endParaRPr lang="en-GB"/>
          </a:p>
        </p:txBody>
      </p:sp>
    </p:spTree>
    <p:extLst>
      <p:ext uri="{BB962C8B-B14F-4D97-AF65-F5344CB8AC3E}">
        <p14:creationId xmlns:p14="http://schemas.microsoft.com/office/powerpoint/2010/main" val="1828943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4B478E-B611-4BAA-A1A4-CD294EF06CBD}"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8AA63-2C4A-4EB3-8822-1DD27E5729B2}" type="slidenum">
              <a:rPr lang="en-GB" smtClean="0"/>
              <a:t>‹#›</a:t>
            </a:fld>
            <a:endParaRPr lang="en-GB"/>
          </a:p>
        </p:txBody>
      </p:sp>
    </p:spTree>
    <p:extLst>
      <p:ext uri="{BB962C8B-B14F-4D97-AF65-F5344CB8AC3E}">
        <p14:creationId xmlns:p14="http://schemas.microsoft.com/office/powerpoint/2010/main" val="1885924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4B478E-B611-4BAA-A1A4-CD294EF06CBD}"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8AA63-2C4A-4EB3-8822-1DD27E5729B2}" type="slidenum">
              <a:rPr lang="en-GB" smtClean="0"/>
              <a:t>‹#›</a:t>
            </a:fld>
            <a:endParaRPr lang="en-GB"/>
          </a:p>
        </p:txBody>
      </p:sp>
    </p:spTree>
    <p:extLst>
      <p:ext uri="{BB962C8B-B14F-4D97-AF65-F5344CB8AC3E}">
        <p14:creationId xmlns:p14="http://schemas.microsoft.com/office/powerpoint/2010/main" val="75300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2344-53DE-AEFC-41CA-C98036C328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D9F9CE5-AF74-74B8-2F72-0C6E40A906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C6EF402-0DCE-DEB3-D1B3-BF32FF7F63A1}"/>
              </a:ext>
            </a:extLst>
          </p:cNvPr>
          <p:cNvSpPr>
            <a:spLocks noGrp="1"/>
          </p:cNvSpPr>
          <p:nvPr>
            <p:ph type="dt" sz="half" idx="10"/>
          </p:nvPr>
        </p:nvSpPr>
        <p:spPr/>
        <p:txBody>
          <a:bodyPr/>
          <a:lstStyle/>
          <a:p>
            <a:fld id="{10126732-9AD8-6A42-83A3-47BA90C90C8D}" type="datetimeFigureOut">
              <a:rPr lang="en-US" smtClean="0"/>
              <a:t>9/21/23</a:t>
            </a:fld>
            <a:endParaRPr lang="en-US"/>
          </a:p>
        </p:txBody>
      </p:sp>
      <p:sp>
        <p:nvSpPr>
          <p:cNvPr id="5" name="Footer Placeholder 4">
            <a:extLst>
              <a:ext uri="{FF2B5EF4-FFF2-40B4-BE49-F238E27FC236}">
                <a16:creationId xmlns:a16="http://schemas.microsoft.com/office/drawing/2014/main" id="{2AB57049-E4FF-9E27-84F0-A2B92986D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60423-36B3-E24A-122B-AA55879AFA6D}"/>
              </a:ext>
            </a:extLst>
          </p:cNvPr>
          <p:cNvSpPr>
            <a:spLocks noGrp="1"/>
          </p:cNvSpPr>
          <p:nvPr>
            <p:ph type="sldNum" sz="quarter" idx="12"/>
          </p:nvPr>
        </p:nvSpPr>
        <p:spPr/>
        <p:txBody>
          <a:bodyPr/>
          <a:lstStyle/>
          <a:p>
            <a:fld id="{851AE7D6-55A5-C842-863F-B64258540F94}" type="slidenum">
              <a:rPr lang="en-US" smtClean="0"/>
              <a:t>‹#›</a:t>
            </a:fld>
            <a:endParaRPr lang="en-US"/>
          </a:p>
        </p:txBody>
      </p:sp>
    </p:spTree>
    <p:extLst>
      <p:ext uri="{BB962C8B-B14F-4D97-AF65-F5344CB8AC3E}">
        <p14:creationId xmlns:p14="http://schemas.microsoft.com/office/powerpoint/2010/main" val="65182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A97B-41CB-B626-2D76-0BA01A0FDE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F3361E-7CE0-10F5-9F16-6836D1ECB66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50CC30-0292-E109-7919-78D24DDA700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F7D9E84-6A98-C9C8-3801-B9CACB04F187}"/>
              </a:ext>
            </a:extLst>
          </p:cNvPr>
          <p:cNvSpPr>
            <a:spLocks noGrp="1"/>
          </p:cNvSpPr>
          <p:nvPr>
            <p:ph type="dt" sz="half" idx="10"/>
          </p:nvPr>
        </p:nvSpPr>
        <p:spPr/>
        <p:txBody>
          <a:bodyPr/>
          <a:lstStyle/>
          <a:p>
            <a:fld id="{10126732-9AD8-6A42-83A3-47BA90C90C8D}" type="datetimeFigureOut">
              <a:rPr lang="en-US" smtClean="0"/>
              <a:t>9/21/23</a:t>
            </a:fld>
            <a:endParaRPr lang="en-US"/>
          </a:p>
        </p:txBody>
      </p:sp>
      <p:sp>
        <p:nvSpPr>
          <p:cNvPr id="6" name="Footer Placeholder 5">
            <a:extLst>
              <a:ext uri="{FF2B5EF4-FFF2-40B4-BE49-F238E27FC236}">
                <a16:creationId xmlns:a16="http://schemas.microsoft.com/office/drawing/2014/main" id="{EAD7BC9F-632A-A770-812E-A99C41737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7AF44-B573-CC17-24A0-9EDC7B817862}"/>
              </a:ext>
            </a:extLst>
          </p:cNvPr>
          <p:cNvSpPr>
            <a:spLocks noGrp="1"/>
          </p:cNvSpPr>
          <p:nvPr>
            <p:ph type="sldNum" sz="quarter" idx="12"/>
          </p:nvPr>
        </p:nvSpPr>
        <p:spPr/>
        <p:txBody>
          <a:bodyPr/>
          <a:lstStyle/>
          <a:p>
            <a:fld id="{851AE7D6-55A5-C842-863F-B64258540F94}" type="slidenum">
              <a:rPr lang="en-US" smtClean="0"/>
              <a:t>‹#›</a:t>
            </a:fld>
            <a:endParaRPr lang="en-US"/>
          </a:p>
        </p:txBody>
      </p:sp>
    </p:spTree>
    <p:extLst>
      <p:ext uri="{BB962C8B-B14F-4D97-AF65-F5344CB8AC3E}">
        <p14:creationId xmlns:p14="http://schemas.microsoft.com/office/powerpoint/2010/main" val="116126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D5BD-23D7-55DE-2200-F563BF950FE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9BE785-9C98-1BAF-0B67-BD7715B454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16DC5A0-F23F-8C48-C06F-D81F40A3F6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9E846D-C631-E8C1-FE96-B994FCBCC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9E5B17-2287-9FE2-330D-A8372E77DDB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ACF85F-C3C6-C850-B217-DB6E726807B8}"/>
              </a:ext>
            </a:extLst>
          </p:cNvPr>
          <p:cNvSpPr>
            <a:spLocks noGrp="1"/>
          </p:cNvSpPr>
          <p:nvPr>
            <p:ph type="dt" sz="half" idx="10"/>
          </p:nvPr>
        </p:nvSpPr>
        <p:spPr/>
        <p:txBody>
          <a:bodyPr/>
          <a:lstStyle/>
          <a:p>
            <a:fld id="{10126732-9AD8-6A42-83A3-47BA90C90C8D}" type="datetimeFigureOut">
              <a:rPr lang="en-US" smtClean="0"/>
              <a:t>9/21/23</a:t>
            </a:fld>
            <a:endParaRPr lang="en-US"/>
          </a:p>
        </p:txBody>
      </p:sp>
      <p:sp>
        <p:nvSpPr>
          <p:cNvPr id="8" name="Footer Placeholder 7">
            <a:extLst>
              <a:ext uri="{FF2B5EF4-FFF2-40B4-BE49-F238E27FC236}">
                <a16:creationId xmlns:a16="http://schemas.microsoft.com/office/drawing/2014/main" id="{A875D9F8-1666-073A-2BCC-4C4A07EF4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5805AD-3F70-C410-F1CE-793FC76E7308}"/>
              </a:ext>
            </a:extLst>
          </p:cNvPr>
          <p:cNvSpPr>
            <a:spLocks noGrp="1"/>
          </p:cNvSpPr>
          <p:nvPr>
            <p:ph type="sldNum" sz="quarter" idx="12"/>
          </p:nvPr>
        </p:nvSpPr>
        <p:spPr/>
        <p:txBody>
          <a:bodyPr/>
          <a:lstStyle/>
          <a:p>
            <a:fld id="{851AE7D6-55A5-C842-863F-B64258540F94}" type="slidenum">
              <a:rPr lang="en-US" smtClean="0"/>
              <a:t>‹#›</a:t>
            </a:fld>
            <a:endParaRPr lang="en-US"/>
          </a:p>
        </p:txBody>
      </p:sp>
    </p:spTree>
    <p:extLst>
      <p:ext uri="{BB962C8B-B14F-4D97-AF65-F5344CB8AC3E}">
        <p14:creationId xmlns:p14="http://schemas.microsoft.com/office/powerpoint/2010/main" val="323354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2573-AAF9-E4B7-88B2-05F7782B48B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A84D1C6-3317-E8A8-4BA6-1580CD706A72}"/>
              </a:ext>
            </a:extLst>
          </p:cNvPr>
          <p:cNvSpPr>
            <a:spLocks noGrp="1"/>
          </p:cNvSpPr>
          <p:nvPr>
            <p:ph type="dt" sz="half" idx="10"/>
          </p:nvPr>
        </p:nvSpPr>
        <p:spPr/>
        <p:txBody>
          <a:bodyPr/>
          <a:lstStyle/>
          <a:p>
            <a:fld id="{10126732-9AD8-6A42-83A3-47BA90C90C8D}" type="datetimeFigureOut">
              <a:rPr lang="en-US" smtClean="0"/>
              <a:t>9/21/23</a:t>
            </a:fld>
            <a:endParaRPr lang="en-US"/>
          </a:p>
        </p:txBody>
      </p:sp>
      <p:sp>
        <p:nvSpPr>
          <p:cNvPr id="4" name="Footer Placeholder 3">
            <a:extLst>
              <a:ext uri="{FF2B5EF4-FFF2-40B4-BE49-F238E27FC236}">
                <a16:creationId xmlns:a16="http://schemas.microsoft.com/office/drawing/2014/main" id="{07CC832D-A91C-BE5A-EE0B-DD77A3C0B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B710FF-4B75-6AB1-9238-F7BCC9AE86AA}"/>
              </a:ext>
            </a:extLst>
          </p:cNvPr>
          <p:cNvSpPr>
            <a:spLocks noGrp="1"/>
          </p:cNvSpPr>
          <p:nvPr>
            <p:ph type="sldNum" sz="quarter" idx="12"/>
          </p:nvPr>
        </p:nvSpPr>
        <p:spPr/>
        <p:txBody>
          <a:bodyPr/>
          <a:lstStyle/>
          <a:p>
            <a:fld id="{851AE7D6-55A5-C842-863F-B64258540F94}" type="slidenum">
              <a:rPr lang="en-US" smtClean="0"/>
              <a:t>‹#›</a:t>
            </a:fld>
            <a:endParaRPr lang="en-US"/>
          </a:p>
        </p:txBody>
      </p:sp>
    </p:spTree>
    <p:extLst>
      <p:ext uri="{BB962C8B-B14F-4D97-AF65-F5344CB8AC3E}">
        <p14:creationId xmlns:p14="http://schemas.microsoft.com/office/powerpoint/2010/main" val="114102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C6A2DD-1757-FC20-E59B-ED3ECC4FF24B}"/>
              </a:ext>
            </a:extLst>
          </p:cNvPr>
          <p:cNvSpPr>
            <a:spLocks noGrp="1"/>
          </p:cNvSpPr>
          <p:nvPr>
            <p:ph type="dt" sz="half" idx="10"/>
          </p:nvPr>
        </p:nvSpPr>
        <p:spPr/>
        <p:txBody>
          <a:bodyPr/>
          <a:lstStyle/>
          <a:p>
            <a:fld id="{10126732-9AD8-6A42-83A3-47BA90C90C8D}" type="datetimeFigureOut">
              <a:rPr lang="en-US" smtClean="0"/>
              <a:t>9/21/23</a:t>
            </a:fld>
            <a:endParaRPr lang="en-US"/>
          </a:p>
        </p:txBody>
      </p:sp>
      <p:sp>
        <p:nvSpPr>
          <p:cNvPr id="3" name="Footer Placeholder 2">
            <a:extLst>
              <a:ext uri="{FF2B5EF4-FFF2-40B4-BE49-F238E27FC236}">
                <a16:creationId xmlns:a16="http://schemas.microsoft.com/office/drawing/2014/main" id="{889656B5-7176-C524-6567-9311E4C42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F03E42-1B3E-6C60-005E-55C5AA5CC1B9}"/>
              </a:ext>
            </a:extLst>
          </p:cNvPr>
          <p:cNvSpPr>
            <a:spLocks noGrp="1"/>
          </p:cNvSpPr>
          <p:nvPr>
            <p:ph type="sldNum" sz="quarter" idx="12"/>
          </p:nvPr>
        </p:nvSpPr>
        <p:spPr/>
        <p:txBody>
          <a:bodyPr/>
          <a:lstStyle/>
          <a:p>
            <a:fld id="{851AE7D6-55A5-C842-863F-B64258540F94}" type="slidenum">
              <a:rPr lang="en-US" smtClean="0"/>
              <a:t>‹#›</a:t>
            </a:fld>
            <a:endParaRPr lang="en-US"/>
          </a:p>
        </p:txBody>
      </p:sp>
    </p:spTree>
    <p:extLst>
      <p:ext uri="{BB962C8B-B14F-4D97-AF65-F5344CB8AC3E}">
        <p14:creationId xmlns:p14="http://schemas.microsoft.com/office/powerpoint/2010/main" val="109779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DA70-C156-B1F7-8735-8C8C159BFE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85A454-C9A1-75D8-3ECA-D8095BA95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3F70611-1971-E639-9BAC-F1E941B40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1A07E4-23C7-D242-3F61-2FCF474E9D96}"/>
              </a:ext>
            </a:extLst>
          </p:cNvPr>
          <p:cNvSpPr>
            <a:spLocks noGrp="1"/>
          </p:cNvSpPr>
          <p:nvPr>
            <p:ph type="dt" sz="half" idx="10"/>
          </p:nvPr>
        </p:nvSpPr>
        <p:spPr/>
        <p:txBody>
          <a:bodyPr/>
          <a:lstStyle/>
          <a:p>
            <a:fld id="{10126732-9AD8-6A42-83A3-47BA90C90C8D}" type="datetimeFigureOut">
              <a:rPr lang="en-US" smtClean="0"/>
              <a:t>9/21/23</a:t>
            </a:fld>
            <a:endParaRPr lang="en-US"/>
          </a:p>
        </p:txBody>
      </p:sp>
      <p:sp>
        <p:nvSpPr>
          <p:cNvPr id="6" name="Footer Placeholder 5">
            <a:extLst>
              <a:ext uri="{FF2B5EF4-FFF2-40B4-BE49-F238E27FC236}">
                <a16:creationId xmlns:a16="http://schemas.microsoft.com/office/drawing/2014/main" id="{A757405A-E30D-735B-C0CC-4A735D447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E3CE18-B3A9-442A-04D2-622BD0CFEEC2}"/>
              </a:ext>
            </a:extLst>
          </p:cNvPr>
          <p:cNvSpPr>
            <a:spLocks noGrp="1"/>
          </p:cNvSpPr>
          <p:nvPr>
            <p:ph type="sldNum" sz="quarter" idx="12"/>
          </p:nvPr>
        </p:nvSpPr>
        <p:spPr/>
        <p:txBody>
          <a:bodyPr/>
          <a:lstStyle/>
          <a:p>
            <a:fld id="{851AE7D6-55A5-C842-863F-B64258540F94}" type="slidenum">
              <a:rPr lang="en-US" smtClean="0"/>
              <a:t>‹#›</a:t>
            </a:fld>
            <a:endParaRPr lang="en-US"/>
          </a:p>
        </p:txBody>
      </p:sp>
    </p:spTree>
    <p:extLst>
      <p:ext uri="{BB962C8B-B14F-4D97-AF65-F5344CB8AC3E}">
        <p14:creationId xmlns:p14="http://schemas.microsoft.com/office/powerpoint/2010/main" val="252624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23F2-3EBC-5D6A-E07E-986AAA6A8C4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10ED2D1-9120-CC3F-56B0-E6C8D9B42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09335E-291A-587C-8BC6-64C22AECC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F1C8CB-52EF-43D7-1AEF-E97AA2F3736A}"/>
              </a:ext>
            </a:extLst>
          </p:cNvPr>
          <p:cNvSpPr>
            <a:spLocks noGrp="1"/>
          </p:cNvSpPr>
          <p:nvPr>
            <p:ph type="dt" sz="half" idx="10"/>
          </p:nvPr>
        </p:nvSpPr>
        <p:spPr/>
        <p:txBody>
          <a:bodyPr/>
          <a:lstStyle/>
          <a:p>
            <a:fld id="{10126732-9AD8-6A42-83A3-47BA90C90C8D}" type="datetimeFigureOut">
              <a:rPr lang="en-US" smtClean="0"/>
              <a:t>9/21/23</a:t>
            </a:fld>
            <a:endParaRPr lang="en-US"/>
          </a:p>
        </p:txBody>
      </p:sp>
      <p:sp>
        <p:nvSpPr>
          <p:cNvPr id="6" name="Footer Placeholder 5">
            <a:extLst>
              <a:ext uri="{FF2B5EF4-FFF2-40B4-BE49-F238E27FC236}">
                <a16:creationId xmlns:a16="http://schemas.microsoft.com/office/drawing/2014/main" id="{9C312E9D-7F08-B67E-2518-2EBE12DBE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FDB2E3-C1C9-075C-D0C8-7FF8543D812F}"/>
              </a:ext>
            </a:extLst>
          </p:cNvPr>
          <p:cNvSpPr>
            <a:spLocks noGrp="1"/>
          </p:cNvSpPr>
          <p:nvPr>
            <p:ph type="sldNum" sz="quarter" idx="12"/>
          </p:nvPr>
        </p:nvSpPr>
        <p:spPr/>
        <p:txBody>
          <a:bodyPr/>
          <a:lstStyle/>
          <a:p>
            <a:fld id="{851AE7D6-55A5-C842-863F-B64258540F94}" type="slidenum">
              <a:rPr lang="en-US" smtClean="0"/>
              <a:t>‹#›</a:t>
            </a:fld>
            <a:endParaRPr lang="en-US"/>
          </a:p>
        </p:txBody>
      </p:sp>
    </p:spTree>
    <p:extLst>
      <p:ext uri="{BB962C8B-B14F-4D97-AF65-F5344CB8AC3E}">
        <p14:creationId xmlns:p14="http://schemas.microsoft.com/office/powerpoint/2010/main" val="318799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C0F62E-6354-6079-B5B0-7586B34C4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BA42B58-9ACD-3239-CB8F-9E81CD5126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16A078-3A2C-9106-C34C-6EE985648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eorgia" panose="02040502050405020303" pitchFamily="18" charset="0"/>
              </a:defRPr>
            </a:lvl1pPr>
          </a:lstStyle>
          <a:p>
            <a:fld id="{10126732-9AD8-6A42-83A3-47BA90C90C8D}" type="datetimeFigureOut">
              <a:rPr lang="en-US" smtClean="0"/>
              <a:pPr/>
              <a:t>9/21/23</a:t>
            </a:fld>
            <a:endParaRPr lang="en-US"/>
          </a:p>
        </p:txBody>
      </p:sp>
      <p:sp>
        <p:nvSpPr>
          <p:cNvPr id="5" name="Footer Placeholder 4">
            <a:extLst>
              <a:ext uri="{FF2B5EF4-FFF2-40B4-BE49-F238E27FC236}">
                <a16:creationId xmlns:a16="http://schemas.microsoft.com/office/drawing/2014/main" id="{7815570E-1D82-2B1A-2058-2DDA0AFC2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eorgia" panose="02040502050405020303" pitchFamily="18" charset="0"/>
              </a:defRPr>
            </a:lvl1pPr>
          </a:lstStyle>
          <a:p>
            <a:endParaRPr lang="en-US"/>
          </a:p>
        </p:txBody>
      </p:sp>
      <p:sp>
        <p:nvSpPr>
          <p:cNvPr id="6" name="Slide Number Placeholder 5">
            <a:extLst>
              <a:ext uri="{FF2B5EF4-FFF2-40B4-BE49-F238E27FC236}">
                <a16:creationId xmlns:a16="http://schemas.microsoft.com/office/drawing/2014/main" id="{03A4E3F3-0A69-36D6-E18D-1E83D5A4D2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eorgia" panose="02040502050405020303" pitchFamily="18" charset="0"/>
              </a:defRPr>
            </a:lvl1pPr>
          </a:lstStyle>
          <a:p>
            <a:fld id="{851AE7D6-55A5-C842-863F-B64258540F94}" type="slidenum">
              <a:rPr lang="en-US" smtClean="0"/>
              <a:pPr/>
              <a:t>‹#›</a:t>
            </a:fld>
            <a:endParaRPr lang="en-US"/>
          </a:p>
        </p:txBody>
      </p:sp>
    </p:spTree>
    <p:extLst>
      <p:ext uri="{BB962C8B-B14F-4D97-AF65-F5344CB8AC3E}">
        <p14:creationId xmlns:p14="http://schemas.microsoft.com/office/powerpoint/2010/main" val="310670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B478E-B611-4BAA-A1A4-CD294EF06CBD}" type="datetimeFigureOut">
              <a:rPr lang="en-GB" smtClean="0"/>
              <a:t>21/09/2023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8AA63-2C4A-4EB3-8822-1DD27E5729B2}" type="slidenum">
              <a:rPr lang="en-GB" smtClean="0"/>
              <a:t>‹#›</a:t>
            </a:fld>
            <a:endParaRPr lang="en-GB"/>
          </a:p>
        </p:txBody>
      </p:sp>
    </p:spTree>
    <p:extLst>
      <p:ext uri="{BB962C8B-B14F-4D97-AF65-F5344CB8AC3E}">
        <p14:creationId xmlns:p14="http://schemas.microsoft.com/office/powerpoint/2010/main" val="176369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ed.ac.uk/information-services/computing/comms-and-collab/office365/latest-office" TargetMode="External"/><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www.ed.ac.uk/information-services/computing/comms-and-collab/office365/timetable-on-my-phone" TargetMode="External"/><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customXml" Target="../ink/ink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www.ed.ac.uk/information-services/students/study-space/computers-for-stud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oe.sharepoint.com/sites/sharepoint-solutions-service/SitePages/Personal-Document-Management-at-University.asp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hyperlink" Target="https://www.ed.ac.uk/information-services/students/study-space/study-spaces-app-user-guid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d.ac.uk/information-services/help-consultancy/accessibility/assistive-technology/pcs-campu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s://www.ed.ac.uk/information-services/computing/desktop-personal/edprin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s://www.ucreatestudio.is.ed.ac.uk/" TargetMode="External"/><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ed.ac.uk/information-services/computing/desktop-personal/avd" TargetMode="External"/><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hyperlink" Target="https://edin.ac/2XvCBy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ed.ac.uk/information-services/learning-technology/media-hopper-replay"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ed.ac.uk/information-services/computing/desktop-personal/wifi-networking" TargetMode="External"/><Relationship Id="rId7" Type="http://schemas.openxmlformats.org/officeDocument/2006/relationships/image" Target="../media/image50.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hyperlink" Target="https://www.ed.ac.uk/information-services/computing/desktop-personal/vpn"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hyperlink" Target="https://www.ed.ac.uk/information-services/library-museum-gallery/using-library/borrowing-a-book/borrowing-laptops" TargetMode="External"/><Relationship Id="rId7" Type="http://schemas.openxmlformats.org/officeDocument/2006/relationships/image" Target="../media/image56.sv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ed.ac.uk/information-services/library-museum-gallery"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ed.ac.uk/information-services/library-museum-gallery" TargetMode="External"/><Relationship Id="rId5" Type="http://schemas.openxmlformats.org/officeDocument/2006/relationships/image" Target="../media/image62.jpe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hyperlink" Target="https://discovered.ed.ac.uk/" TargetMode="Externa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hyperlink" Target="https://www.ed.ac.uk/information-services/library-museum-gallery/using-library/request-resource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hyperlink" Target="https://www.ed.ac.uk/information-services/help-consultancy/is-skills/abou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ed.ac.uk/information-services/help-consultancy/is-skills/programmes-courses-and-toolkits/student-digital-study-skills"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hyperlink" Target="https://www.digitalskills.ed.ac.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75.png"/><Relationship Id="rId4" Type="http://schemas.openxmlformats.org/officeDocument/2006/relationships/hyperlink" Target="https://www.ed.ac.uk/is/linkedinlearn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hyperlink" Target="https://www.ed.ac.uk/edhel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ed.ac.uk/information-services/help-consultancy/is-skills/programmes-courses-and-toolkits/tailored-courses-and-presentations/making-the-most-of-it"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chrome.google.com/webstore/detail/flaticon-for-gsuit-gslide/haekgjfnhhdkgfgmldhfokhmfkgmciba"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ed.ac.uk/information-services/help-consultancy/card"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ed.ac.uk/information-services/computing/comms-and-collab/myed-porta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ed.ac.uk/information-services/learning-technology/virtual-environments/lear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edin.ac/ally"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hyperlink" Target="https://www.ed.ac.uk/information-services/computing/comms-and-collab/office365" TargetMode="Externa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image" Target="../media/image17.png"/><Relationship Id="rId5" Type="http://schemas.openxmlformats.org/officeDocument/2006/relationships/customXml" Target="../ink/ink1.xml"/><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5A95"/>
        </a:solidFill>
        <a:effectLst/>
      </p:bgPr>
    </p:bg>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722F628F-244D-832C-3E53-8D0A97FF4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915" y="353357"/>
            <a:ext cx="4181851" cy="671942"/>
          </a:xfrm>
          <a:prstGeom prst="rect">
            <a:avLst/>
          </a:prstGeom>
        </p:spPr>
      </p:pic>
      <p:grpSp>
        <p:nvGrpSpPr>
          <p:cNvPr id="28" name="Group 27">
            <a:extLst>
              <a:ext uri="{FF2B5EF4-FFF2-40B4-BE49-F238E27FC236}">
                <a16:creationId xmlns:a16="http://schemas.microsoft.com/office/drawing/2014/main" id="{A0ADAF7C-00CA-EB43-7FCC-3B5C114D301D}"/>
              </a:ext>
            </a:extLst>
          </p:cNvPr>
          <p:cNvGrpSpPr/>
          <p:nvPr/>
        </p:nvGrpSpPr>
        <p:grpSpPr>
          <a:xfrm>
            <a:off x="598915" y="1874729"/>
            <a:ext cx="6106091" cy="3016210"/>
            <a:chOff x="598915" y="1744835"/>
            <a:chExt cx="6106091" cy="3016210"/>
          </a:xfrm>
        </p:grpSpPr>
        <p:sp>
          <p:nvSpPr>
            <p:cNvPr id="12" name="TextBox 11">
              <a:extLst>
                <a:ext uri="{FF2B5EF4-FFF2-40B4-BE49-F238E27FC236}">
                  <a16:creationId xmlns:a16="http://schemas.microsoft.com/office/drawing/2014/main" id="{3548A0C3-747F-E0BB-B7BF-327050877CD7}"/>
                </a:ext>
              </a:extLst>
            </p:cNvPr>
            <p:cNvSpPr txBox="1"/>
            <p:nvPr/>
          </p:nvSpPr>
          <p:spPr>
            <a:xfrm>
              <a:off x="598915" y="1744835"/>
              <a:ext cx="5620449" cy="2246769"/>
            </a:xfrm>
            <a:prstGeom prst="rect">
              <a:avLst/>
            </a:prstGeom>
            <a:noFill/>
          </p:spPr>
          <p:txBody>
            <a:bodyPr wrap="none" rtlCol="0">
              <a:spAutoFit/>
            </a:bodyPr>
            <a:lstStyle/>
            <a:p>
              <a:r>
                <a:rPr lang="en-US" sz="7000" b="1">
                  <a:solidFill>
                    <a:schemeClr val="bg1"/>
                  </a:solidFill>
                  <a:latin typeface="Tahoma" panose="020B0604030504040204" pitchFamily="34" charset="0"/>
                  <a:ea typeface="Tahoma" panose="020B0604030504040204" pitchFamily="34" charset="0"/>
                  <a:cs typeface="Tahoma" panose="020B0604030504040204" pitchFamily="34" charset="0"/>
                </a:rPr>
                <a:t>Making the </a:t>
              </a:r>
            </a:p>
            <a:p>
              <a:r>
                <a:rPr lang="en-US" sz="7000" b="1">
                  <a:solidFill>
                    <a:schemeClr val="bg1"/>
                  </a:solidFill>
                  <a:latin typeface="Tahoma" panose="020B0604030504040204" pitchFamily="34" charset="0"/>
                  <a:ea typeface="Tahoma" panose="020B0604030504040204" pitchFamily="34" charset="0"/>
                  <a:cs typeface="Tahoma" panose="020B0604030504040204" pitchFamily="34" charset="0"/>
                </a:rPr>
                <a:t>most of IT</a:t>
              </a:r>
            </a:p>
          </p:txBody>
        </p:sp>
        <p:sp>
          <p:nvSpPr>
            <p:cNvPr id="16" name="TextBox 15">
              <a:extLst>
                <a:ext uri="{FF2B5EF4-FFF2-40B4-BE49-F238E27FC236}">
                  <a16:creationId xmlns:a16="http://schemas.microsoft.com/office/drawing/2014/main" id="{BD533B21-58DF-9DF8-4E06-49FF5B15F783}"/>
                </a:ext>
              </a:extLst>
            </p:cNvPr>
            <p:cNvSpPr txBox="1"/>
            <p:nvPr/>
          </p:nvSpPr>
          <p:spPr>
            <a:xfrm>
              <a:off x="598915" y="3991604"/>
              <a:ext cx="6106091" cy="769441"/>
            </a:xfrm>
            <a:prstGeom prst="rect">
              <a:avLst/>
            </a:prstGeom>
            <a:noFill/>
          </p:spPr>
          <p:txBody>
            <a:bodyPr wrap="square" rtlCol="0">
              <a:spAutoFit/>
            </a:bodyPr>
            <a:lstStyle/>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Computing, learning technology and</a:t>
              </a:r>
            </a:p>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library services for new students</a:t>
              </a:r>
            </a:p>
          </p:txBody>
        </p:sp>
      </p:grpSp>
      <p:sp>
        <p:nvSpPr>
          <p:cNvPr id="2" name="Oval 1">
            <a:extLst>
              <a:ext uri="{FF2B5EF4-FFF2-40B4-BE49-F238E27FC236}">
                <a16:creationId xmlns:a16="http://schemas.microsoft.com/office/drawing/2014/main" id="{C4834316-6FD8-344D-3FD1-CEFB06E2918B}"/>
              </a:ext>
            </a:extLst>
          </p:cNvPr>
          <p:cNvSpPr/>
          <p:nvPr/>
        </p:nvSpPr>
        <p:spPr>
          <a:xfrm>
            <a:off x="0" y="-1101545"/>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 name="Oval 2">
            <a:extLst>
              <a:ext uri="{FF2B5EF4-FFF2-40B4-BE49-F238E27FC236}">
                <a16:creationId xmlns:a16="http://schemas.microsoft.com/office/drawing/2014/main" id="{8543D3DA-1C3B-EA97-93D7-211D3374697C}"/>
              </a:ext>
            </a:extLst>
          </p:cNvPr>
          <p:cNvSpPr/>
          <p:nvPr/>
        </p:nvSpPr>
        <p:spPr>
          <a:xfrm>
            <a:off x="723418" y="-1089971"/>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2218ADC0-C11D-BCB9-1FF9-AB7C653B7624}"/>
              </a:ext>
            </a:extLst>
          </p:cNvPr>
          <p:cNvSpPr/>
          <p:nvPr/>
        </p:nvSpPr>
        <p:spPr>
          <a:xfrm>
            <a:off x="1446836" y="-1124695"/>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Oval 4">
            <a:extLst>
              <a:ext uri="{FF2B5EF4-FFF2-40B4-BE49-F238E27FC236}">
                <a16:creationId xmlns:a16="http://schemas.microsoft.com/office/drawing/2014/main" id="{C05A831C-3D3F-9977-873A-E7067876D7A0}"/>
              </a:ext>
            </a:extLst>
          </p:cNvPr>
          <p:cNvSpPr/>
          <p:nvPr/>
        </p:nvSpPr>
        <p:spPr>
          <a:xfrm>
            <a:off x="2170254" y="-1124695"/>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31AC222A-4C71-C315-F7C7-2594984F3A12}"/>
              </a:ext>
            </a:extLst>
          </p:cNvPr>
          <p:cNvSpPr/>
          <p:nvPr/>
        </p:nvSpPr>
        <p:spPr>
          <a:xfrm>
            <a:off x="2893672" y="-1113121"/>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E3D37A9B-F43A-811F-AD39-570EEB6DDE02}"/>
              </a:ext>
            </a:extLst>
          </p:cNvPr>
          <p:cNvSpPr/>
          <p:nvPr/>
        </p:nvSpPr>
        <p:spPr>
          <a:xfrm>
            <a:off x="3617090" y="-1113121"/>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 name="Oval 7">
            <a:extLst>
              <a:ext uri="{FF2B5EF4-FFF2-40B4-BE49-F238E27FC236}">
                <a16:creationId xmlns:a16="http://schemas.microsoft.com/office/drawing/2014/main" id="{2CF3DB7C-A8A5-C1D6-129B-413DA5422817}"/>
              </a:ext>
            </a:extLst>
          </p:cNvPr>
          <p:cNvSpPr/>
          <p:nvPr/>
        </p:nvSpPr>
        <p:spPr>
          <a:xfrm>
            <a:off x="4340508" y="-1159419"/>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E8858609-47BB-E74C-8BC8-7775DE9DF2BF}"/>
              </a:ext>
            </a:extLst>
          </p:cNvPr>
          <p:cNvSpPr/>
          <p:nvPr/>
        </p:nvSpPr>
        <p:spPr>
          <a:xfrm>
            <a:off x="5063926" y="-1170994"/>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931AA53E-B117-007B-8CB7-85E92CAFFEB9}"/>
              </a:ext>
            </a:extLst>
          </p:cNvPr>
          <p:cNvSpPr/>
          <p:nvPr/>
        </p:nvSpPr>
        <p:spPr>
          <a:xfrm>
            <a:off x="5787344" y="-1159419"/>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7B09368A-0CF7-60E8-940B-E2445E178380}"/>
              </a:ext>
            </a:extLst>
          </p:cNvPr>
          <p:cNvSpPr/>
          <p:nvPr/>
        </p:nvSpPr>
        <p:spPr>
          <a:xfrm>
            <a:off x="6510762" y="-1170993"/>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4" name="Oval 23">
            <a:extLst>
              <a:ext uri="{FF2B5EF4-FFF2-40B4-BE49-F238E27FC236}">
                <a16:creationId xmlns:a16="http://schemas.microsoft.com/office/drawing/2014/main" id="{5063FA8E-475B-C727-CE7B-546210526016}"/>
              </a:ext>
            </a:extLst>
          </p:cNvPr>
          <p:cNvSpPr/>
          <p:nvPr/>
        </p:nvSpPr>
        <p:spPr>
          <a:xfrm>
            <a:off x="7234177" y="-1170993"/>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ounded Rectangle 10">
            <a:extLst>
              <a:ext uri="{FF2B5EF4-FFF2-40B4-BE49-F238E27FC236}">
                <a16:creationId xmlns:a16="http://schemas.microsoft.com/office/drawing/2014/main" id="{AFABF696-17A9-47BB-DB95-C3EF75E37CC6}"/>
              </a:ext>
            </a:extLst>
          </p:cNvPr>
          <p:cNvSpPr/>
          <p:nvPr/>
        </p:nvSpPr>
        <p:spPr>
          <a:xfrm rot="18900000">
            <a:off x="7868088" y="167786"/>
            <a:ext cx="6522431" cy="6522431"/>
          </a:xfrm>
          <a:prstGeom prst="roundRect">
            <a:avLst/>
          </a:prstGeom>
          <a:solidFill>
            <a:srgbClr val="FAC74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5" name="Rounded Rectangle 24" descr="Image of a female student sitting working on her laptop">
            <a:extLst>
              <a:ext uri="{FF2B5EF4-FFF2-40B4-BE49-F238E27FC236}">
                <a16:creationId xmlns:a16="http://schemas.microsoft.com/office/drawing/2014/main" id="{74C0BC68-40E6-2F58-A064-5231623EA302}"/>
              </a:ext>
            </a:extLst>
          </p:cNvPr>
          <p:cNvSpPr/>
          <p:nvPr/>
        </p:nvSpPr>
        <p:spPr>
          <a:xfrm rot="18900000">
            <a:off x="7992000" y="308077"/>
            <a:ext cx="6247579" cy="6228000"/>
          </a:xfrm>
          <a:prstGeom prst="roundRect">
            <a:avLst/>
          </a:prstGeom>
          <a:blipFill dpi="0" rotWithShape="0">
            <a:blip r:embed="rId4" cstate="screen">
              <a:extLst>
                <a:ext uri="{28A0092B-C50C-407E-A947-70E740481C1C}">
                  <a14:useLocalDpi xmlns:a14="http://schemas.microsoft.com/office/drawing/2010/main"/>
                </a:ext>
              </a:extLst>
            </a:blip>
            <a:srcRec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TextBox 12">
            <a:extLst>
              <a:ext uri="{FF2B5EF4-FFF2-40B4-BE49-F238E27FC236}">
                <a16:creationId xmlns:a16="http://schemas.microsoft.com/office/drawing/2014/main" id="{5E250C51-66AF-8040-A825-09FAA46436F7}"/>
              </a:ext>
            </a:extLst>
          </p:cNvPr>
          <p:cNvSpPr txBox="1"/>
          <p:nvPr/>
        </p:nvSpPr>
        <p:spPr>
          <a:xfrm>
            <a:off x="598915" y="5660381"/>
            <a:ext cx="5836611" cy="646331"/>
          </a:xfrm>
          <a:prstGeom prst="rect">
            <a:avLst/>
          </a:prstGeom>
          <a:noFill/>
        </p:spPr>
        <p:txBody>
          <a:bodyPr wrap="square" rtlCol="0">
            <a:spAutoFit/>
          </a:bodyPr>
          <a:lstStyle/>
          <a:p>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Andy Todd | Angela Nicholson</a:t>
            </a:r>
          </a:p>
          <a:p>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Digital Skills and Training | Library Services</a:t>
            </a:r>
          </a:p>
        </p:txBody>
      </p:sp>
    </p:spTree>
    <p:extLst>
      <p:ext uri="{BB962C8B-B14F-4D97-AF65-F5344CB8AC3E}">
        <p14:creationId xmlns:p14="http://schemas.microsoft.com/office/powerpoint/2010/main" val="3174261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F22B86A-C5A0-9B8F-B8B3-5F1F05367728}"/>
              </a:ext>
            </a:extLst>
          </p:cNvPr>
          <p:cNvGrpSpPr/>
          <p:nvPr/>
        </p:nvGrpSpPr>
        <p:grpSpPr>
          <a:xfrm>
            <a:off x="11112000" y="0"/>
            <a:ext cx="1080000" cy="1394308"/>
            <a:chOff x="11112000" y="0"/>
            <a:chExt cx="1080000" cy="1394308"/>
          </a:xfrm>
        </p:grpSpPr>
        <p:sp>
          <p:nvSpPr>
            <p:cNvPr id="8" name="Rectangle 7">
              <a:extLst>
                <a:ext uri="{FF2B5EF4-FFF2-40B4-BE49-F238E27FC236}">
                  <a16:creationId xmlns:a16="http://schemas.microsoft.com/office/drawing/2014/main" id="{1607FA92-2F00-0FB6-D098-31872FD45F08}"/>
                </a:ext>
              </a:extLst>
            </p:cNvPr>
            <p:cNvSpPr/>
            <p:nvPr/>
          </p:nvSpPr>
          <p:spPr>
            <a:xfrm>
              <a:off x="11112000" y="0"/>
              <a:ext cx="1080000" cy="1080000"/>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11112000" y="1102549"/>
              <a:ext cx="1080000" cy="291759"/>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Tahoma" panose="020B0604030504040204" pitchFamily="34" charset="0"/>
                  <a:ea typeface="Tahoma" panose="020B0604030504040204" pitchFamily="34" charset="0"/>
                  <a:cs typeface="Tahoma" panose="020B0604030504040204" pitchFamily="34" charset="0"/>
                </a:rPr>
                <a:t>CLICK OR SCAN</a:t>
              </a:r>
            </a:p>
          </p:txBody>
        </p:sp>
        <p:pic>
          <p:nvPicPr>
            <p:cNvPr id="4" name="Picture 3" descr="QR code linking to further information about downloading and installing Microsoft Office Suite">
              <a:hlinkClick r:id="rId3"/>
              <a:extLst>
                <a:ext uri="{FF2B5EF4-FFF2-40B4-BE49-F238E27FC236}">
                  <a16:creationId xmlns:a16="http://schemas.microsoft.com/office/drawing/2014/main" id="{E0E9365F-8FD4-23D0-50F6-48E1D711B79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203800" y="90275"/>
              <a:ext cx="896400" cy="896400"/>
            </a:xfrm>
            <a:prstGeom prst="rect">
              <a:avLst/>
            </a:prstGeom>
          </p:spPr>
        </p:pic>
      </p:grpSp>
      <p:sp>
        <p:nvSpPr>
          <p:cNvPr id="2" name="TextBox 1">
            <a:extLst>
              <a:ext uri="{FF2B5EF4-FFF2-40B4-BE49-F238E27FC236}">
                <a16:creationId xmlns:a16="http://schemas.microsoft.com/office/drawing/2014/main" id="{1541AC69-A0FC-B95A-C35B-1EB0372CE461}"/>
              </a:ext>
            </a:extLst>
          </p:cNvPr>
          <p:cNvSpPr txBox="1"/>
          <p:nvPr/>
        </p:nvSpPr>
        <p:spPr>
          <a:xfrm>
            <a:off x="798276" y="121779"/>
            <a:ext cx="10595449" cy="1938992"/>
          </a:xfrm>
          <a:prstGeom prst="rect">
            <a:avLst/>
          </a:prstGeom>
          <a:noFill/>
        </p:spPr>
        <p:txBody>
          <a:bodyPr wrap="square" rtlCol="0">
            <a:spAutoFit/>
          </a:bodyPr>
          <a:lstStyle/>
          <a:p>
            <a:pPr algn="ctr"/>
            <a:r>
              <a:rPr lang="en-US" sz="6000" b="1" dirty="0">
                <a:solidFill>
                  <a:srgbClr val="E44E8B"/>
                </a:solidFill>
                <a:latin typeface="Tahoma" panose="020B0604030504040204" pitchFamily="34" charset="0"/>
                <a:ea typeface="Tahoma" panose="020B0604030504040204" pitchFamily="34" charset="0"/>
                <a:cs typeface="Tahoma" panose="020B0604030504040204" pitchFamily="34" charset="0"/>
              </a:rPr>
              <a:t>Download </a:t>
            </a:r>
          </a:p>
          <a:p>
            <a:pPr algn="ctr"/>
            <a:r>
              <a:rPr lang="en-US" sz="6000" b="1" dirty="0">
                <a:solidFill>
                  <a:srgbClr val="E44E8B"/>
                </a:solidFill>
                <a:latin typeface="Tahoma" panose="020B0604030504040204" pitchFamily="34" charset="0"/>
                <a:ea typeface="Tahoma" panose="020B0604030504040204" pitchFamily="34" charset="0"/>
                <a:cs typeface="Tahoma" panose="020B0604030504040204" pitchFamily="34" charset="0"/>
              </a:rPr>
              <a:t>Microsoft Office</a:t>
            </a:r>
          </a:p>
        </p:txBody>
      </p:sp>
      <p:sp>
        <p:nvSpPr>
          <p:cNvPr id="5" name="TextBox 4">
            <a:extLst>
              <a:ext uri="{FF2B5EF4-FFF2-40B4-BE49-F238E27FC236}">
                <a16:creationId xmlns:a16="http://schemas.microsoft.com/office/drawing/2014/main" id="{0342A95F-3761-76F9-B10D-342458AE0E6D}"/>
              </a:ext>
            </a:extLst>
          </p:cNvPr>
          <p:cNvSpPr txBox="1"/>
          <p:nvPr/>
        </p:nvSpPr>
        <p:spPr>
          <a:xfrm>
            <a:off x="1504751" y="2060771"/>
            <a:ext cx="9182497" cy="769441"/>
          </a:xfrm>
          <a:prstGeom prst="rect">
            <a:avLst/>
          </a:prstGeom>
          <a:noFill/>
        </p:spPr>
        <p:txBody>
          <a:bodyPr wrap="square" rtlCol="0">
            <a:spAutoFit/>
          </a:bodyPr>
          <a:lstStyle/>
          <a:p>
            <a:pPr algn="ct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You can download the full desktop version of Microsoft Office </a:t>
            </a:r>
          </a:p>
          <a:p>
            <a:pPr algn="ct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for free via your </a:t>
            </a:r>
            <a:r>
              <a:rPr lang="en-GB" sz="2200" dirty="0">
                <a:solidFill>
                  <a:srgbClr val="3E3E4D"/>
                </a:solidFill>
                <a:latin typeface="Tahoma" panose="020B0604030504040204" pitchFamily="34" charset="0"/>
                <a:ea typeface="Tahoma" panose="020B0604030504040204" pitchFamily="34" charset="0"/>
                <a:cs typeface="Tahoma" panose="020B0604030504040204" pitchFamily="34" charset="0"/>
              </a:rPr>
              <a:t>University</a:t>
            </a: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 Office 365 account.</a:t>
            </a:r>
          </a:p>
        </p:txBody>
      </p:sp>
      <p:sp>
        <p:nvSpPr>
          <p:cNvPr id="3" name="Oval 2">
            <a:extLst>
              <a:ext uri="{FF2B5EF4-FFF2-40B4-BE49-F238E27FC236}">
                <a16:creationId xmlns:a16="http://schemas.microsoft.com/office/drawing/2014/main" id="{6718E0CA-F592-B2F5-3E73-F68A98273817}"/>
              </a:ext>
            </a:extLst>
          </p:cNvPr>
          <p:cNvSpPr/>
          <p:nvPr/>
        </p:nvSpPr>
        <p:spPr>
          <a:xfrm>
            <a:off x="0" y="-922978"/>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0AA09F66-6AED-D351-9D0B-9FB6F91381E3}"/>
              </a:ext>
            </a:extLst>
          </p:cNvPr>
          <p:cNvSpPr/>
          <p:nvPr/>
        </p:nvSpPr>
        <p:spPr>
          <a:xfrm>
            <a:off x="723418" y="-911404"/>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5F437869-5BEB-42B5-744C-7689EEA4AC63}"/>
              </a:ext>
            </a:extLst>
          </p:cNvPr>
          <p:cNvSpPr/>
          <p:nvPr/>
        </p:nvSpPr>
        <p:spPr>
          <a:xfrm>
            <a:off x="1446836" y="-946128"/>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464417CC-F3E5-3C51-3CDC-7EABE44F106D}"/>
              </a:ext>
            </a:extLst>
          </p:cNvPr>
          <p:cNvSpPr/>
          <p:nvPr/>
        </p:nvSpPr>
        <p:spPr>
          <a:xfrm>
            <a:off x="2170254" y="-946128"/>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E9DAC964-AF24-1B9D-D55C-DE13020CD508}"/>
              </a:ext>
            </a:extLst>
          </p:cNvPr>
          <p:cNvSpPr/>
          <p:nvPr/>
        </p:nvSpPr>
        <p:spPr>
          <a:xfrm>
            <a:off x="2893672" y="-934554"/>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5059A2BF-6617-4ADB-040E-C14C302F7BA2}"/>
              </a:ext>
            </a:extLst>
          </p:cNvPr>
          <p:cNvSpPr/>
          <p:nvPr/>
        </p:nvSpPr>
        <p:spPr>
          <a:xfrm>
            <a:off x="3617090" y="-934554"/>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250ED9EF-4D6C-A76A-E5E5-AB18FCA58AC7}"/>
              </a:ext>
            </a:extLst>
          </p:cNvPr>
          <p:cNvSpPr/>
          <p:nvPr/>
        </p:nvSpPr>
        <p:spPr>
          <a:xfrm>
            <a:off x="4340508" y="-980852"/>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FC5BE355-6D0D-19E5-29F3-B1DC58C9FC2D}"/>
              </a:ext>
            </a:extLst>
          </p:cNvPr>
          <p:cNvSpPr/>
          <p:nvPr/>
        </p:nvSpPr>
        <p:spPr>
          <a:xfrm>
            <a:off x="5063926" y="-992427"/>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2945D537-53C5-A3F3-EC0B-EE9D4BED556D}"/>
              </a:ext>
            </a:extLst>
          </p:cNvPr>
          <p:cNvSpPr/>
          <p:nvPr/>
        </p:nvSpPr>
        <p:spPr>
          <a:xfrm>
            <a:off x="5787344" y="-980852"/>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2" name="Oval 21">
            <a:extLst>
              <a:ext uri="{FF2B5EF4-FFF2-40B4-BE49-F238E27FC236}">
                <a16:creationId xmlns:a16="http://schemas.microsoft.com/office/drawing/2014/main" id="{DBC94AB3-AB7E-F328-8E25-40DF21252842}"/>
              </a:ext>
            </a:extLst>
          </p:cNvPr>
          <p:cNvSpPr/>
          <p:nvPr/>
        </p:nvSpPr>
        <p:spPr>
          <a:xfrm>
            <a:off x="6510762" y="-992426"/>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Oval 22">
            <a:extLst>
              <a:ext uri="{FF2B5EF4-FFF2-40B4-BE49-F238E27FC236}">
                <a16:creationId xmlns:a16="http://schemas.microsoft.com/office/drawing/2014/main" id="{010AE802-937B-14A6-F96E-C160A59C16E4}"/>
              </a:ext>
            </a:extLst>
          </p:cNvPr>
          <p:cNvSpPr/>
          <p:nvPr/>
        </p:nvSpPr>
        <p:spPr>
          <a:xfrm>
            <a:off x="7234177" y="-992426"/>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B395E698-F5B7-954E-B32B-7E103F6E6727}"/>
                  </a:ext>
                </a:extLst>
              </p14:cNvPr>
              <p14:cNvContentPartPr/>
              <p14:nvPr/>
            </p14:nvContentPartPr>
            <p14:xfrm>
              <a:off x="2182674" y="3368264"/>
              <a:ext cx="360" cy="360"/>
            </p14:xfrm>
          </p:contentPart>
        </mc:Choice>
        <mc:Fallback xmlns="">
          <p:pic>
            <p:nvPicPr>
              <p:cNvPr id="30" name="Ink 29">
                <a:extLst>
                  <a:ext uri="{FF2B5EF4-FFF2-40B4-BE49-F238E27FC236}">
                    <a16:creationId xmlns:a16="http://schemas.microsoft.com/office/drawing/2014/main" id="{B395E698-F5B7-954E-B32B-7E103F6E6727}"/>
                  </a:ext>
                </a:extLst>
              </p:cNvPr>
              <p:cNvPicPr/>
              <p:nvPr/>
            </p:nvPicPr>
            <p:blipFill>
              <a:blip r:embed="rId6"/>
              <a:stretch>
                <a:fillRect/>
              </a:stretch>
            </p:blipFill>
            <p:spPr>
              <a:xfrm>
                <a:off x="2173674" y="3359264"/>
                <a:ext cx="18000" cy="18000"/>
              </a:xfrm>
              <a:prstGeom prst="rect">
                <a:avLst/>
              </a:prstGeom>
            </p:spPr>
          </p:pic>
        </mc:Fallback>
      </mc:AlternateContent>
      <p:pic>
        <p:nvPicPr>
          <p:cNvPr id="10" name="Picture 9" descr="Image of a MacBook Pro displaying the Microsoft Office download options within Office 365.">
            <a:extLst>
              <a:ext uri="{FF2B5EF4-FFF2-40B4-BE49-F238E27FC236}">
                <a16:creationId xmlns:a16="http://schemas.microsoft.com/office/drawing/2014/main" id="{5727AC29-4B43-584E-B3DF-DF51BED03DA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19494" y="2894287"/>
            <a:ext cx="6953012" cy="4090990"/>
          </a:xfrm>
          <a:prstGeom prst="rect">
            <a:avLst/>
          </a:prstGeom>
        </p:spPr>
      </p:pic>
    </p:spTree>
    <p:extLst>
      <p:ext uri="{BB962C8B-B14F-4D97-AF65-F5344CB8AC3E}">
        <p14:creationId xmlns:p14="http://schemas.microsoft.com/office/powerpoint/2010/main" val="43665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AD3DE0A-22F2-93DD-6656-DC5C750F70D2}"/>
              </a:ext>
            </a:extLst>
          </p:cNvPr>
          <p:cNvGrpSpPr/>
          <p:nvPr/>
        </p:nvGrpSpPr>
        <p:grpSpPr>
          <a:xfrm>
            <a:off x="0" y="0"/>
            <a:ext cx="1080000" cy="1394308"/>
            <a:chOff x="0" y="0"/>
            <a:chExt cx="1080000" cy="1394308"/>
          </a:xfrm>
        </p:grpSpPr>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4E8B"/>
                </a:solidFill>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E44E8B"/>
                  </a:solidFill>
                  <a:latin typeface="Tahoma" panose="020B0604030504040204" pitchFamily="34" charset="0"/>
                  <a:ea typeface="Tahoma" panose="020B0604030504040204" pitchFamily="34" charset="0"/>
                  <a:cs typeface="Tahoma" panose="020B0604030504040204" pitchFamily="34" charset="0"/>
                </a:rPr>
                <a:t>CLICK OR SCAN</a:t>
              </a:r>
            </a:p>
          </p:txBody>
        </p:sp>
        <p:pic>
          <p:nvPicPr>
            <p:cNvPr id="4" name="Picture 3" descr="QR code linking to further information about the timetables and accessing them on your phone.">
              <a:hlinkClick r:id="rId3"/>
              <a:extLst>
                <a:ext uri="{FF2B5EF4-FFF2-40B4-BE49-F238E27FC236}">
                  <a16:creationId xmlns:a16="http://schemas.microsoft.com/office/drawing/2014/main" id="{E0E9365F-8FD4-23D0-50F6-48E1D711B79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0275"/>
              <a:ext cx="896400" cy="896400"/>
            </a:xfrm>
            <a:prstGeom prst="rect">
              <a:avLst/>
            </a:prstGeom>
          </p:spPr>
        </p:pic>
      </p:grpSp>
      <p:sp>
        <p:nvSpPr>
          <p:cNvPr id="3" name="Oval 2">
            <a:extLst>
              <a:ext uri="{FF2B5EF4-FFF2-40B4-BE49-F238E27FC236}">
                <a16:creationId xmlns:a16="http://schemas.microsoft.com/office/drawing/2014/main" id="{6718E0CA-F592-B2F5-3E73-F68A98273817}"/>
              </a:ext>
            </a:extLst>
          </p:cNvPr>
          <p:cNvSpPr/>
          <p:nvPr/>
        </p:nvSpPr>
        <p:spPr>
          <a:xfrm>
            <a:off x="0" y="-922978"/>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0AA09F66-6AED-D351-9D0B-9FB6F91381E3}"/>
              </a:ext>
            </a:extLst>
          </p:cNvPr>
          <p:cNvSpPr/>
          <p:nvPr/>
        </p:nvSpPr>
        <p:spPr>
          <a:xfrm>
            <a:off x="723418" y="-911404"/>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5F437869-5BEB-42B5-744C-7689EEA4AC63}"/>
              </a:ext>
            </a:extLst>
          </p:cNvPr>
          <p:cNvSpPr/>
          <p:nvPr/>
        </p:nvSpPr>
        <p:spPr>
          <a:xfrm>
            <a:off x="1446836" y="-946128"/>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464417CC-F3E5-3C51-3CDC-7EABE44F106D}"/>
              </a:ext>
            </a:extLst>
          </p:cNvPr>
          <p:cNvSpPr/>
          <p:nvPr/>
        </p:nvSpPr>
        <p:spPr>
          <a:xfrm>
            <a:off x="2170254" y="-946128"/>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E9DAC964-AF24-1B9D-D55C-DE13020CD508}"/>
              </a:ext>
            </a:extLst>
          </p:cNvPr>
          <p:cNvSpPr/>
          <p:nvPr/>
        </p:nvSpPr>
        <p:spPr>
          <a:xfrm>
            <a:off x="2893672" y="-934554"/>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5059A2BF-6617-4ADB-040E-C14C302F7BA2}"/>
              </a:ext>
            </a:extLst>
          </p:cNvPr>
          <p:cNvSpPr/>
          <p:nvPr/>
        </p:nvSpPr>
        <p:spPr>
          <a:xfrm>
            <a:off x="3617090" y="-934554"/>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250ED9EF-4D6C-A76A-E5E5-AB18FCA58AC7}"/>
              </a:ext>
            </a:extLst>
          </p:cNvPr>
          <p:cNvSpPr/>
          <p:nvPr/>
        </p:nvSpPr>
        <p:spPr>
          <a:xfrm>
            <a:off x="4340508" y="-980852"/>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FC5BE355-6D0D-19E5-29F3-B1DC58C9FC2D}"/>
              </a:ext>
            </a:extLst>
          </p:cNvPr>
          <p:cNvSpPr/>
          <p:nvPr/>
        </p:nvSpPr>
        <p:spPr>
          <a:xfrm>
            <a:off x="5063926" y="-992427"/>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2945D537-53C5-A3F3-EC0B-EE9D4BED556D}"/>
              </a:ext>
            </a:extLst>
          </p:cNvPr>
          <p:cNvSpPr/>
          <p:nvPr/>
        </p:nvSpPr>
        <p:spPr>
          <a:xfrm>
            <a:off x="5787344" y="-980852"/>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2" name="Oval 21">
            <a:extLst>
              <a:ext uri="{FF2B5EF4-FFF2-40B4-BE49-F238E27FC236}">
                <a16:creationId xmlns:a16="http://schemas.microsoft.com/office/drawing/2014/main" id="{DBC94AB3-AB7E-F328-8E25-40DF21252842}"/>
              </a:ext>
            </a:extLst>
          </p:cNvPr>
          <p:cNvSpPr/>
          <p:nvPr/>
        </p:nvSpPr>
        <p:spPr>
          <a:xfrm>
            <a:off x="6510762" y="-992426"/>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Oval 22">
            <a:extLst>
              <a:ext uri="{FF2B5EF4-FFF2-40B4-BE49-F238E27FC236}">
                <a16:creationId xmlns:a16="http://schemas.microsoft.com/office/drawing/2014/main" id="{010AE802-937B-14A6-F96E-C160A59C16E4}"/>
              </a:ext>
            </a:extLst>
          </p:cNvPr>
          <p:cNvSpPr/>
          <p:nvPr/>
        </p:nvSpPr>
        <p:spPr>
          <a:xfrm>
            <a:off x="7234177" y="-992426"/>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B395E698-F5B7-954E-B32B-7E103F6E6727}"/>
                  </a:ext>
                </a:extLst>
              </p14:cNvPr>
              <p14:cNvContentPartPr/>
              <p14:nvPr/>
            </p14:nvContentPartPr>
            <p14:xfrm>
              <a:off x="2182674" y="3368264"/>
              <a:ext cx="360" cy="360"/>
            </p14:xfrm>
          </p:contentPart>
        </mc:Choice>
        <mc:Fallback xmlns="">
          <p:pic>
            <p:nvPicPr>
              <p:cNvPr id="30" name="Ink 29">
                <a:extLst>
                  <a:ext uri="{FF2B5EF4-FFF2-40B4-BE49-F238E27FC236}">
                    <a16:creationId xmlns:a16="http://schemas.microsoft.com/office/drawing/2014/main" id="{B395E698-F5B7-954E-B32B-7E103F6E6727}"/>
                  </a:ext>
                </a:extLst>
              </p:cNvPr>
              <p:cNvPicPr/>
              <p:nvPr/>
            </p:nvPicPr>
            <p:blipFill>
              <a:blip r:embed="rId6"/>
              <a:stretch>
                <a:fillRect/>
              </a:stretch>
            </p:blipFill>
            <p:spPr>
              <a:xfrm>
                <a:off x="2173674" y="3359264"/>
                <a:ext cx="18000" cy="18000"/>
              </a:xfrm>
              <a:prstGeom prst="rect">
                <a:avLst/>
              </a:prstGeom>
            </p:spPr>
          </p:pic>
        </mc:Fallback>
      </mc:AlternateContent>
      <p:pic>
        <p:nvPicPr>
          <p:cNvPr id="27" name="Picture 26" descr="Image of an iPhone displaying Outlook Calendar in Office 365 via a web browser.">
            <a:extLst>
              <a:ext uri="{FF2B5EF4-FFF2-40B4-BE49-F238E27FC236}">
                <a16:creationId xmlns:a16="http://schemas.microsoft.com/office/drawing/2014/main" id="{6C28390A-01F0-AAD3-291A-421D979EE7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34529" y="681691"/>
            <a:ext cx="4123838" cy="7835292"/>
          </a:xfrm>
          <a:prstGeom prst="rect">
            <a:avLst/>
          </a:prstGeom>
        </p:spPr>
      </p:pic>
      <p:grpSp>
        <p:nvGrpSpPr>
          <p:cNvPr id="25" name="Group 24">
            <a:extLst>
              <a:ext uri="{FF2B5EF4-FFF2-40B4-BE49-F238E27FC236}">
                <a16:creationId xmlns:a16="http://schemas.microsoft.com/office/drawing/2014/main" id="{33BECB8A-579F-F019-22DA-EDA8F4ADC3D3}"/>
              </a:ext>
            </a:extLst>
          </p:cNvPr>
          <p:cNvGrpSpPr/>
          <p:nvPr/>
        </p:nvGrpSpPr>
        <p:grpSpPr>
          <a:xfrm>
            <a:off x="5534688" y="1432340"/>
            <a:ext cx="6270625" cy="3993320"/>
            <a:chOff x="5712109" y="1066815"/>
            <a:chExt cx="6270625" cy="3993320"/>
          </a:xfrm>
        </p:grpSpPr>
        <p:sp>
          <p:nvSpPr>
            <p:cNvPr id="2" name="TextBox 1">
              <a:extLst>
                <a:ext uri="{FF2B5EF4-FFF2-40B4-BE49-F238E27FC236}">
                  <a16:creationId xmlns:a16="http://schemas.microsoft.com/office/drawing/2014/main" id="{1541AC69-A0FC-B95A-C35B-1EB0372CE461}"/>
                </a:ext>
              </a:extLst>
            </p:cNvPr>
            <p:cNvSpPr txBox="1"/>
            <p:nvPr/>
          </p:nvSpPr>
          <p:spPr>
            <a:xfrm>
              <a:off x="5712109" y="1066815"/>
              <a:ext cx="5765205" cy="1938992"/>
            </a:xfrm>
            <a:prstGeom prst="rect">
              <a:avLst/>
            </a:prstGeom>
            <a:noFill/>
          </p:spPr>
          <p:txBody>
            <a:bodyPr wrap="square" rtlCol="0">
              <a:spAutoFit/>
            </a:bodyPr>
            <a:lstStyle/>
            <a:p>
              <a:r>
                <a:rPr lang="en-US" sz="6000" b="1" dirty="0">
                  <a:solidFill>
                    <a:srgbClr val="E44E8B"/>
                  </a:solidFill>
                  <a:latin typeface="Tahoma" panose="020B0604030504040204" pitchFamily="34" charset="0"/>
                  <a:ea typeface="Tahoma" panose="020B0604030504040204" pitchFamily="34" charset="0"/>
                  <a:cs typeface="Tahoma" panose="020B0604030504040204" pitchFamily="34" charset="0"/>
                </a:rPr>
                <a:t>Timetable on My Phone </a:t>
              </a:r>
            </a:p>
          </p:txBody>
        </p:sp>
        <p:sp>
          <p:nvSpPr>
            <p:cNvPr id="5" name="TextBox 4">
              <a:extLst>
                <a:ext uri="{FF2B5EF4-FFF2-40B4-BE49-F238E27FC236}">
                  <a16:creationId xmlns:a16="http://schemas.microsoft.com/office/drawing/2014/main" id="{0342A95F-3761-76F9-B10D-342458AE0E6D}"/>
                </a:ext>
              </a:extLst>
            </p:cNvPr>
            <p:cNvSpPr txBox="1"/>
            <p:nvPr/>
          </p:nvSpPr>
          <p:spPr>
            <a:xfrm>
              <a:off x="5712109" y="3368264"/>
              <a:ext cx="6077955" cy="769441"/>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Your timetable information can be accessed via your University Office 365 calendar. </a:t>
              </a:r>
            </a:p>
          </p:txBody>
        </p:sp>
        <p:sp>
          <p:nvSpPr>
            <p:cNvPr id="24" name="TextBox 23">
              <a:extLst>
                <a:ext uri="{FF2B5EF4-FFF2-40B4-BE49-F238E27FC236}">
                  <a16:creationId xmlns:a16="http://schemas.microsoft.com/office/drawing/2014/main" id="{41FE91C8-E818-A6D8-4396-A5ECF308F2F0}"/>
                </a:ext>
              </a:extLst>
            </p:cNvPr>
            <p:cNvSpPr txBox="1"/>
            <p:nvPr/>
          </p:nvSpPr>
          <p:spPr>
            <a:xfrm>
              <a:off x="5712109" y="4290694"/>
              <a:ext cx="6270625" cy="769441"/>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You can also add your calendar to your phone so you can access your timetable wherever you are.</a:t>
              </a:r>
            </a:p>
          </p:txBody>
        </p:sp>
      </p:grpSp>
    </p:spTree>
    <p:extLst>
      <p:ext uri="{BB962C8B-B14F-4D97-AF65-F5344CB8AC3E}">
        <p14:creationId xmlns:p14="http://schemas.microsoft.com/office/powerpoint/2010/main" val="118445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5A95"/>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E1435D-0DDC-27DC-0B49-13063E668BA8}"/>
              </a:ext>
            </a:extLst>
          </p:cNvPr>
          <p:cNvGrpSpPr/>
          <p:nvPr/>
        </p:nvGrpSpPr>
        <p:grpSpPr>
          <a:xfrm>
            <a:off x="485805" y="874455"/>
            <a:ext cx="6801862" cy="5109091"/>
            <a:chOff x="485805" y="695983"/>
            <a:chExt cx="6801862" cy="5109091"/>
          </a:xfrm>
        </p:grpSpPr>
        <p:sp>
          <p:nvSpPr>
            <p:cNvPr id="12" name="TextBox 11">
              <a:extLst>
                <a:ext uri="{FF2B5EF4-FFF2-40B4-BE49-F238E27FC236}">
                  <a16:creationId xmlns:a16="http://schemas.microsoft.com/office/drawing/2014/main" id="{3548A0C3-747F-E0BB-B7BF-327050877CD7}"/>
                </a:ext>
              </a:extLst>
            </p:cNvPr>
            <p:cNvSpPr txBox="1"/>
            <p:nvPr/>
          </p:nvSpPr>
          <p:spPr>
            <a:xfrm>
              <a:off x="485805" y="695983"/>
              <a:ext cx="1492716" cy="1323439"/>
            </a:xfrm>
            <a:prstGeom prst="rect">
              <a:avLst/>
            </a:prstGeom>
            <a:noFill/>
          </p:spPr>
          <p:txBody>
            <a:bodyPr wrap="none" rtlCol="0">
              <a:spAutoFit/>
            </a:bodyPr>
            <a:lstStyle/>
            <a:p>
              <a:r>
                <a:rPr lang="en-US" sz="8000" b="1">
                  <a:solidFill>
                    <a:srgbClr val="FAC748"/>
                  </a:solidFill>
                  <a:latin typeface="Tahoma" panose="020B0604030504040204" pitchFamily="34" charset="0"/>
                  <a:ea typeface="Tahoma" panose="020B0604030504040204" pitchFamily="34" charset="0"/>
                  <a:cs typeface="Tahoma" panose="020B0604030504040204" pitchFamily="34" charset="0"/>
                </a:rPr>
                <a:t>02</a:t>
              </a:r>
            </a:p>
          </p:txBody>
        </p:sp>
        <p:sp>
          <p:nvSpPr>
            <p:cNvPr id="2" name="TextBox 1">
              <a:extLst>
                <a:ext uri="{FF2B5EF4-FFF2-40B4-BE49-F238E27FC236}">
                  <a16:creationId xmlns:a16="http://schemas.microsoft.com/office/drawing/2014/main" id="{1541AC69-A0FC-B95A-C35B-1EB0372CE461}"/>
                </a:ext>
              </a:extLst>
            </p:cNvPr>
            <p:cNvSpPr txBox="1"/>
            <p:nvPr/>
          </p:nvSpPr>
          <p:spPr>
            <a:xfrm>
              <a:off x="485805" y="2019422"/>
              <a:ext cx="6801862" cy="3785652"/>
            </a:xfrm>
            <a:prstGeom prst="rect">
              <a:avLst/>
            </a:prstGeom>
            <a:noFill/>
          </p:spPr>
          <p:txBody>
            <a:bodyPr wrap="none" rtlCol="0">
              <a:spAutoFit/>
            </a:bodyPr>
            <a:lstStyle/>
            <a:p>
              <a:r>
                <a:rPr lang="en-US" sz="8000" b="1">
                  <a:solidFill>
                    <a:schemeClr val="bg1"/>
                  </a:solidFill>
                  <a:latin typeface="Tahoma" panose="020B0604030504040204" pitchFamily="34" charset="0"/>
                  <a:ea typeface="Tahoma" panose="020B0604030504040204" pitchFamily="34" charset="0"/>
                  <a:cs typeface="Tahoma" panose="020B0604030504040204" pitchFamily="34" charset="0"/>
                </a:rPr>
                <a:t>Computing </a:t>
              </a:r>
            </a:p>
            <a:p>
              <a:r>
                <a:rPr lang="en-US" sz="8000" b="1">
                  <a:solidFill>
                    <a:schemeClr val="bg1"/>
                  </a:solidFill>
                  <a:latin typeface="Tahoma" panose="020B0604030504040204" pitchFamily="34" charset="0"/>
                  <a:ea typeface="Tahoma" panose="020B0604030504040204" pitchFamily="34" charset="0"/>
                  <a:cs typeface="Tahoma" panose="020B0604030504040204" pitchFamily="34" charset="0"/>
                </a:rPr>
                <a:t>and printing </a:t>
              </a:r>
            </a:p>
            <a:p>
              <a:r>
                <a:rPr lang="en-US" sz="8000" b="1">
                  <a:solidFill>
                    <a:schemeClr val="bg1"/>
                  </a:solidFill>
                  <a:latin typeface="Tahoma" panose="020B0604030504040204" pitchFamily="34" charset="0"/>
                  <a:ea typeface="Tahoma" panose="020B0604030504040204" pitchFamily="34" charset="0"/>
                  <a:cs typeface="Tahoma" panose="020B0604030504040204" pitchFamily="34" charset="0"/>
                </a:rPr>
                <a:t>services</a:t>
              </a:r>
            </a:p>
          </p:txBody>
        </p:sp>
      </p:grpSp>
      <p:sp>
        <p:nvSpPr>
          <p:cNvPr id="3" name="Oval 2">
            <a:extLst>
              <a:ext uri="{FF2B5EF4-FFF2-40B4-BE49-F238E27FC236}">
                <a16:creationId xmlns:a16="http://schemas.microsoft.com/office/drawing/2014/main" id="{2B29D851-324D-F2CF-3D5F-5C52DF597425}"/>
              </a:ext>
            </a:extLst>
          </p:cNvPr>
          <p:cNvSpPr/>
          <p:nvPr/>
        </p:nvSpPr>
        <p:spPr>
          <a:xfrm>
            <a:off x="0" y="-990096"/>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9E7DFF1F-8B0F-828D-C1EA-FE207E3300A7}"/>
              </a:ext>
            </a:extLst>
          </p:cNvPr>
          <p:cNvSpPr/>
          <p:nvPr/>
        </p:nvSpPr>
        <p:spPr>
          <a:xfrm>
            <a:off x="723418" y="-978522"/>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Oval 4">
            <a:extLst>
              <a:ext uri="{FF2B5EF4-FFF2-40B4-BE49-F238E27FC236}">
                <a16:creationId xmlns:a16="http://schemas.microsoft.com/office/drawing/2014/main" id="{45FA1D51-D9A3-0F39-79BD-4AAA87C85A99}"/>
              </a:ext>
            </a:extLst>
          </p:cNvPr>
          <p:cNvSpPr/>
          <p:nvPr/>
        </p:nvSpPr>
        <p:spPr>
          <a:xfrm>
            <a:off x="1446836" y="-1013246"/>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000F6B89-62E6-DE74-C30E-09ECC279A79C}"/>
              </a:ext>
            </a:extLst>
          </p:cNvPr>
          <p:cNvSpPr/>
          <p:nvPr/>
        </p:nvSpPr>
        <p:spPr>
          <a:xfrm>
            <a:off x="2170254" y="-1013246"/>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783157C0-7CA2-CCE2-537A-A6378AB7D335}"/>
              </a:ext>
            </a:extLst>
          </p:cNvPr>
          <p:cNvSpPr/>
          <p:nvPr/>
        </p:nvSpPr>
        <p:spPr>
          <a:xfrm>
            <a:off x="2893672" y="-1001672"/>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 name="Oval 7">
            <a:extLst>
              <a:ext uri="{FF2B5EF4-FFF2-40B4-BE49-F238E27FC236}">
                <a16:creationId xmlns:a16="http://schemas.microsoft.com/office/drawing/2014/main" id="{43CEA966-E80B-156A-BFBD-BE78EB237B9C}"/>
              </a:ext>
            </a:extLst>
          </p:cNvPr>
          <p:cNvSpPr/>
          <p:nvPr/>
        </p:nvSpPr>
        <p:spPr>
          <a:xfrm>
            <a:off x="3617090" y="-1001672"/>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07849BF3-BCEF-83B6-4689-6F9717959AA5}"/>
              </a:ext>
            </a:extLst>
          </p:cNvPr>
          <p:cNvSpPr/>
          <p:nvPr/>
        </p:nvSpPr>
        <p:spPr>
          <a:xfrm>
            <a:off x="4340508" y="-1047970"/>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28873572-9B77-8646-861A-23134A8C8B9A}"/>
              </a:ext>
            </a:extLst>
          </p:cNvPr>
          <p:cNvSpPr/>
          <p:nvPr/>
        </p:nvSpPr>
        <p:spPr>
          <a:xfrm>
            <a:off x="5063926" y="-1059545"/>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FA2B9712-BC22-A0B4-E6B4-C4F7A5C3766A}"/>
              </a:ext>
            </a:extLst>
          </p:cNvPr>
          <p:cNvSpPr/>
          <p:nvPr/>
        </p:nvSpPr>
        <p:spPr>
          <a:xfrm>
            <a:off x="5787344" y="-1047970"/>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1FCEF184-0389-D4CD-71E0-2148ABC9D446}"/>
              </a:ext>
            </a:extLst>
          </p:cNvPr>
          <p:cNvSpPr/>
          <p:nvPr/>
        </p:nvSpPr>
        <p:spPr>
          <a:xfrm>
            <a:off x="6510762" y="-1059544"/>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424D8CD4-971E-E85D-C4CD-A81B07262D72}"/>
              </a:ext>
            </a:extLst>
          </p:cNvPr>
          <p:cNvSpPr/>
          <p:nvPr/>
        </p:nvSpPr>
        <p:spPr>
          <a:xfrm>
            <a:off x="7234177" y="-1059544"/>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20" name="Picture 19" descr="Image showing a close up of a printer with several print trays">
            <a:extLst>
              <a:ext uri="{FF2B5EF4-FFF2-40B4-BE49-F238E27FC236}">
                <a16:creationId xmlns:a16="http://schemas.microsoft.com/office/drawing/2014/main" id="{661FC4D9-753F-14AA-250C-8CB8E83935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90965" y="0"/>
            <a:ext cx="3801035" cy="6858000"/>
          </a:xfrm>
          <a:prstGeom prst="rect">
            <a:avLst/>
          </a:prstGeom>
        </p:spPr>
      </p:pic>
    </p:spTree>
    <p:extLst>
      <p:ext uri="{BB962C8B-B14F-4D97-AF65-F5344CB8AC3E}">
        <p14:creationId xmlns:p14="http://schemas.microsoft.com/office/powerpoint/2010/main" val="225796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 of a MacBook laptop showing open access computer availability at the main library.">
            <a:extLst>
              <a:ext uri="{FF2B5EF4-FFF2-40B4-BE49-F238E27FC236}">
                <a16:creationId xmlns:a16="http://schemas.microsoft.com/office/drawing/2014/main" id="{FA7841D9-F57D-BD37-0D4B-093F378427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96637" y="1515649"/>
            <a:ext cx="9558627" cy="5439333"/>
          </a:xfrm>
          <a:prstGeom prst="rect">
            <a:avLst/>
          </a:prstGeom>
        </p:spPr>
      </p:pic>
      <p:grpSp>
        <p:nvGrpSpPr>
          <p:cNvPr id="14" name="Group 13">
            <a:extLst>
              <a:ext uri="{FF2B5EF4-FFF2-40B4-BE49-F238E27FC236}">
                <a16:creationId xmlns:a16="http://schemas.microsoft.com/office/drawing/2014/main" id="{B41BE5E9-695E-70FA-CEAA-9E223326F819}"/>
              </a:ext>
            </a:extLst>
          </p:cNvPr>
          <p:cNvGrpSpPr/>
          <p:nvPr/>
        </p:nvGrpSpPr>
        <p:grpSpPr>
          <a:xfrm>
            <a:off x="11112000" y="0"/>
            <a:ext cx="1080000" cy="1394308"/>
            <a:chOff x="11112000" y="0"/>
            <a:chExt cx="1080000" cy="1394308"/>
          </a:xfrm>
        </p:grpSpPr>
        <p:sp>
          <p:nvSpPr>
            <p:cNvPr id="8" name="Rectangle 7">
              <a:extLst>
                <a:ext uri="{FF2B5EF4-FFF2-40B4-BE49-F238E27FC236}">
                  <a16:creationId xmlns:a16="http://schemas.microsoft.com/office/drawing/2014/main" id="{1607FA92-2F00-0FB6-D098-31872FD45F08}"/>
                </a:ext>
              </a:extLst>
            </p:cNvPr>
            <p:cNvSpPr/>
            <p:nvPr/>
          </p:nvSpPr>
          <p:spPr>
            <a:xfrm>
              <a:off x="11112000" y="0"/>
              <a:ext cx="1080000" cy="1080000"/>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11112000" y="1102549"/>
              <a:ext cx="1080000" cy="291759"/>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pic>
          <p:nvPicPr>
            <p:cNvPr id="19" name="Picture 18" descr="QR code linking to open access computing information&#10;">
              <a:hlinkClick r:id="rId4"/>
              <a:extLst>
                <a:ext uri="{FF2B5EF4-FFF2-40B4-BE49-F238E27FC236}">
                  <a16:creationId xmlns:a16="http://schemas.microsoft.com/office/drawing/2014/main" id="{89EDE353-ECBE-4DB5-9376-514F35195D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800" y="91800"/>
              <a:ext cx="896400" cy="896400"/>
            </a:xfrm>
            <a:prstGeom prst="rect">
              <a:avLst/>
            </a:prstGeom>
          </p:spPr>
        </p:pic>
      </p:grpSp>
      <p:sp>
        <p:nvSpPr>
          <p:cNvPr id="3" name="Oval 2">
            <a:extLst>
              <a:ext uri="{FF2B5EF4-FFF2-40B4-BE49-F238E27FC236}">
                <a16:creationId xmlns:a16="http://schemas.microsoft.com/office/drawing/2014/main" id="{C62D5001-A41B-2AC8-5F1A-2EDFB43DA8B6}"/>
              </a:ext>
            </a:extLst>
          </p:cNvPr>
          <p:cNvSpPr/>
          <p:nvPr/>
        </p:nvSpPr>
        <p:spPr>
          <a:xfrm>
            <a:off x="0" y="-963922"/>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840E1BAE-3B18-C3CF-2BC0-2BB426BB12E8}"/>
              </a:ext>
            </a:extLst>
          </p:cNvPr>
          <p:cNvSpPr/>
          <p:nvPr/>
        </p:nvSpPr>
        <p:spPr>
          <a:xfrm>
            <a:off x="723418" y="-952348"/>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61437491-FEFE-3AAB-0406-72655944BC7F}"/>
              </a:ext>
            </a:extLst>
          </p:cNvPr>
          <p:cNvSpPr/>
          <p:nvPr/>
        </p:nvSpPr>
        <p:spPr>
          <a:xfrm>
            <a:off x="1446836" y="-987072"/>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E10854CD-1578-34CE-1D61-A6966FA16C2D}"/>
              </a:ext>
            </a:extLst>
          </p:cNvPr>
          <p:cNvSpPr/>
          <p:nvPr/>
        </p:nvSpPr>
        <p:spPr>
          <a:xfrm>
            <a:off x="2170254" y="-987072"/>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A29F6591-AC6A-28A2-A518-AA9AEA4AE782}"/>
              </a:ext>
            </a:extLst>
          </p:cNvPr>
          <p:cNvSpPr/>
          <p:nvPr/>
        </p:nvSpPr>
        <p:spPr>
          <a:xfrm>
            <a:off x="2893672" y="-975498"/>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C92D69BB-8CB4-8D18-82E4-A80DCC3FAE25}"/>
              </a:ext>
            </a:extLst>
          </p:cNvPr>
          <p:cNvSpPr/>
          <p:nvPr/>
        </p:nvSpPr>
        <p:spPr>
          <a:xfrm>
            <a:off x="3617090" y="-975498"/>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7376653F-1AAA-4188-CE90-CE466E7CD50D}"/>
              </a:ext>
            </a:extLst>
          </p:cNvPr>
          <p:cNvSpPr/>
          <p:nvPr/>
        </p:nvSpPr>
        <p:spPr>
          <a:xfrm>
            <a:off x="4340508" y="-1021796"/>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7BB4A6D5-2A4E-A881-9D3B-536ADE8CA53C}"/>
              </a:ext>
            </a:extLst>
          </p:cNvPr>
          <p:cNvSpPr/>
          <p:nvPr/>
        </p:nvSpPr>
        <p:spPr>
          <a:xfrm>
            <a:off x="5063926" y="-1033371"/>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B9ED2AFC-9955-04FD-0BFE-1CEBCEE50979}"/>
              </a:ext>
            </a:extLst>
          </p:cNvPr>
          <p:cNvSpPr/>
          <p:nvPr/>
        </p:nvSpPr>
        <p:spPr>
          <a:xfrm>
            <a:off x="5787344" y="-1021796"/>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2" name="Oval 21">
            <a:extLst>
              <a:ext uri="{FF2B5EF4-FFF2-40B4-BE49-F238E27FC236}">
                <a16:creationId xmlns:a16="http://schemas.microsoft.com/office/drawing/2014/main" id="{CC57E5BE-E528-E754-1BCD-722DE305EA17}"/>
              </a:ext>
            </a:extLst>
          </p:cNvPr>
          <p:cNvSpPr/>
          <p:nvPr/>
        </p:nvSpPr>
        <p:spPr>
          <a:xfrm>
            <a:off x="6510762" y="-1033370"/>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Oval 22">
            <a:extLst>
              <a:ext uri="{FF2B5EF4-FFF2-40B4-BE49-F238E27FC236}">
                <a16:creationId xmlns:a16="http://schemas.microsoft.com/office/drawing/2014/main" id="{603A3764-FF04-4276-C472-894DCBCF17FB}"/>
              </a:ext>
            </a:extLst>
          </p:cNvPr>
          <p:cNvSpPr/>
          <p:nvPr/>
        </p:nvSpPr>
        <p:spPr>
          <a:xfrm>
            <a:off x="7234177" y="-1033370"/>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extBox 1">
            <a:extLst>
              <a:ext uri="{FF2B5EF4-FFF2-40B4-BE49-F238E27FC236}">
                <a16:creationId xmlns:a16="http://schemas.microsoft.com/office/drawing/2014/main" id="{1541AC69-A0FC-B95A-C35B-1EB0372CE461}"/>
              </a:ext>
            </a:extLst>
          </p:cNvPr>
          <p:cNvSpPr txBox="1"/>
          <p:nvPr/>
        </p:nvSpPr>
        <p:spPr>
          <a:xfrm>
            <a:off x="406458" y="566877"/>
            <a:ext cx="6910087" cy="1938992"/>
          </a:xfrm>
          <a:prstGeom prst="rect">
            <a:avLst/>
          </a:prstGeom>
          <a:noFill/>
        </p:spPr>
        <p:txBody>
          <a:bodyPr wrap="square" rtlCol="0">
            <a:spAutoFit/>
          </a:bodyPr>
          <a:lstStyle/>
          <a:p>
            <a:r>
              <a:rPr lang="en-US" sz="6000" b="1">
                <a:solidFill>
                  <a:srgbClr val="2D5A95"/>
                </a:solidFill>
                <a:latin typeface="Tahoma" panose="020B0604030504040204" pitchFamily="34" charset="0"/>
                <a:ea typeface="Tahoma" panose="020B0604030504040204" pitchFamily="34" charset="0"/>
                <a:cs typeface="Tahoma" panose="020B0604030504040204" pitchFamily="34" charset="0"/>
              </a:rPr>
              <a:t>Study space with computers</a:t>
            </a:r>
          </a:p>
        </p:txBody>
      </p:sp>
      <p:grpSp>
        <p:nvGrpSpPr>
          <p:cNvPr id="15" name="Group 14">
            <a:extLst>
              <a:ext uri="{FF2B5EF4-FFF2-40B4-BE49-F238E27FC236}">
                <a16:creationId xmlns:a16="http://schemas.microsoft.com/office/drawing/2014/main" id="{76E35AE5-2BE3-5B0E-EA6B-5D7F71D9D880}"/>
              </a:ext>
            </a:extLst>
          </p:cNvPr>
          <p:cNvGrpSpPr/>
          <p:nvPr/>
        </p:nvGrpSpPr>
        <p:grpSpPr>
          <a:xfrm>
            <a:off x="378858" y="2729535"/>
            <a:ext cx="4933071" cy="999037"/>
            <a:chOff x="324091" y="2565615"/>
            <a:chExt cx="4933071" cy="999037"/>
          </a:xfrm>
        </p:grpSpPr>
        <p:sp>
          <p:nvSpPr>
            <p:cNvPr id="5" name="TextBox 4">
              <a:extLst>
                <a:ext uri="{FF2B5EF4-FFF2-40B4-BE49-F238E27FC236}">
                  <a16:creationId xmlns:a16="http://schemas.microsoft.com/office/drawing/2014/main" id="{0342A95F-3761-76F9-B10D-342458AE0E6D}"/>
                </a:ext>
              </a:extLst>
            </p:cNvPr>
            <p:cNvSpPr txBox="1"/>
            <p:nvPr/>
          </p:nvSpPr>
          <p:spPr>
            <a:xfrm>
              <a:off x="1371600" y="2856766"/>
              <a:ext cx="3885562" cy="707886"/>
            </a:xfrm>
            <a:prstGeom prst="rect">
              <a:avLst/>
            </a:prstGeom>
            <a:noFill/>
          </p:spPr>
          <p:txBody>
            <a:bodyPr wrap="square" rtlCol="0">
              <a:spAutoFit/>
            </a:bodyPr>
            <a:lstStyle/>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Located in libraries, cafes </a:t>
              </a:r>
            </a:p>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and some halls of residence.</a:t>
              </a:r>
            </a:p>
          </p:txBody>
        </p:sp>
        <p:sp>
          <p:nvSpPr>
            <p:cNvPr id="24" name="TextBox 23">
              <a:extLst>
                <a:ext uri="{FF2B5EF4-FFF2-40B4-BE49-F238E27FC236}">
                  <a16:creationId xmlns:a16="http://schemas.microsoft.com/office/drawing/2014/main" id="{565BC008-318B-4216-B455-11280C45EEA0}"/>
                </a:ext>
              </a:extLst>
            </p:cNvPr>
            <p:cNvSpPr txBox="1"/>
            <p:nvPr/>
          </p:nvSpPr>
          <p:spPr>
            <a:xfrm>
              <a:off x="1371600" y="2565615"/>
              <a:ext cx="1825824" cy="400110"/>
            </a:xfrm>
            <a:prstGeom prst="rect">
              <a:avLst/>
            </a:prstGeom>
            <a:noFill/>
          </p:spPr>
          <p:txBody>
            <a:bodyPr wrap="square" rtlCol="0">
              <a:spAutoFit/>
            </a:bodyPr>
            <a:lstStyle/>
            <a:p>
              <a:r>
                <a:rPr lang="en-US" sz="2000" b="1">
                  <a:solidFill>
                    <a:srgbClr val="2D5A95"/>
                  </a:solidFill>
                  <a:latin typeface="Tahoma" panose="020B0604030504040204" pitchFamily="34" charset="0"/>
                  <a:ea typeface="Tahoma" panose="020B0604030504040204" pitchFamily="34" charset="0"/>
                  <a:cs typeface="Tahoma" panose="020B0604030504040204" pitchFamily="34" charset="0"/>
                </a:rPr>
                <a:t>LOCATIONS</a:t>
              </a:r>
            </a:p>
          </p:txBody>
        </p:sp>
        <p:sp>
          <p:nvSpPr>
            <p:cNvPr id="38" name="Oval 37">
              <a:extLst>
                <a:ext uri="{FF2B5EF4-FFF2-40B4-BE49-F238E27FC236}">
                  <a16:creationId xmlns:a16="http://schemas.microsoft.com/office/drawing/2014/main" id="{E59A9B54-D305-4A8F-88E3-A66EFDC642BD}"/>
                </a:ext>
              </a:extLst>
            </p:cNvPr>
            <p:cNvSpPr/>
            <p:nvPr/>
          </p:nvSpPr>
          <p:spPr>
            <a:xfrm>
              <a:off x="324091" y="2623975"/>
              <a:ext cx="882316" cy="882316"/>
            </a:xfrm>
            <a:prstGeom prst="ellipse">
              <a:avLst/>
            </a:prstGeom>
            <a:solidFill>
              <a:srgbClr val="FA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92" name="Google Shape;8512;p81" descr="Icon - blue icon showing a map location pin">
              <a:extLst>
                <a:ext uri="{FF2B5EF4-FFF2-40B4-BE49-F238E27FC236}">
                  <a16:creationId xmlns:a16="http://schemas.microsoft.com/office/drawing/2014/main" id="{AB943508-8772-1CB2-3EC6-C27A6062D39F}"/>
                </a:ext>
              </a:extLst>
            </p:cNvPr>
            <p:cNvGrpSpPr/>
            <p:nvPr/>
          </p:nvGrpSpPr>
          <p:grpSpPr>
            <a:xfrm>
              <a:off x="566470" y="2838965"/>
              <a:ext cx="397559" cy="452337"/>
              <a:chOff x="1529350" y="258825"/>
              <a:chExt cx="423475" cy="481825"/>
            </a:xfrm>
            <a:solidFill>
              <a:srgbClr val="2D5A95"/>
            </a:solidFill>
          </p:grpSpPr>
          <p:sp>
            <p:nvSpPr>
              <p:cNvPr id="93" name="Google Shape;8513;p81">
                <a:extLst>
                  <a:ext uri="{FF2B5EF4-FFF2-40B4-BE49-F238E27FC236}">
                    <a16:creationId xmlns:a16="http://schemas.microsoft.com/office/drawing/2014/main" id="{6F0BE970-FA7E-4E10-D211-46786A0B4F77}"/>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94" name="Google Shape;8514;p81">
                <a:extLst>
                  <a:ext uri="{FF2B5EF4-FFF2-40B4-BE49-F238E27FC236}">
                    <a16:creationId xmlns:a16="http://schemas.microsoft.com/office/drawing/2014/main" id="{4BB97950-08B3-B3F0-FA55-092A4E9E7051}"/>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grpSp>
        <p:nvGrpSpPr>
          <p:cNvPr id="16" name="Group 15">
            <a:extLst>
              <a:ext uri="{FF2B5EF4-FFF2-40B4-BE49-F238E27FC236}">
                <a16:creationId xmlns:a16="http://schemas.microsoft.com/office/drawing/2014/main" id="{4A6B5C95-4D19-99FA-24A5-0E91D7DFC457}"/>
              </a:ext>
            </a:extLst>
          </p:cNvPr>
          <p:cNvGrpSpPr/>
          <p:nvPr/>
        </p:nvGrpSpPr>
        <p:grpSpPr>
          <a:xfrm>
            <a:off x="378858" y="4018664"/>
            <a:ext cx="6302464" cy="1004401"/>
            <a:chOff x="324091" y="3854745"/>
            <a:chExt cx="6302464" cy="1004401"/>
          </a:xfrm>
        </p:grpSpPr>
        <p:sp>
          <p:nvSpPr>
            <p:cNvPr id="70" name="TextBox 69">
              <a:extLst>
                <a:ext uri="{FF2B5EF4-FFF2-40B4-BE49-F238E27FC236}">
                  <a16:creationId xmlns:a16="http://schemas.microsoft.com/office/drawing/2014/main" id="{D088C7AB-E41C-D94F-F061-CF7855AC748C}"/>
                </a:ext>
              </a:extLst>
            </p:cNvPr>
            <p:cNvSpPr txBox="1"/>
            <p:nvPr/>
          </p:nvSpPr>
          <p:spPr>
            <a:xfrm>
              <a:off x="1358397" y="4151260"/>
              <a:ext cx="5268158" cy="707886"/>
            </a:xfrm>
            <a:prstGeom prst="rect">
              <a:avLst/>
            </a:prstGeom>
            <a:noFill/>
          </p:spPr>
          <p:txBody>
            <a:bodyPr wrap="square" rtlCol="0">
              <a:spAutoFit/>
            </a:bodyPr>
            <a:lstStyle/>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Read computing regulations and log in </a:t>
              </a:r>
            </a:p>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using your username and password.</a:t>
              </a:r>
            </a:p>
          </p:txBody>
        </p:sp>
        <p:sp>
          <p:nvSpPr>
            <p:cNvPr id="71" name="TextBox 70">
              <a:extLst>
                <a:ext uri="{FF2B5EF4-FFF2-40B4-BE49-F238E27FC236}">
                  <a16:creationId xmlns:a16="http://schemas.microsoft.com/office/drawing/2014/main" id="{E5B63D02-E6E7-58CB-B755-E95ED5630EBD}"/>
                </a:ext>
              </a:extLst>
            </p:cNvPr>
            <p:cNvSpPr txBox="1"/>
            <p:nvPr/>
          </p:nvSpPr>
          <p:spPr>
            <a:xfrm>
              <a:off x="1358397" y="3854745"/>
              <a:ext cx="2395813" cy="400110"/>
            </a:xfrm>
            <a:prstGeom prst="rect">
              <a:avLst/>
            </a:prstGeom>
            <a:noFill/>
          </p:spPr>
          <p:txBody>
            <a:bodyPr wrap="square" rtlCol="0">
              <a:spAutoFit/>
            </a:bodyPr>
            <a:lstStyle/>
            <a:p>
              <a:r>
                <a:rPr lang="en-US" sz="2000" b="1">
                  <a:solidFill>
                    <a:srgbClr val="2D5A95"/>
                  </a:solidFill>
                  <a:latin typeface="Tahoma" panose="020B0604030504040204" pitchFamily="34" charset="0"/>
                  <a:ea typeface="Tahoma" panose="020B0604030504040204" pitchFamily="34" charset="0"/>
                  <a:cs typeface="Tahoma" panose="020B0604030504040204" pitchFamily="34" charset="0"/>
                </a:rPr>
                <a:t>LOGGING IN</a:t>
              </a:r>
            </a:p>
          </p:txBody>
        </p:sp>
        <p:sp>
          <p:nvSpPr>
            <p:cNvPr id="58" name="Oval 57">
              <a:extLst>
                <a:ext uri="{FF2B5EF4-FFF2-40B4-BE49-F238E27FC236}">
                  <a16:creationId xmlns:a16="http://schemas.microsoft.com/office/drawing/2014/main" id="{0EAACE9C-45D4-F357-D0CF-DF05EA06E50E}"/>
                </a:ext>
              </a:extLst>
            </p:cNvPr>
            <p:cNvSpPr/>
            <p:nvPr/>
          </p:nvSpPr>
          <p:spPr>
            <a:xfrm>
              <a:off x="324091" y="3915787"/>
              <a:ext cx="882316" cy="882316"/>
            </a:xfrm>
            <a:prstGeom prst="ellipse">
              <a:avLst/>
            </a:prstGeom>
            <a:solidFill>
              <a:srgbClr val="FA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95" name="Google Shape;9813;p84" descr="Icon - blue icon showing a person sitting at a desk&#10;">
              <a:extLst>
                <a:ext uri="{FF2B5EF4-FFF2-40B4-BE49-F238E27FC236}">
                  <a16:creationId xmlns:a16="http://schemas.microsoft.com/office/drawing/2014/main" id="{A816A377-8C28-D04C-DD44-2ED3ECDDDBB6}"/>
                </a:ext>
              </a:extLst>
            </p:cNvPr>
            <p:cNvGrpSpPr/>
            <p:nvPr/>
          </p:nvGrpSpPr>
          <p:grpSpPr>
            <a:xfrm>
              <a:off x="528859" y="4120717"/>
              <a:ext cx="472781" cy="472457"/>
              <a:chOff x="-34004625" y="3585850"/>
              <a:chExt cx="292225" cy="292025"/>
            </a:xfrm>
            <a:solidFill>
              <a:srgbClr val="2D5A95"/>
            </a:solidFill>
          </p:grpSpPr>
          <p:sp>
            <p:nvSpPr>
              <p:cNvPr id="96" name="Google Shape;9814;p84">
                <a:extLst>
                  <a:ext uri="{FF2B5EF4-FFF2-40B4-BE49-F238E27FC236}">
                    <a16:creationId xmlns:a16="http://schemas.microsoft.com/office/drawing/2014/main" id="{3B95FA0A-CEE6-882B-F7F4-5210959E23E8}"/>
                  </a:ext>
                </a:extLst>
              </p:cNvPr>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 name="Google Shape;9815;p84">
                <a:extLst>
                  <a:ext uri="{FF2B5EF4-FFF2-40B4-BE49-F238E27FC236}">
                    <a16:creationId xmlns:a16="http://schemas.microsoft.com/office/drawing/2014/main" id="{8E03DD2C-AF17-0ED9-92D9-2CB1A19B40C0}"/>
                  </a:ext>
                </a:extLst>
              </p:cNvPr>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 name="Google Shape;9816;p84">
                <a:extLst>
                  <a:ext uri="{FF2B5EF4-FFF2-40B4-BE49-F238E27FC236}">
                    <a16:creationId xmlns:a16="http://schemas.microsoft.com/office/drawing/2014/main" id="{C413FF2B-91F2-21CC-F5E0-7FE74B0AAB05}"/>
                  </a:ext>
                </a:extLst>
              </p:cNvPr>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 name="Google Shape;9817;p84">
                <a:extLst>
                  <a:ext uri="{FF2B5EF4-FFF2-40B4-BE49-F238E27FC236}">
                    <a16:creationId xmlns:a16="http://schemas.microsoft.com/office/drawing/2014/main" id="{5491D885-FE96-917F-7C7C-E3B1D6B919C3}"/>
                  </a:ext>
                </a:extLst>
              </p:cNvPr>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 name="Google Shape;9818;p84">
                <a:extLst>
                  <a:ext uri="{FF2B5EF4-FFF2-40B4-BE49-F238E27FC236}">
                    <a16:creationId xmlns:a16="http://schemas.microsoft.com/office/drawing/2014/main" id="{0E23DBB9-D941-FE92-D3D9-9479AFE1B33C}"/>
                  </a:ext>
                </a:extLst>
              </p:cNvPr>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grpSp>
        <p:nvGrpSpPr>
          <p:cNvPr id="20" name="Group 19">
            <a:extLst>
              <a:ext uri="{FF2B5EF4-FFF2-40B4-BE49-F238E27FC236}">
                <a16:creationId xmlns:a16="http://schemas.microsoft.com/office/drawing/2014/main" id="{2C3F72B1-EBA3-A521-5800-EFDEB8C63CE3}"/>
              </a:ext>
            </a:extLst>
          </p:cNvPr>
          <p:cNvGrpSpPr/>
          <p:nvPr/>
        </p:nvGrpSpPr>
        <p:grpSpPr>
          <a:xfrm>
            <a:off x="378858" y="5313158"/>
            <a:ext cx="6834853" cy="1003554"/>
            <a:chOff x="324091" y="5149238"/>
            <a:chExt cx="6834853" cy="1003554"/>
          </a:xfrm>
        </p:grpSpPr>
        <p:grpSp>
          <p:nvGrpSpPr>
            <p:cNvPr id="106" name="Group 105">
              <a:extLst>
                <a:ext uri="{FF2B5EF4-FFF2-40B4-BE49-F238E27FC236}">
                  <a16:creationId xmlns:a16="http://schemas.microsoft.com/office/drawing/2014/main" id="{6EAF1DA0-7A93-2C96-D1EE-ABFE7564D8B9}"/>
                </a:ext>
              </a:extLst>
            </p:cNvPr>
            <p:cNvGrpSpPr/>
            <p:nvPr/>
          </p:nvGrpSpPr>
          <p:grpSpPr>
            <a:xfrm>
              <a:off x="1371599" y="5149238"/>
              <a:ext cx="5787345" cy="1003554"/>
              <a:chOff x="1371599" y="5073044"/>
              <a:chExt cx="5787345" cy="1003554"/>
            </a:xfrm>
          </p:grpSpPr>
          <p:sp>
            <p:nvSpPr>
              <p:cNvPr id="87" name="TextBox 86">
                <a:extLst>
                  <a:ext uri="{FF2B5EF4-FFF2-40B4-BE49-F238E27FC236}">
                    <a16:creationId xmlns:a16="http://schemas.microsoft.com/office/drawing/2014/main" id="{6E1BAF6B-219A-116B-8D7B-858447EAFF02}"/>
                  </a:ext>
                </a:extLst>
              </p:cNvPr>
              <p:cNvSpPr txBox="1"/>
              <p:nvPr/>
            </p:nvSpPr>
            <p:spPr>
              <a:xfrm>
                <a:off x="1371599" y="5368712"/>
                <a:ext cx="5787345" cy="707886"/>
              </a:xfrm>
              <a:prstGeom prst="rect">
                <a:avLst/>
              </a:prstGeom>
              <a:noFill/>
            </p:spPr>
            <p:txBody>
              <a:bodyPr wrap="square" rtlCol="0">
                <a:spAutoFit/>
              </a:bodyPr>
              <a:lstStyle/>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Check availability on study space with computers webpage or building information screens.</a:t>
                </a:r>
              </a:p>
            </p:txBody>
          </p:sp>
          <p:sp>
            <p:nvSpPr>
              <p:cNvPr id="88" name="TextBox 87">
                <a:extLst>
                  <a:ext uri="{FF2B5EF4-FFF2-40B4-BE49-F238E27FC236}">
                    <a16:creationId xmlns:a16="http://schemas.microsoft.com/office/drawing/2014/main" id="{C783675D-8994-F9B6-DE54-B0471C478D38}"/>
                  </a:ext>
                </a:extLst>
              </p:cNvPr>
              <p:cNvSpPr txBox="1"/>
              <p:nvPr/>
            </p:nvSpPr>
            <p:spPr>
              <a:xfrm>
                <a:off x="1371600" y="5073044"/>
                <a:ext cx="2785042" cy="400110"/>
              </a:xfrm>
              <a:prstGeom prst="rect">
                <a:avLst/>
              </a:prstGeom>
              <a:noFill/>
            </p:spPr>
            <p:txBody>
              <a:bodyPr wrap="square" rtlCol="0">
                <a:spAutoFit/>
              </a:bodyPr>
              <a:lstStyle/>
              <a:p>
                <a:r>
                  <a:rPr lang="en-US" sz="2000" b="1">
                    <a:solidFill>
                      <a:srgbClr val="2D5A95"/>
                    </a:solidFill>
                    <a:latin typeface="Tahoma" panose="020B0604030504040204" pitchFamily="34" charset="0"/>
                    <a:ea typeface="Tahoma" panose="020B0604030504040204" pitchFamily="34" charset="0"/>
                    <a:cs typeface="Tahoma" panose="020B0604030504040204" pitchFamily="34" charset="0"/>
                  </a:rPr>
                  <a:t>AVAILABILITY</a:t>
                </a:r>
              </a:p>
            </p:txBody>
          </p:sp>
        </p:grpSp>
        <p:sp>
          <p:nvSpPr>
            <p:cNvPr id="75" name="Oval 74">
              <a:extLst>
                <a:ext uri="{FF2B5EF4-FFF2-40B4-BE49-F238E27FC236}">
                  <a16:creationId xmlns:a16="http://schemas.microsoft.com/office/drawing/2014/main" id="{4CD904E5-3277-5619-8D2F-0DAD47B511D7}"/>
                </a:ext>
              </a:extLst>
            </p:cNvPr>
            <p:cNvSpPr/>
            <p:nvPr/>
          </p:nvSpPr>
          <p:spPr>
            <a:xfrm>
              <a:off x="324091" y="5209857"/>
              <a:ext cx="882316" cy="882316"/>
            </a:xfrm>
            <a:prstGeom prst="ellipse">
              <a:avLst/>
            </a:prstGeom>
            <a:solidFill>
              <a:srgbClr val="FA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11" name="Group 10" descr="Icon - blue icon showing a clock">
              <a:extLst>
                <a:ext uri="{FF2B5EF4-FFF2-40B4-BE49-F238E27FC236}">
                  <a16:creationId xmlns:a16="http://schemas.microsoft.com/office/drawing/2014/main" id="{14D2A44E-626B-9E68-46B7-7DB87388B699}"/>
                </a:ext>
              </a:extLst>
            </p:cNvPr>
            <p:cNvGrpSpPr/>
            <p:nvPr/>
          </p:nvGrpSpPr>
          <p:grpSpPr>
            <a:xfrm>
              <a:off x="528859" y="5415252"/>
              <a:ext cx="472781" cy="471527"/>
              <a:chOff x="528859" y="5415252"/>
              <a:chExt cx="472781" cy="471527"/>
            </a:xfrm>
          </p:grpSpPr>
          <p:sp>
            <p:nvSpPr>
              <p:cNvPr id="102" name="Google Shape;10049;p84">
                <a:extLst>
                  <a:ext uri="{FF2B5EF4-FFF2-40B4-BE49-F238E27FC236}">
                    <a16:creationId xmlns:a16="http://schemas.microsoft.com/office/drawing/2014/main" id="{84F1E726-8A94-0EA0-625F-E053F38CF5DA}"/>
                  </a:ext>
                </a:extLst>
              </p:cNvPr>
              <p:cNvSpPr/>
              <p:nvPr/>
            </p:nvSpPr>
            <p:spPr>
              <a:xfrm>
                <a:off x="612948" y="5499341"/>
                <a:ext cx="304604" cy="302056"/>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rgbClr val="2D5A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 name="Google Shape;10050;p84">
                <a:extLst>
                  <a:ext uri="{FF2B5EF4-FFF2-40B4-BE49-F238E27FC236}">
                    <a16:creationId xmlns:a16="http://schemas.microsoft.com/office/drawing/2014/main" id="{3B27CA30-9EAA-4149-42BA-91487B0B0381}"/>
                  </a:ext>
                </a:extLst>
              </p:cNvPr>
              <p:cNvSpPr/>
              <p:nvPr/>
            </p:nvSpPr>
            <p:spPr>
              <a:xfrm>
                <a:off x="528859" y="5415252"/>
                <a:ext cx="472781" cy="471527"/>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rgbClr val="2D5A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spTree>
    <p:extLst>
      <p:ext uri="{BB962C8B-B14F-4D97-AF65-F5344CB8AC3E}">
        <p14:creationId xmlns:p14="http://schemas.microsoft.com/office/powerpoint/2010/main" val="3701754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1AC69-A0FC-B95A-C35B-1EB0372CE461}"/>
              </a:ext>
            </a:extLst>
          </p:cNvPr>
          <p:cNvSpPr txBox="1"/>
          <p:nvPr/>
        </p:nvSpPr>
        <p:spPr>
          <a:xfrm>
            <a:off x="4827805" y="1430054"/>
            <a:ext cx="7065956" cy="1015663"/>
          </a:xfrm>
          <a:prstGeom prst="rect">
            <a:avLst/>
          </a:prstGeom>
          <a:noFill/>
        </p:spPr>
        <p:txBody>
          <a:bodyPr wrap="square" rtlCol="0">
            <a:spAutoFit/>
          </a:bodyPr>
          <a:lstStyle/>
          <a:p>
            <a:r>
              <a:rPr lang="en-US" sz="6000" b="1">
                <a:solidFill>
                  <a:srgbClr val="2D5A95"/>
                </a:solidFill>
                <a:latin typeface="Tahoma" panose="020B0604030504040204" pitchFamily="34" charset="0"/>
                <a:ea typeface="Tahoma" panose="020B0604030504040204" pitchFamily="34" charset="0"/>
                <a:cs typeface="Tahoma" panose="020B0604030504040204" pitchFamily="34" charset="0"/>
              </a:rPr>
              <a:t>Saving your files</a:t>
            </a:r>
          </a:p>
        </p:txBody>
      </p:sp>
      <p:sp>
        <p:nvSpPr>
          <p:cNvPr id="5" name="TextBox 4">
            <a:extLst>
              <a:ext uri="{FF2B5EF4-FFF2-40B4-BE49-F238E27FC236}">
                <a16:creationId xmlns:a16="http://schemas.microsoft.com/office/drawing/2014/main" id="{0342A95F-3761-76F9-B10D-342458AE0E6D}"/>
              </a:ext>
            </a:extLst>
          </p:cNvPr>
          <p:cNvSpPr txBox="1"/>
          <p:nvPr/>
        </p:nvSpPr>
        <p:spPr>
          <a:xfrm>
            <a:off x="4827804" y="2550225"/>
            <a:ext cx="6373596" cy="769441"/>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You can back up your University work safely and securely to:</a:t>
            </a:r>
          </a:p>
        </p:txBody>
      </p:sp>
      <p:grpSp>
        <p:nvGrpSpPr>
          <p:cNvPr id="36" name="Group 35">
            <a:extLst>
              <a:ext uri="{FF2B5EF4-FFF2-40B4-BE49-F238E27FC236}">
                <a16:creationId xmlns:a16="http://schemas.microsoft.com/office/drawing/2014/main" id="{D50E145B-031A-12CE-2787-1881CF0BB526}"/>
              </a:ext>
            </a:extLst>
          </p:cNvPr>
          <p:cNvGrpSpPr/>
          <p:nvPr/>
        </p:nvGrpSpPr>
        <p:grpSpPr>
          <a:xfrm>
            <a:off x="0" y="0"/>
            <a:ext cx="1080000" cy="1391879"/>
            <a:chOff x="0" y="0"/>
            <a:chExt cx="1080000" cy="1391879"/>
          </a:xfrm>
        </p:grpSpPr>
        <p:grpSp>
          <p:nvGrpSpPr>
            <p:cNvPr id="29" name="Group 28">
              <a:extLst>
                <a:ext uri="{FF2B5EF4-FFF2-40B4-BE49-F238E27FC236}">
                  <a16:creationId xmlns:a16="http://schemas.microsoft.com/office/drawing/2014/main" id="{47BE39E2-4DF6-5E37-A3E7-7EC19D9FF400}"/>
                </a:ext>
              </a:extLst>
            </p:cNvPr>
            <p:cNvGrpSpPr/>
            <p:nvPr/>
          </p:nvGrpSpPr>
          <p:grpSpPr>
            <a:xfrm>
              <a:off x="0" y="0"/>
              <a:ext cx="1080000" cy="1391879"/>
              <a:chOff x="0" y="2429"/>
              <a:chExt cx="1080000" cy="1391879"/>
            </a:xfrm>
          </p:grpSpPr>
          <p:sp>
            <p:nvSpPr>
              <p:cNvPr id="8" name="Rectangle 7">
                <a:extLst>
                  <a:ext uri="{FF2B5EF4-FFF2-40B4-BE49-F238E27FC236}">
                    <a16:creationId xmlns:a16="http://schemas.microsoft.com/office/drawing/2014/main" id="{1607FA92-2F00-0FB6-D098-31872FD45F08}"/>
                  </a:ext>
                </a:extLst>
              </p:cNvPr>
              <p:cNvSpPr/>
              <p:nvPr/>
            </p:nvSpPr>
            <p:spPr>
              <a:xfrm>
                <a:off x="0" y="2429"/>
                <a:ext cx="1080000" cy="1080000"/>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grpSp>
        <p:pic>
          <p:nvPicPr>
            <p:cNvPr id="19" name="Picture 18" descr="QR code linking to the University's SharePoint site providing advice for document management as a student">
              <a:hlinkClick r:id="rId3"/>
              <a:extLst>
                <a:ext uri="{FF2B5EF4-FFF2-40B4-BE49-F238E27FC236}">
                  <a16:creationId xmlns:a16="http://schemas.microsoft.com/office/drawing/2014/main" id="{89EDE353-ECBE-4DB5-9376-514F35195D1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grpSp>
      <p:sp>
        <p:nvSpPr>
          <p:cNvPr id="12" name="TextBox 11">
            <a:extLst>
              <a:ext uri="{FF2B5EF4-FFF2-40B4-BE49-F238E27FC236}">
                <a16:creationId xmlns:a16="http://schemas.microsoft.com/office/drawing/2014/main" id="{098F221C-6758-18C7-79CC-F57E2995BE4E}"/>
              </a:ext>
            </a:extLst>
          </p:cNvPr>
          <p:cNvSpPr txBox="1"/>
          <p:nvPr/>
        </p:nvSpPr>
        <p:spPr>
          <a:xfrm>
            <a:off x="7086600" y="3057525"/>
            <a:ext cx="184731" cy="369332"/>
          </a:xfrm>
          <a:prstGeom prst="rect">
            <a:avLst/>
          </a:prstGeom>
          <a:noFill/>
        </p:spPr>
        <p:txBody>
          <a:bodyPr wrap="none" rtlCol="0">
            <a:spAutoFit/>
          </a:bodyPr>
          <a:lstStyle/>
          <a:p>
            <a:endParaRPr lang="en-US">
              <a:latin typeface="Georgia" panose="02040502050405020303" pitchFamily="18" charset="0"/>
            </a:endParaRPr>
          </a:p>
        </p:txBody>
      </p:sp>
      <p:grpSp>
        <p:nvGrpSpPr>
          <p:cNvPr id="3" name="Group 2">
            <a:extLst>
              <a:ext uri="{FF2B5EF4-FFF2-40B4-BE49-F238E27FC236}">
                <a16:creationId xmlns:a16="http://schemas.microsoft.com/office/drawing/2014/main" id="{18FFBFCF-95D3-007F-172F-FDA5338CB093}"/>
              </a:ext>
            </a:extLst>
          </p:cNvPr>
          <p:cNvGrpSpPr/>
          <p:nvPr/>
        </p:nvGrpSpPr>
        <p:grpSpPr>
          <a:xfrm>
            <a:off x="-1344598" y="1740692"/>
            <a:ext cx="6015568" cy="6015550"/>
            <a:chOff x="-1344598" y="1740692"/>
            <a:chExt cx="6015568" cy="6015550"/>
          </a:xfrm>
        </p:grpSpPr>
        <p:sp>
          <p:nvSpPr>
            <p:cNvPr id="28" name="Oval 27">
              <a:extLst>
                <a:ext uri="{FF2B5EF4-FFF2-40B4-BE49-F238E27FC236}">
                  <a16:creationId xmlns:a16="http://schemas.microsoft.com/office/drawing/2014/main" id="{078862CA-8E01-FC23-5CA2-EF832EAD6369}"/>
                </a:ext>
              </a:extLst>
            </p:cNvPr>
            <p:cNvSpPr/>
            <p:nvPr/>
          </p:nvSpPr>
          <p:spPr>
            <a:xfrm>
              <a:off x="-1344598" y="1740692"/>
              <a:ext cx="6015568" cy="6015550"/>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32" name="Group 31" descr="Icon - yellow icon of a computer screen with a cloud icon displayed.">
              <a:extLst>
                <a:ext uri="{FF2B5EF4-FFF2-40B4-BE49-F238E27FC236}">
                  <a16:creationId xmlns:a16="http://schemas.microsoft.com/office/drawing/2014/main" id="{FF1527BC-2D66-9BDC-68E7-82167A17411D}"/>
                </a:ext>
              </a:extLst>
            </p:cNvPr>
            <p:cNvGrpSpPr/>
            <p:nvPr/>
          </p:nvGrpSpPr>
          <p:grpSpPr>
            <a:xfrm>
              <a:off x="540000" y="2754532"/>
              <a:ext cx="2978179" cy="2970905"/>
              <a:chOff x="647843" y="3454750"/>
              <a:chExt cx="2978179" cy="2970905"/>
            </a:xfrm>
          </p:grpSpPr>
          <p:grpSp>
            <p:nvGrpSpPr>
              <p:cNvPr id="17" name="Google Shape;9347;p83">
                <a:extLst>
                  <a:ext uri="{FF2B5EF4-FFF2-40B4-BE49-F238E27FC236}">
                    <a16:creationId xmlns:a16="http://schemas.microsoft.com/office/drawing/2014/main" id="{ABAD6719-538C-47E1-7647-D63FA6799D4B}"/>
                  </a:ext>
                </a:extLst>
              </p:cNvPr>
              <p:cNvGrpSpPr/>
              <p:nvPr/>
            </p:nvGrpSpPr>
            <p:grpSpPr>
              <a:xfrm>
                <a:off x="647843" y="3454750"/>
                <a:ext cx="2978179" cy="2970905"/>
                <a:chOff x="-62884425" y="4111775"/>
                <a:chExt cx="317425" cy="316650"/>
              </a:xfrm>
              <a:solidFill>
                <a:srgbClr val="FAC748"/>
              </a:solidFill>
            </p:grpSpPr>
            <p:sp>
              <p:nvSpPr>
                <p:cNvPr id="18" name="Google Shape;9348;p83">
                  <a:extLst>
                    <a:ext uri="{FF2B5EF4-FFF2-40B4-BE49-F238E27FC236}">
                      <a16:creationId xmlns:a16="http://schemas.microsoft.com/office/drawing/2014/main" id="{9E99E77A-8AD5-8DEF-6AD2-ECACFD9E1DB2}"/>
                    </a:ext>
                  </a:extLst>
                </p:cNvPr>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1" name="Google Shape;9349;p83">
                  <a:extLst>
                    <a:ext uri="{FF2B5EF4-FFF2-40B4-BE49-F238E27FC236}">
                      <a16:creationId xmlns:a16="http://schemas.microsoft.com/office/drawing/2014/main" id="{1230517E-1AF7-7985-97A0-E296AFF61010}"/>
                    </a:ext>
                  </a:extLst>
                </p:cNvPr>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10" name="Google Shape;8755;p81">
                <a:extLst>
                  <a:ext uri="{FF2B5EF4-FFF2-40B4-BE49-F238E27FC236}">
                    <a16:creationId xmlns:a16="http://schemas.microsoft.com/office/drawing/2014/main" id="{63AA6C71-C724-B5BC-DA78-7A77FA07B7BA}"/>
                  </a:ext>
                </a:extLst>
              </p:cNvPr>
              <p:cNvSpPr/>
              <p:nvPr/>
            </p:nvSpPr>
            <p:spPr>
              <a:xfrm>
                <a:off x="988200" y="3634456"/>
                <a:ext cx="2467174" cy="1485708"/>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2D5A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grpSp>
        <p:nvGrpSpPr>
          <p:cNvPr id="33" name="Group 32">
            <a:extLst>
              <a:ext uri="{FF2B5EF4-FFF2-40B4-BE49-F238E27FC236}">
                <a16:creationId xmlns:a16="http://schemas.microsoft.com/office/drawing/2014/main" id="{0CD85370-8EFB-90FC-5E7C-4694C1F90F2F}"/>
              </a:ext>
            </a:extLst>
          </p:cNvPr>
          <p:cNvGrpSpPr/>
          <p:nvPr/>
        </p:nvGrpSpPr>
        <p:grpSpPr>
          <a:xfrm>
            <a:off x="4854479" y="3532099"/>
            <a:ext cx="6229157" cy="707886"/>
            <a:chOff x="4854479" y="3532099"/>
            <a:chExt cx="6229157" cy="707886"/>
          </a:xfrm>
        </p:grpSpPr>
        <p:sp>
          <p:nvSpPr>
            <p:cNvPr id="22" name="TextBox 21">
              <a:extLst>
                <a:ext uri="{FF2B5EF4-FFF2-40B4-BE49-F238E27FC236}">
                  <a16:creationId xmlns:a16="http://schemas.microsoft.com/office/drawing/2014/main" id="{8150EEB2-43E5-1AE4-60FC-CBC4E49132C8}"/>
                </a:ext>
              </a:extLst>
            </p:cNvPr>
            <p:cNvSpPr txBox="1"/>
            <p:nvPr/>
          </p:nvSpPr>
          <p:spPr>
            <a:xfrm>
              <a:off x="5706257" y="3532099"/>
              <a:ext cx="5377379" cy="707886"/>
            </a:xfrm>
            <a:prstGeom prst="rect">
              <a:avLst/>
            </a:prstGeom>
            <a:noFill/>
          </p:spPr>
          <p:txBody>
            <a:bodyPr wrap="square" rtlCol="0">
              <a:spAutoFit/>
            </a:bodyPr>
            <a:lstStyle/>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Your personal University drive (M drive) with </a:t>
              </a:r>
            </a:p>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2GB storage and daily back-ups.</a:t>
              </a:r>
            </a:p>
          </p:txBody>
        </p:sp>
        <p:sp>
          <p:nvSpPr>
            <p:cNvPr id="27" name="Google Shape;8755;p81" descr="Icon - Yellow cloud icon">
              <a:extLst>
                <a:ext uri="{FF2B5EF4-FFF2-40B4-BE49-F238E27FC236}">
                  <a16:creationId xmlns:a16="http://schemas.microsoft.com/office/drawing/2014/main" id="{4CC75D5F-A2A8-6B25-424A-855AB317B56B}"/>
                </a:ext>
              </a:extLst>
            </p:cNvPr>
            <p:cNvSpPr/>
            <p:nvPr/>
          </p:nvSpPr>
          <p:spPr>
            <a:xfrm rot="10800000" flipV="1">
              <a:off x="4854479" y="3683790"/>
              <a:ext cx="671721" cy="404504"/>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FAC748"/>
            </a:solidFill>
            <a:ln w="12700">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34" name="Group 33">
            <a:extLst>
              <a:ext uri="{FF2B5EF4-FFF2-40B4-BE49-F238E27FC236}">
                <a16:creationId xmlns:a16="http://schemas.microsoft.com/office/drawing/2014/main" id="{02575D71-81B2-7832-1DF7-5594B26F8829}"/>
              </a:ext>
            </a:extLst>
          </p:cNvPr>
          <p:cNvGrpSpPr/>
          <p:nvPr/>
        </p:nvGrpSpPr>
        <p:grpSpPr>
          <a:xfrm>
            <a:off x="4854478" y="4394524"/>
            <a:ext cx="6229158" cy="1323439"/>
            <a:chOff x="4854478" y="4394524"/>
            <a:chExt cx="5952067" cy="1323439"/>
          </a:xfrm>
        </p:grpSpPr>
        <p:sp>
          <p:nvSpPr>
            <p:cNvPr id="35" name="TextBox 34">
              <a:extLst>
                <a:ext uri="{FF2B5EF4-FFF2-40B4-BE49-F238E27FC236}">
                  <a16:creationId xmlns:a16="http://schemas.microsoft.com/office/drawing/2014/main" id="{D5275C18-0458-DF23-DD35-B26250CC5D42}"/>
                </a:ext>
              </a:extLst>
            </p:cNvPr>
            <p:cNvSpPr txBox="1"/>
            <p:nvPr/>
          </p:nvSpPr>
          <p:spPr>
            <a:xfrm>
              <a:off x="5706256" y="4394524"/>
              <a:ext cx="5100289" cy="1323439"/>
            </a:xfrm>
            <a:prstGeom prst="rect">
              <a:avLst/>
            </a:prstGeom>
            <a:noFill/>
          </p:spPr>
          <p:txBody>
            <a:bodyPr wrap="square" rtlCol="0">
              <a:spAutoFit/>
            </a:bodyPr>
            <a:lstStyle/>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Your OneDrive cloud storage account with </a:t>
              </a:r>
            </a:p>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1TB storage - accessible anywhere, anytime, </a:t>
              </a:r>
            </a:p>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and with any device.</a:t>
              </a:r>
            </a:p>
          </p:txBody>
        </p:sp>
        <p:sp>
          <p:nvSpPr>
            <p:cNvPr id="45" name="Google Shape;8755;p81" descr="Icon - yellow cloud icon">
              <a:extLst>
                <a:ext uri="{FF2B5EF4-FFF2-40B4-BE49-F238E27FC236}">
                  <a16:creationId xmlns:a16="http://schemas.microsoft.com/office/drawing/2014/main" id="{F10072D4-3BA8-C0D7-3C5F-860427389523}"/>
                </a:ext>
              </a:extLst>
            </p:cNvPr>
            <p:cNvSpPr/>
            <p:nvPr/>
          </p:nvSpPr>
          <p:spPr>
            <a:xfrm rot="10800000" flipV="1">
              <a:off x="4854478" y="4700103"/>
              <a:ext cx="671721" cy="404504"/>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FAC748"/>
            </a:solidFill>
            <a:ln w="12700">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sp>
        <p:nvSpPr>
          <p:cNvPr id="6" name="Oval 5">
            <a:extLst>
              <a:ext uri="{FF2B5EF4-FFF2-40B4-BE49-F238E27FC236}">
                <a16:creationId xmlns:a16="http://schemas.microsoft.com/office/drawing/2014/main" id="{B4154D50-B85D-C62E-F42B-22B84C6CEC76}"/>
              </a:ext>
            </a:extLst>
          </p:cNvPr>
          <p:cNvSpPr/>
          <p:nvPr/>
        </p:nvSpPr>
        <p:spPr>
          <a:xfrm>
            <a:off x="0" y="-1079085"/>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0BE57C37-5207-AF83-84DA-7F9A82FB36E1}"/>
              </a:ext>
            </a:extLst>
          </p:cNvPr>
          <p:cNvSpPr/>
          <p:nvPr/>
        </p:nvSpPr>
        <p:spPr>
          <a:xfrm>
            <a:off x="723418" y="-1067511"/>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45BA531A-8647-9CFC-3631-4D414DC963E5}"/>
              </a:ext>
            </a:extLst>
          </p:cNvPr>
          <p:cNvSpPr/>
          <p:nvPr/>
        </p:nvSpPr>
        <p:spPr>
          <a:xfrm>
            <a:off x="1446836" y="-1102235"/>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D6082F4B-C5AD-9EE1-4B8D-16C987BE7E38}"/>
              </a:ext>
            </a:extLst>
          </p:cNvPr>
          <p:cNvSpPr/>
          <p:nvPr/>
        </p:nvSpPr>
        <p:spPr>
          <a:xfrm>
            <a:off x="2170254" y="-1102235"/>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83FFA286-72A1-EE76-A923-041F0FAF2841}"/>
              </a:ext>
            </a:extLst>
          </p:cNvPr>
          <p:cNvSpPr/>
          <p:nvPr/>
        </p:nvSpPr>
        <p:spPr>
          <a:xfrm>
            <a:off x="2893672" y="-1090661"/>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8A2A713D-E934-1D3D-E199-D0261FD4E90A}"/>
              </a:ext>
            </a:extLst>
          </p:cNvPr>
          <p:cNvSpPr/>
          <p:nvPr/>
        </p:nvSpPr>
        <p:spPr>
          <a:xfrm>
            <a:off x="3617090" y="-1090661"/>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30DF0086-D866-F4E3-02D7-2525DF114395}"/>
              </a:ext>
            </a:extLst>
          </p:cNvPr>
          <p:cNvSpPr/>
          <p:nvPr/>
        </p:nvSpPr>
        <p:spPr>
          <a:xfrm>
            <a:off x="4340508" y="-1136959"/>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Oval 22">
            <a:extLst>
              <a:ext uri="{FF2B5EF4-FFF2-40B4-BE49-F238E27FC236}">
                <a16:creationId xmlns:a16="http://schemas.microsoft.com/office/drawing/2014/main" id="{640251ED-8CF3-C79F-7204-84BBB9457A6D}"/>
              </a:ext>
            </a:extLst>
          </p:cNvPr>
          <p:cNvSpPr/>
          <p:nvPr/>
        </p:nvSpPr>
        <p:spPr>
          <a:xfrm>
            <a:off x="5063926" y="-1148534"/>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4" name="Oval 23">
            <a:extLst>
              <a:ext uri="{FF2B5EF4-FFF2-40B4-BE49-F238E27FC236}">
                <a16:creationId xmlns:a16="http://schemas.microsoft.com/office/drawing/2014/main" id="{67B399F1-8FF5-EBE5-3D5E-4FE182480C3F}"/>
              </a:ext>
            </a:extLst>
          </p:cNvPr>
          <p:cNvSpPr/>
          <p:nvPr/>
        </p:nvSpPr>
        <p:spPr>
          <a:xfrm>
            <a:off x="5787344" y="-1136959"/>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5" name="Oval 24">
            <a:extLst>
              <a:ext uri="{FF2B5EF4-FFF2-40B4-BE49-F238E27FC236}">
                <a16:creationId xmlns:a16="http://schemas.microsoft.com/office/drawing/2014/main" id="{DD10DD95-0DCF-7170-6BA3-42E5ED21D73C}"/>
              </a:ext>
            </a:extLst>
          </p:cNvPr>
          <p:cNvSpPr/>
          <p:nvPr/>
        </p:nvSpPr>
        <p:spPr>
          <a:xfrm>
            <a:off x="6510762" y="-1148533"/>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6" name="Oval 25">
            <a:extLst>
              <a:ext uri="{FF2B5EF4-FFF2-40B4-BE49-F238E27FC236}">
                <a16:creationId xmlns:a16="http://schemas.microsoft.com/office/drawing/2014/main" id="{D4BB8A50-501E-8FDE-5D98-431B3A98525B}"/>
              </a:ext>
            </a:extLst>
          </p:cNvPr>
          <p:cNvSpPr/>
          <p:nvPr/>
        </p:nvSpPr>
        <p:spPr>
          <a:xfrm>
            <a:off x="7234177" y="-1148533"/>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31" name="Group 30">
            <a:extLst>
              <a:ext uri="{FF2B5EF4-FFF2-40B4-BE49-F238E27FC236}">
                <a16:creationId xmlns:a16="http://schemas.microsoft.com/office/drawing/2014/main" id="{12ED8613-0362-D84B-9F28-AF7604274A5B}"/>
              </a:ext>
            </a:extLst>
          </p:cNvPr>
          <p:cNvGrpSpPr/>
          <p:nvPr/>
        </p:nvGrpSpPr>
        <p:grpSpPr>
          <a:xfrm>
            <a:off x="9631319" y="-1446646"/>
            <a:ext cx="3446177" cy="3491145"/>
            <a:chOff x="9631319" y="-1446646"/>
            <a:chExt cx="3446177" cy="3491145"/>
          </a:xfrm>
        </p:grpSpPr>
        <p:sp>
          <p:nvSpPr>
            <p:cNvPr id="4" name="Oval 2">
              <a:extLst>
                <a:ext uri="{FF2B5EF4-FFF2-40B4-BE49-F238E27FC236}">
                  <a16:creationId xmlns:a16="http://schemas.microsoft.com/office/drawing/2014/main" id="{58D2B9A6-6561-1FB3-8353-B689220D853B}"/>
                </a:ext>
              </a:extLst>
            </p:cNvPr>
            <p:cNvSpPr/>
            <p:nvPr/>
          </p:nvSpPr>
          <p:spPr>
            <a:xfrm rot="15795417">
              <a:off x="9635062" y="-1380533"/>
              <a:ext cx="3421289" cy="3428775"/>
            </a:xfrm>
            <a:custGeom>
              <a:avLst/>
              <a:gdLst>
                <a:gd name="connsiteX0" fmla="*/ 0 w 2488128"/>
                <a:gd name="connsiteY0" fmla="*/ 1244064 h 2488128"/>
                <a:gd name="connsiteX1" fmla="*/ 1244064 w 2488128"/>
                <a:gd name="connsiteY1" fmla="*/ 0 h 2488128"/>
                <a:gd name="connsiteX2" fmla="*/ 2488128 w 2488128"/>
                <a:gd name="connsiteY2" fmla="*/ 1244064 h 2488128"/>
                <a:gd name="connsiteX3" fmla="*/ 1244064 w 2488128"/>
                <a:gd name="connsiteY3" fmla="*/ 2488128 h 2488128"/>
                <a:gd name="connsiteX4" fmla="*/ 0 w 2488128"/>
                <a:gd name="connsiteY4" fmla="*/ 1244064 h 2488128"/>
                <a:gd name="connsiteX0" fmla="*/ 92057 w 3849877"/>
                <a:gd name="connsiteY0" fmla="*/ 3315752 h 4559816"/>
                <a:gd name="connsiteX1" fmla="*/ 3693558 w 3849877"/>
                <a:gd name="connsiteY1" fmla="*/ 0 h 4559816"/>
                <a:gd name="connsiteX2" fmla="*/ 2580185 w 3849877"/>
                <a:gd name="connsiteY2" fmla="*/ 3315752 h 4559816"/>
                <a:gd name="connsiteX3" fmla="*/ 1336121 w 3849877"/>
                <a:gd name="connsiteY3" fmla="*/ 4559816 h 4559816"/>
                <a:gd name="connsiteX4" fmla="*/ 92057 w 3849877"/>
                <a:gd name="connsiteY4" fmla="*/ 3315752 h 4559816"/>
                <a:gd name="connsiteX0" fmla="*/ 93751 w 4368218"/>
                <a:gd name="connsiteY0" fmla="*/ 3322692 h 4748918"/>
                <a:gd name="connsiteX1" fmla="*/ 3695252 w 4368218"/>
                <a:gd name="connsiteY1" fmla="*/ 6940 h 4748918"/>
                <a:gd name="connsiteX2" fmla="*/ 4367817 w 4368218"/>
                <a:gd name="connsiteY2" fmla="*/ 4294242 h 4748918"/>
                <a:gd name="connsiteX3" fmla="*/ 1337815 w 4368218"/>
                <a:gd name="connsiteY3" fmla="*/ 4566756 h 4748918"/>
                <a:gd name="connsiteX4" fmla="*/ 93751 w 4368218"/>
                <a:gd name="connsiteY4" fmla="*/ 3322692 h 4748918"/>
                <a:gd name="connsiteX0" fmla="*/ 93751 w 4975769"/>
                <a:gd name="connsiteY0" fmla="*/ 3322692 h 4748918"/>
                <a:gd name="connsiteX1" fmla="*/ 3695252 w 4975769"/>
                <a:gd name="connsiteY1" fmla="*/ 6940 h 4748918"/>
                <a:gd name="connsiteX2" fmla="*/ 4367817 w 4975769"/>
                <a:gd name="connsiteY2" fmla="*/ 4294242 h 4748918"/>
                <a:gd name="connsiteX3" fmla="*/ 1337815 w 4975769"/>
                <a:gd name="connsiteY3" fmla="*/ 4566756 h 4748918"/>
                <a:gd name="connsiteX4" fmla="*/ 93751 w 4975769"/>
                <a:gd name="connsiteY4" fmla="*/ 3322692 h 4748918"/>
                <a:gd name="connsiteX0" fmla="*/ 93751 w 4975769"/>
                <a:gd name="connsiteY0" fmla="*/ 3322692 h 4644676"/>
                <a:gd name="connsiteX1" fmla="*/ 3695252 w 4975769"/>
                <a:gd name="connsiteY1" fmla="*/ 6940 h 4644676"/>
                <a:gd name="connsiteX2" fmla="*/ 4367817 w 4975769"/>
                <a:gd name="connsiteY2" fmla="*/ 4294242 h 4644676"/>
                <a:gd name="connsiteX3" fmla="*/ 1337815 w 4975769"/>
                <a:gd name="connsiteY3" fmla="*/ 4566756 h 4644676"/>
                <a:gd name="connsiteX4" fmla="*/ 93751 w 4975769"/>
                <a:gd name="connsiteY4" fmla="*/ 3322692 h 4644676"/>
                <a:gd name="connsiteX0" fmla="*/ 86500 w 4968518"/>
                <a:gd name="connsiteY0" fmla="*/ 3322692 h 4911812"/>
                <a:gd name="connsiteX1" fmla="*/ 3688001 w 4968518"/>
                <a:gd name="connsiteY1" fmla="*/ 6940 h 4911812"/>
                <a:gd name="connsiteX2" fmla="*/ 4360566 w 4968518"/>
                <a:gd name="connsiteY2" fmla="*/ 4294242 h 4911812"/>
                <a:gd name="connsiteX3" fmla="*/ 1330564 w 4968518"/>
                <a:gd name="connsiteY3" fmla="*/ 4566756 h 4911812"/>
                <a:gd name="connsiteX4" fmla="*/ 86500 w 4968518"/>
                <a:gd name="connsiteY4" fmla="*/ 3322692 h 4911812"/>
                <a:gd name="connsiteX0" fmla="*/ 131306 w 5013324"/>
                <a:gd name="connsiteY0" fmla="*/ 3322692 h 4612974"/>
                <a:gd name="connsiteX1" fmla="*/ 3732807 w 5013324"/>
                <a:gd name="connsiteY1" fmla="*/ 6940 h 4612974"/>
                <a:gd name="connsiteX2" fmla="*/ 4405372 w 5013324"/>
                <a:gd name="connsiteY2" fmla="*/ 4294242 h 4612974"/>
                <a:gd name="connsiteX3" fmla="*/ 1375370 w 5013324"/>
                <a:gd name="connsiteY3" fmla="*/ 4566756 h 4612974"/>
                <a:gd name="connsiteX4" fmla="*/ 131306 w 5013324"/>
                <a:gd name="connsiteY4" fmla="*/ 3322692 h 4612974"/>
                <a:gd name="connsiteX0" fmla="*/ 226439 w 5108457"/>
                <a:gd name="connsiteY0" fmla="*/ 3322918 h 5119634"/>
                <a:gd name="connsiteX1" fmla="*/ 3827940 w 5108457"/>
                <a:gd name="connsiteY1" fmla="*/ 7166 h 5119634"/>
                <a:gd name="connsiteX2" fmla="*/ 4500505 w 5108457"/>
                <a:gd name="connsiteY2" fmla="*/ 4294468 h 5119634"/>
                <a:gd name="connsiteX3" fmla="*/ 1099028 w 5108457"/>
                <a:gd name="connsiteY3" fmla="*/ 5109907 h 5119634"/>
                <a:gd name="connsiteX4" fmla="*/ 226439 w 5108457"/>
                <a:gd name="connsiteY4" fmla="*/ 3322918 h 5119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457" h="5119634">
                  <a:moveTo>
                    <a:pt x="226439" y="3322918"/>
                  </a:moveTo>
                  <a:cubicBezTo>
                    <a:pt x="681258" y="2472461"/>
                    <a:pt x="3115596" y="-154759"/>
                    <a:pt x="3827940" y="7166"/>
                  </a:cubicBezTo>
                  <a:cubicBezTo>
                    <a:pt x="4540284" y="169091"/>
                    <a:pt x="5900680" y="3850278"/>
                    <a:pt x="4500505" y="4294468"/>
                  </a:cubicBezTo>
                  <a:cubicBezTo>
                    <a:pt x="985780" y="4638646"/>
                    <a:pt x="2225709" y="5200394"/>
                    <a:pt x="1099028" y="5109907"/>
                  </a:cubicBezTo>
                  <a:cubicBezTo>
                    <a:pt x="-27653" y="5019420"/>
                    <a:pt x="-228380" y="4173375"/>
                    <a:pt x="226439" y="3322918"/>
                  </a:cubicBezTo>
                  <a:close/>
                </a:path>
              </a:pathLst>
            </a:custGeom>
            <a:solidFill>
              <a:srgbClr val="FA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0" name="Oval 2">
              <a:extLst>
                <a:ext uri="{FF2B5EF4-FFF2-40B4-BE49-F238E27FC236}">
                  <a16:creationId xmlns:a16="http://schemas.microsoft.com/office/drawing/2014/main" id="{B1E2EDD2-D17E-BFD9-2805-D56EC7E78D06}"/>
                </a:ext>
              </a:extLst>
            </p:cNvPr>
            <p:cNvSpPr/>
            <p:nvPr/>
          </p:nvSpPr>
          <p:spPr>
            <a:xfrm rot="15795417">
              <a:off x="9652464" y="-1450389"/>
              <a:ext cx="3421289" cy="3428775"/>
            </a:xfrm>
            <a:custGeom>
              <a:avLst/>
              <a:gdLst>
                <a:gd name="connsiteX0" fmla="*/ 0 w 2488128"/>
                <a:gd name="connsiteY0" fmla="*/ 1244064 h 2488128"/>
                <a:gd name="connsiteX1" fmla="*/ 1244064 w 2488128"/>
                <a:gd name="connsiteY1" fmla="*/ 0 h 2488128"/>
                <a:gd name="connsiteX2" fmla="*/ 2488128 w 2488128"/>
                <a:gd name="connsiteY2" fmla="*/ 1244064 h 2488128"/>
                <a:gd name="connsiteX3" fmla="*/ 1244064 w 2488128"/>
                <a:gd name="connsiteY3" fmla="*/ 2488128 h 2488128"/>
                <a:gd name="connsiteX4" fmla="*/ 0 w 2488128"/>
                <a:gd name="connsiteY4" fmla="*/ 1244064 h 2488128"/>
                <a:gd name="connsiteX0" fmla="*/ 92057 w 3849877"/>
                <a:gd name="connsiteY0" fmla="*/ 3315752 h 4559816"/>
                <a:gd name="connsiteX1" fmla="*/ 3693558 w 3849877"/>
                <a:gd name="connsiteY1" fmla="*/ 0 h 4559816"/>
                <a:gd name="connsiteX2" fmla="*/ 2580185 w 3849877"/>
                <a:gd name="connsiteY2" fmla="*/ 3315752 h 4559816"/>
                <a:gd name="connsiteX3" fmla="*/ 1336121 w 3849877"/>
                <a:gd name="connsiteY3" fmla="*/ 4559816 h 4559816"/>
                <a:gd name="connsiteX4" fmla="*/ 92057 w 3849877"/>
                <a:gd name="connsiteY4" fmla="*/ 3315752 h 4559816"/>
                <a:gd name="connsiteX0" fmla="*/ 93751 w 4368218"/>
                <a:gd name="connsiteY0" fmla="*/ 3322692 h 4748918"/>
                <a:gd name="connsiteX1" fmla="*/ 3695252 w 4368218"/>
                <a:gd name="connsiteY1" fmla="*/ 6940 h 4748918"/>
                <a:gd name="connsiteX2" fmla="*/ 4367817 w 4368218"/>
                <a:gd name="connsiteY2" fmla="*/ 4294242 h 4748918"/>
                <a:gd name="connsiteX3" fmla="*/ 1337815 w 4368218"/>
                <a:gd name="connsiteY3" fmla="*/ 4566756 h 4748918"/>
                <a:gd name="connsiteX4" fmla="*/ 93751 w 4368218"/>
                <a:gd name="connsiteY4" fmla="*/ 3322692 h 4748918"/>
                <a:gd name="connsiteX0" fmla="*/ 93751 w 4975769"/>
                <a:gd name="connsiteY0" fmla="*/ 3322692 h 4748918"/>
                <a:gd name="connsiteX1" fmla="*/ 3695252 w 4975769"/>
                <a:gd name="connsiteY1" fmla="*/ 6940 h 4748918"/>
                <a:gd name="connsiteX2" fmla="*/ 4367817 w 4975769"/>
                <a:gd name="connsiteY2" fmla="*/ 4294242 h 4748918"/>
                <a:gd name="connsiteX3" fmla="*/ 1337815 w 4975769"/>
                <a:gd name="connsiteY3" fmla="*/ 4566756 h 4748918"/>
                <a:gd name="connsiteX4" fmla="*/ 93751 w 4975769"/>
                <a:gd name="connsiteY4" fmla="*/ 3322692 h 4748918"/>
                <a:gd name="connsiteX0" fmla="*/ 93751 w 4975769"/>
                <a:gd name="connsiteY0" fmla="*/ 3322692 h 4644676"/>
                <a:gd name="connsiteX1" fmla="*/ 3695252 w 4975769"/>
                <a:gd name="connsiteY1" fmla="*/ 6940 h 4644676"/>
                <a:gd name="connsiteX2" fmla="*/ 4367817 w 4975769"/>
                <a:gd name="connsiteY2" fmla="*/ 4294242 h 4644676"/>
                <a:gd name="connsiteX3" fmla="*/ 1337815 w 4975769"/>
                <a:gd name="connsiteY3" fmla="*/ 4566756 h 4644676"/>
                <a:gd name="connsiteX4" fmla="*/ 93751 w 4975769"/>
                <a:gd name="connsiteY4" fmla="*/ 3322692 h 4644676"/>
                <a:gd name="connsiteX0" fmla="*/ 86500 w 4968518"/>
                <a:gd name="connsiteY0" fmla="*/ 3322692 h 4911812"/>
                <a:gd name="connsiteX1" fmla="*/ 3688001 w 4968518"/>
                <a:gd name="connsiteY1" fmla="*/ 6940 h 4911812"/>
                <a:gd name="connsiteX2" fmla="*/ 4360566 w 4968518"/>
                <a:gd name="connsiteY2" fmla="*/ 4294242 h 4911812"/>
                <a:gd name="connsiteX3" fmla="*/ 1330564 w 4968518"/>
                <a:gd name="connsiteY3" fmla="*/ 4566756 h 4911812"/>
                <a:gd name="connsiteX4" fmla="*/ 86500 w 4968518"/>
                <a:gd name="connsiteY4" fmla="*/ 3322692 h 4911812"/>
                <a:gd name="connsiteX0" fmla="*/ 131306 w 5013324"/>
                <a:gd name="connsiteY0" fmla="*/ 3322692 h 4612974"/>
                <a:gd name="connsiteX1" fmla="*/ 3732807 w 5013324"/>
                <a:gd name="connsiteY1" fmla="*/ 6940 h 4612974"/>
                <a:gd name="connsiteX2" fmla="*/ 4405372 w 5013324"/>
                <a:gd name="connsiteY2" fmla="*/ 4294242 h 4612974"/>
                <a:gd name="connsiteX3" fmla="*/ 1375370 w 5013324"/>
                <a:gd name="connsiteY3" fmla="*/ 4566756 h 4612974"/>
                <a:gd name="connsiteX4" fmla="*/ 131306 w 5013324"/>
                <a:gd name="connsiteY4" fmla="*/ 3322692 h 4612974"/>
                <a:gd name="connsiteX0" fmla="*/ 226439 w 5108457"/>
                <a:gd name="connsiteY0" fmla="*/ 3322918 h 5119634"/>
                <a:gd name="connsiteX1" fmla="*/ 3827940 w 5108457"/>
                <a:gd name="connsiteY1" fmla="*/ 7166 h 5119634"/>
                <a:gd name="connsiteX2" fmla="*/ 4500505 w 5108457"/>
                <a:gd name="connsiteY2" fmla="*/ 4294468 h 5119634"/>
                <a:gd name="connsiteX3" fmla="*/ 1099028 w 5108457"/>
                <a:gd name="connsiteY3" fmla="*/ 5109907 h 5119634"/>
                <a:gd name="connsiteX4" fmla="*/ 226439 w 5108457"/>
                <a:gd name="connsiteY4" fmla="*/ 3322918 h 5119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457" h="5119634">
                  <a:moveTo>
                    <a:pt x="226439" y="3322918"/>
                  </a:moveTo>
                  <a:cubicBezTo>
                    <a:pt x="681258" y="2472461"/>
                    <a:pt x="3115596" y="-154759"/>
                    <a:pt x="3827940" y="7166"/>
                  </a:cubicBezTo>
                  <a:cubicBezTo>
                    <a:pt x="4540284" y="169091"/>
                    <a:pt x="5900680" y="3850278"/>
                    <a:pt x="4500505" y="4294468"/>
                  </a:cubicBezTo>
                  <a:cubicBezTo>
                    <a:pt x="985780" y="4638646"/>
                    <a:pt x="2225709" y="5200394"/>
                    <a:pt x="1099028" y="5109907"/>
                  </a:cubicBezTo>
                  <a:cubicBezTo>
                    <a:pt x="-27653" y="5019420"/>
                    <a:pt x="-228380" y="4173375"/>
                    <a:pt x="226439" y="3322918"/>
                  </a:cubicBezTo>
                  <a:close/>
                </a:path>
              </a:pathLst>
            </a:cu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spTree>
    <p:extLst>
      <p:ext uri="{BB962C8B-B14F-4D97-AF65-F5344CB8AC3E}">
        <p14:creationId xmlns:p14="http://schemas.microsoft.com/office/powerpoint/2010/main" val="131772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7AF9D69-EBEE-20D8-ABEE-3583A851B639}"/>
              </a:ext>
            </a:extLst>
          </p:cNvPr>
          <p:cNvSpPr/>
          <p:nvPr/>
        </p:nvSpPr>
        <p:spPr>
          <a:xfrm rot="10800000" flipH="1">
            <a:off x="6799710" y="499659"/>
            <a:ext cx="6342510" cy="6358341"/>
          </a:xfrm>
          <a:prstGeom prst="teardrop">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6376"/>
              </a:solidFill>
              <a:latin typeface="Georgia" panose="02040502050405020303" pitchFamily="18" charset="0"/>
            </a:endParaRPr>
          </a:p>
        </p:txBody>
      </p:sp>
      <p:grpSp>
        <p:nvGrpSpPr>
          <p:cNvPr id="7" name="Group 6">
            <a:extLst>
              <a:ext uri="{FF2B5EF4-FFF2-40B4-BE49-F238E27FC236}">
                <a16:creationId xmlns:a16="http://schemas.microsoft.com/office/drawing/2014/main" id="{5C8AF14C-06E3-D92D-7549-469F3A316896}"/>
              </a:ext>
            </a:extLst>
          </p:cNvPr>
          <p:cNvGrpSpPr/>
          <p:nvPr/>
        </p:nvGrpSpPr>
        <p:grpSpPr>
          <a:xfrm>
            <a:off x="31472" y="2091503"/>
            <a:ext cx="6631458" cy="2674995"/>
            <a:chOff x="435480" y="2157214"/>
            <a:chExt cx="6631458" cy="2674995"/>
          </a:xfrm>
        </p:grpSpPr>
        <p:sp>
          <p:nvSpPr>
            <p:cNvPr id="2" name="TextBox 1">
              <a:extLst>
                <a:ext uri="{FF2B5EF4-FFF2-40B4-BE49-F238E27FC236}">
                  <a16:creationId xmlns:a16="http://schemas.microsoft.com/office/drawing/2014/main" id="{1541AC69-A0FC-B95A-C35B-1EB0372CE461}"/>
                </a:ext>
              </a:extLst>
            </p:cNvPr>
            <p:cNvSpPr txBox="1"/>
            <p:nvPr/>
          </p:nvSpPr>
          <p:spPr>
            <a:xfrm>
              <a:off x="1491616" y="2157214"/>
              <a:ext cx="4519186" cy="1015663"/>
            </a:xfrm>
            <a:prstGeom prst="rect">
              <a:avLst/>
            </a:prstGeom>
            <a:solidFill>
              <a:srgbClr val="2D5A95"/>
            </a:solidFill>
          </p:spPr>
          <p:txBody>
            <a:bodyPr wrap="none" rtlCol="0">
              <a:spAutoFit/>
            </a:bodyPr>
            <a:lstStyle/>
            <a:p>
              <a:pPr algn="ctr"/>
              <a:r>
                <a:rPr lang="en-US" sz="6000" b="1">
                  <a:solidFill>
                    <a:srgbClr val="FAC748"/>
                  </a:solidFill>
                  <a:latin typeface="Tahoma" panose="020B0604030504040204" pitchFamily="34" charset="0"/>
                  <a:ea typeface="Tahoma" panose="020B0604030504040204" pitchFamily="34" charset="0"/>
                  <a:cs typeface="Tahoma" panose="020B0604030504040204" pitchFamily="34" charset="0"/>
                </a:rPr>
                <a:t>SeatEd app</a:t>
              </a:r>
            </a:p>
          </p:txBody>
        </p:sp>
        <p:sp>
          <p:nvSpPr>
            <p:cNvPr id="5" name="TextBox 4">
              <a:extLst>
                <a:ext uri="{FF2B5EF4-FFF2-40B4-BE49-F238E27FC236}">
                  <a16:creationId xmlns:a16="http://schemas.microsoft.com/office/drawing/2014/main" id="{0342A95F-3761-76F9-B10D-342458AE0E6D}"/>
                </a:ext>
              </a:extLst>
            </p:cNvPr>
            <p:cNvSpPr txBox="1"/>
            <p:nvPr/>
          </p:nvSpPr>
          <p:spPr>
            <a:xfrm>
              <a:off x="435480" y="3385659"/>
              <a:ext cx="6631458" cy="1446550"/>
            </a:xfrm>
            <a:prstGeom prst="rect">
              <a:avLst/>
            </a:prstGeom>
            <a:noFill/>
          </p:spPr>
          <p:txBody>
            <a:bodyPr wrap="square" rtlCol="0">
              <a:spAutoFit/>
            </a:bodyPr>
            <a:lstStyle/>
            <a:p>
              <a:pPr algn="ct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You can download the University’s</a:t>
              </a:r>
            </a:p>
            <a:p>
              <a:pPr algn="ctr"/>
              <a:r>
                <a:rPr lang="en-US" sz="2200" dirty="0" err="1">
                  <a:solidFill>
                    <a:srgbClr val="3E3E4D"/>
                  </a:solidFill>
                  <a:latin typeface="Tahoma" panose="020B0604030504040204" pitchFamily="34" charset="0"/>
                  <a:ea typeface="Tahoma" panose="020B0604030504040204" pitchFamily="34" charset="0"/>
                  <a:cs typeface="Tahoma" panose="020B0604030504040204" pitchFamily="34" charset="0"/>
                </a:rPr>
                <a:t>SeatEd</a:t>
              </a: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 app to view study space locations, </a:t>
              </a:r>
            </a:p>
            <a:p>
              <a:pPr algn="ct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check live occupancy details and reserve </a:t>
              </a:r>
            </a:p>
            <a:p>
              <a:pPr algn="ct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a study space. </a:t>
              </a:r>
            </a:p>
          </p:txBody>
        </p:sp>
      </p:grpSp>
      <p:pic>
        <p:nvPicPr>
          <p:cNvPr id="4" name="Picture 3" descr="iPhone showing the SeatEd App on its display">
            <a:extLst>
              <a:ext uri="{FF2B5EF4-FFF2-40B4-BE49-F238E27FC236}">
                <a16:creationId xmlns:a16="http://schemas.microsoft.com/office/drawing/2014/main" id="{7ADEA4B3-81AA-1951-0B2E-0321F92702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1631" y="754094"/>
            <a:ext cx="3078669" cy="5849471"/>
          </a:xfrm>
          <a:prstGeom prst="rect">
            <a:avLst/>
          </a:prstGeom>
        </p:spPr>
      </p:pic>
      <p:grpSp>
        <p:nvGrpSpPr>
          <p:cNvPr id="11" name="Group 10">
            <a:extLst>
              <a:ext uri="{FF2B5EF4-FFF2-40B4-BE49-F238E27FC236}">
                <a16:creationId xmlns:a16="http://schemas.microsoft.com/office/drawing/2014/main" id="{6AE30716-EE84-58D9-1225-B0B51EB06305}"/>
              </a:ext>
            </a:extLst>
          </p:cNvPr>
          <p:cNvGrpSpPr/>
          <p:nvPr/>
        </p:nvGrpSpPr>
        <p:grpSpPr>
          <a:xfrm>
            <a:off x="0" y="0"/>
            <a:ext cx="1080000" cy="1394308"/>
            <a:chOff x="0" y="0"/>
            <a:chExt cx="1080000" cy="1394308"/>
          </a:xfrm>
        </p:grpSpPr>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pic>
          <p:nvPicPr>
            <p:cNvPr id="10" name="Picture 9" descr="QR code linking to information about the SeatEd app">
              <a:hlinkClick r:id="rId4"/>
              <a:extLst>
                <a:ext uri="{FF2B5EF4-FFF2-40B4-BE49-F238E27FC236}">
                  <a16:creationId xmlns:a16="http://schemas.microsoft.com/office/drawing/2014/main" id="{39622B42-3C42-C756-FB93-E6853110619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grpSp>
      <p:sp>
        <p:nvSpPr>
          <p:cNvPr id="3" name="Oval 2">
            <a:extLst>
              <a:ext uri="{FF2B5EF4-FFF2-40B4-BE49-F238E27FC236}">
                <a16:creationId xmlns:a16="http://schemas.microsoft.com/office/drawing/2014/main" id="{5DBB034F-1909-814C-4422-5BCBB1B24C17}"/>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4ECAAEDD-9798-D9C8-4B0B-B7E32E101589}"/>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C6D894B7-F46A-C762-9F29-044937C070DD}"/>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4C5B1F1D-0F6A-2EAF-9F15-717051CFED5E}"/>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6CDB7E7D-D20F-2983-CBFA-594FCCA22704}"/>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484E1D1A-45FD-900B-FD69-0404DF7429C2}"/>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62DED566-CEA6-AAA2-F404-43962D566A0F}"/>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AB30B1BF-DF0E-2E11-521E-6C3E5E483EAF}"/>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1555B88E-E43B-7DA6-0AB1-58B0DFB85613}"/>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2E85A9EE-BC7D-1159-2542-B9EA701DACF7}"/>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2270D884-B69D-96EC-F2F5-704209113B1D}"/>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Tree>
    <p:extLst>
      <p:ext uri="{BB962C8B-B14F-4D97-AF65-F5344CB8AC3E}">
        <p14:creationId xmlns:p14="http://schemas.microsoft.com/office/powerpoint/2010/main" val="153799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pic>
        <p:nvPicPr>
          <p:cNvPr id="6" name="Picture 5" descr="QR code linking to information about accessible PCs and accessible study rooms across the University campus.">
            <a:hlinkClick r:id="rId3"/>
            <a:extLst>
              <a:ext uri="{FF2B5EF4-FFF2-40B4-BE49-F238E27FC236}">
                <a16:creationId xmlns:a16="http://schemas.microsoft.com/office/drawing/2014/main" id="{4995FDAD-70F4-00CB-EBCA-A1FCDC05AB7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grpSp>
        <p:nvGrpSpPr>
          <p:cNvPr id="11" name="Group 10">
            <a:extLst>
              <a:ext uri="{FF2B5EF4-FFF2-40B4-BE49-F238E27FC236}">
                <a16:creationId xmlns:a16="http://schemas.microsoft.com/office/drawing/2014/main" id="{BD8337CF-D41F-2002-9820-559E111C953F}"/>
              </a:ext>
            </a:extLst>
          </p:cNvPr>
          <p:cNvGrpSpPr/>
          <p:nvPr/>
        </p:nvGrpSpPr>
        <p:grpSpPr>
          <a:xfrm>
            <a:off x="7741736" y="2408201"/>
            <a:ext cx="3879616" cy="3895476"/>
            <a:chOff x="7741736" y="2408201"/>
            <a:chExt cx="3879616" cy="3895476"/>
          </a:xfrm>
        </p:grpSpPr>
        <p:sp>
          <p:nvSpPr>
            <p:cNvPr id="18" name="Oval 13">
              <a:extLst>
                <a:ext uri="{FF2B5EF4-FFF2-40B4-BE49-F238E27FC236}">
                  <a16:creationId xmlns:a16="http://schemas.microsoft.com/office/drawing/2014/main" id="{98EE628F-4863-E76D-7125-95DD9238D61B}"/>
                </a:ext>
              </a:extLst>
            </p:cNvPr>
            <p:cNvSpPr/>
            <p:nvPr/>
          </p:nvSpPr>
          <p:spPr>
            <a:xfrm rot="10800000" flipH="1">
              <a:off x="7741736" y="2408201"/>
              <a:ext cx="3879616" cy="3895476"/>
            </a:xfrm>
            <a:prstGeom prst="teardrop">
              <a:avLst>
                <a:gd name="adj" fmla="val 156460"/>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6376"/>
                </a:solidFill>
                <a:latin typeface="Georgia" panose="02040502050405020303" pitchFamily="18" charset="0"/>
              </a:endParaRPr>
            </a:p>
          </p:txBody>
        </p:sp>
        <p:sp>
          <p:nvSpPr>
            <p:cNvPr id="17" name="Oval 13" descr="Icon - yellow Information (&quot;I&quot;) icon.">
              <a:extLst>
                <a:ext uri="{FF2B5EF4-FFF2-40B4-BE49-F238E27FC236}">
                  <a16:creationId xmlns:a16="http://schemas.microsoft.com/office/drawing/2014/main" id="{475150B6-35F8-C04E-2615-57CADFD1BA91}"/>
                </a:ext>
              </a:extLst>
            </p:cNvPr>
            <p:cNvSpPr/>
            <p:nvPr/>
          </p:nvSpPr>
          <p:spPr>
            <a:xfrm rot="10800000" flipH="1">
              <a:off x="7997922" y="2665435"/>
              <a:ext cx="3367242" cy="3381008"/>
            </a:xfrm>
            <a:prstGeom prst="teardrop">
              <a:avLst>
                <a:gd name="adj" fmla="val 156460"/>
              </a:avLst>
            </a:prstGeom>
            <a:solidFill>
              <a:srgbClr val="FA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6376"/>
                </a:solidFill>
                <a:latin typeface="Georgia" panose="02040502050405020303" pitchFamily="18" charset="0"/>
              </a:endParaRPr>
            </a:p>
          </p:txBody>
        </p:sp>
        <p:sp>
          <p:nvSpPr>
            <p:cNvPr id="19" name="Google Shape;10051;p84">
              <a:extLst>
                <a:ext uri="{FF2B5EF4-FFF2-40B4-BE49-F238E27FC236}">
                  <a16:creationId xmlns:a16="http://schemas.microsoft.com/office/drawing/2014/main" id="{6C56CA05-37E5-CE66-2713-9C26FFDF35FF}"/>
                </a:ext>
              </a:extLst>
            </p:cNvPr>
            <p:cNvSpPr/>
            <p:nvPr/>
          </p:nvSpPr>
          <p:spPr>
            <a:xfrm>
              <a:off x="8193488" y="2878487"/>
              <a:ext cx="2976110" cy="2968216"/>
            </a:xfrm>
            <a:custGeom>
              <a:avLst/>
              <a:gdLst/>
              <a:ahLst/>
              <a:cxnLst/>
              <a:rect l="l" t="t" r="r" b="b"/>
              <a:pathLst>
                <a:path w="11689" h="11658" extrusionOk="0">
                  <a:moveTo>
                    <a:pt x="5829" y="2458"/>
                  </a:moveTo>
                  <a:cubicBezTo>
                    <a:pt x="6207" y="2458"/>
                    <a:pt x="6491" y="2773"/>
                    <a:pt x="6491" y="3120"/>
                  </a:cubicBezTo>
                  <a:cubicBezTo>
                    <a:pt x="6522" y="3466"/>
                    <a:pt x="6207" y="3781"/>
                    <a:pt x="5829" y="3781"/>
                  </a:cubicBezTo>
                  <a:cubicBezTo>
                    <a:pt x="5419" y="3781"/>
                    <a:pt x="5136" y="3466"/>
                    <a:pt x="5136" y="3120"/>
                  </a:cubicBezTo>
                  <a:cubicBezTo>
                    <a:pt x="5136" y="2742"/>
                    <a:pt x="5482" y="2458"/>
                    <a:pt x="5829" y="2458"/>
                  </a:cubicBezTo>
                  <a:close/>
                  <a:moveTo>
                    <a:pt x="5860" y="4474"/>
                  </a:moveTo>
                  <a:cubicBezTo>
                    <a:pt x="6238" y="4474"/>
                    <a:pt x="6522" y="4789"/>
                    <a:pt x="6522" y="5136"/>
                  </a:cubicBezTo>
                  <a:lnTo>
                    <a:pt x="6522" y="8570"/>
                  </a:lnTo>
                  <a:cubicBezTo>
                    <a:pt x="6522" y="8948"/>
                    <a:pt x="6207" y="9232"/>
                    <a:pt x="5860" y="9232"/>
                  </a:cubicBezTo>
                  <a:cubicBezTo>
                    <a:pt x="5451" y="9232"/>
                    <a:pt x="5199" y="8917"/>
                    <a:pt x="5199" y="8570"/>
                  </a:cubicBezTo>
                  <a:lnTo>
                    <a:pt x="5199" y="5136"/>
                  </a:lnTo>
                  <a:cubicBezTo>
                    <a:pt x="5199" y="4726"/>
                    <a:pt x="5514" y="4474"/>
                    <a:pt x="5860" y="4474"/>
                  </a:cubicBezTo>
                  <a:close/>
                  <a:moveTo>
                    <a:pt x="5829" y="1"/>
                  </a:moveTo>
                  <a:cubicBezTo>
                    <a:pt x="2615" y="1"/>
                    <a:pt x="0" y="2647"/>
                    <a:pt x="0" y="5829"/>
                  </a:cubicBezTo>
                  <a:cubicBezTo>
                    <a:pt x="0" y="9043"/>
                    <a:pt x="2615" y="11657"/>
                    <a:pt x="5829" y="11657"/>
                  </a:cubicBezTo>
                  <a:cubicBezTo>
                    <a:pt x="9011" y="11657"/>
                    <a:pt x="11657" y="9043"/>
                    <a:pt x="11657" y="5829"/>
                  </a:cubicBezTo>
                  <a:cubicBezTo>
                    <a:pt x="11689" y="2647"/>
                    <a:pt x="9042" y="1"/>
                    <a:pt x="5829" y="1"/>
                  </a:cubicBezTo>
                  <a:close/>
                </a:path>
              </a:pathLst>
            </a:custGeom>
            <a:solidFill>
              <a:srgbClr val="2D5A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3" name="Oval 2">
            <a:extLst>
              <a:ext uri="{FF2B5EF4-FFF2-40B4-BE49-F238E27FC236}">
                <a16:creationId xmlns:a16="http://schemas.microsoft.com/office/drawing/2014/main" id="{C0DC5863-8929-DD88-2D8F-C4E659354294}"/>
              </a:ext>
            </a:extLst>
          </p:cNvPr>
          <p:cNvSpPr/>
          <p:nvPr/>
        </p:nvSpPr>
        <p:spPr>
          <a:xfrm>
            <a:off x="-48108" y="-996062"/>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BF43B74F-4156-6661-0727-72BFBF3D3443}"/>
              </a:ext>
            </a:extLst>
          </p:cNvPr>
          <p:cNvSpPr/>
          <p:nvPr/>
        </p:nvSpPr>
        <p:spPr>
          <a:xfrm>
            <a:off x="675310" y="-984488"/>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AEF78131-C07D-D4D1-D43A-65E99E964AFB}"/>
              </a:ext>
            </a:extLst>
          </p:cNvPr>
          <p:cNvSpPr/>
          <p:nvPr/>
        </p:nvSpPr>
        <p:spPr>
          <a:xfrm>
            <a:off x="1398728" y="-1019212"/>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5FDD70ED-025B-AAE8-B38B-A0BE8607E9D3}"/>
              </a:ext>
            </a:extLst>
          </p:cNvPr>
          <p:cNvSpPr/>
          <p:nvPr/>
        </p:nvSpPr>
        <p:spPr>
          <a:xfrm>
            <a:off x="2122146" y="-1019212"/>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1BB33AB3-421A-357C-EBB7-AAF01ECE3AB7}"/>
              </a:ext>
            </a:extLst>
          </p:cNvPr>
          <p:cNvSpPr/>
          <p:nvPr/>
        </p:nvSpPr>
        <p:spPr>
          <a:xfrm>
            <a:off x="2845564" y="-1007638"/>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C03A43C7-B3C6-3264-C5C2-E126E9D54ACD}"/>
              </a:ext>
            </a:extLst>
          </p:cNvPr>
          <p:cNvSpPr/>
          <p:nvPr/>
        </p:nvSpPr>
        <p:spPr>
          <a:xfrm>
            <a:off x="3568982" y="-1007638"/>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A293418C-4DA9-596B-580E-0DF57565593C}"/>
              </a:ext>
            </a:extLst>
          </p:cNvPr>
          <p:cNvSpPr/>
          <p:nvPr/>
        </p:nvSpPr>
        <p:spPr>
          <a:xfrm>
            <a:off x="4292400" y="-1053936"/>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7AE157AF-CE68-93CB-54B2-82AC398A19BB}"/>
              </a:ext>
            </a:extLst>
          </p:cNvPr>
          <p:cNvSpPr/>
          <p:nvPr/>
        </p:nvSpPr>
        <p:spPr>
          <a:xfrm>
            <a:off x="5015818" y="-1065511"/>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1B44C094-8B09-D6FA-8C1A-C727EA35722A}"/>
              </a:ext>
            </a:extLst>
          </p:cNvPr>
          <p:cNvSpPr/>
          <p:nvPr/>
        </p:nvSpPr>
        <p:spPr>
          <a:xfrm>
            <a:off x="5739236" y="-1053936"/>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2" name="Oval 21">
            <a:extLst>
              <a:ext uri="{FF2B5EF4-FFF2-40B4-BE49-F238E27FC236}">
                <a16:creationId xmlns:a16="http://schemas.microsoft.com/office/drawing/2014/main" id="{197F4869-A2EA-B464-DC56-FEC213AC0C60}"/>
              </a:ext>
            </a:extLst>
          </p:cNvPr>
          <p:cNvSpPr/>
          <p:nvPr/>
        </p:nvSpPr>
        <p:spPr>
          <a:xfrm>
            <a:off x="6462654" y="-1065510"/>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Oval 22">
            <a:extLst>
              <a:ext uri="{FF2B5EF4-FFF2-40B4-BE49-F238E27FC236}">
                <a16:creationId xmlns:a16="http://schemas.microsoft.com/office/drawing/2014/main" id="{FC7C3CB8-B6C1-7620-38BF-8CA206C8B6E0}"/>
              </a:ext>
            </a:extLst>
          </p:cNvPr>
          <p:cNvSpPr/>
          <p:nvPr/>
        </p:nvSpPr>
        <p:spPr>
          <a:xfrm>
            <a:off x="7186069" y="-1065510"/>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24" name="Group 23">
            <a:extLst>
              <a:ext uri="{FF2B5EF4-FFF2-40B4-BE49-F238E27FC236}">
                <a16:creationId xmlns:a16="http://schemas.microsoft.com/office/drawing/2014/main" id="{8CD0DD56-8F48-190A-B959-F3BC8387A5FB}"/>
              </a:ext>
            </a:extLst>
          </p:cNvPr>
          <p:cNvGrpSpPr/>
          <p:nvPr/>
        </p:nvGrpSpPr>
        <p:grpSpPr>
          <a:xfrm>
            <a:off x="1329615" y="1201050"/>
            <a:ext cx="6044797" cy="4868675"/>
            <a:chOff x="1076358" y="1394308"/>
            <a:chExt cx="6044797" cy="4868675"/>
          </a:xfrm>
        </p:grpSpPr>
        <p:sp>
          <p:nvSpPr>
            <p:cNvPr id="2" name="TextBox 1">
              <a:extLst>
                <a:ext uri="{FF2B5EF4-FFF2-40B4-BE49-F238E27FC236}">
                  <a16:creationId xmlns:a16="http://schemas.microsoft.com/office/drawing/2014/main" id="{1541AC69-A0FC-B95A-C35B-1EB0372CE461}"/>
                </a:ext>
              </a:extLst>
            </p:cNvPr>
            <p:cNvSpPr txBox="1"/>
            <p:nvPr/>
          </p:nvSpPr>
          <p:spPr>
            <a:xfrm>
              <a:off x="1095788" y="1394308"/>
              <a:ext cx="6025367" cy="1015663"/>
            </a:xfrm>
            <a:prstGeom prst="rect">
              <a:avLst/>
            </a:prstGeom>
            <a:noFill/>
          </p:spPr>
          <p:txBody>
            <a:bodyPr wrap="none" rtlCol="0">
              <a:spAutoFit/>
            </a:bodyPr>
            <a:lstStyle/>
            <a:p>
              <a:r>
                <a:rPr lang="en-US" sz="6000" b="1">
                  <a:solidFill>
                    <a:srgbClr val="2D5A95"/>
                  </a:solidFill>
                  <a:latin typeface="Tahoma" panose="020B0604030504040204" pitchFamily="34" charset="0"/>
                  <a:ea typeface="Tahoma" panose="020B0604030504040204" pitchFamily="34" charset="0"/>
                  <a:cs typeface="Tahoma" panose="020B0604030504040204" pitchFamily="34" charset="0"/>
                </a:rPr>
                <a:t>Accessible PCs</a:t>
              </a:r>
            </a:p>
          </p:txBody>
        </p:sp>
        <p:sp>
          <p:nvSpPr>
            <p:cNvPr id="5" name="TextBox 4">
              <a:extLst>
                <a:ext uri="{FF2B5EF4-FFF2-40B4-BE49-F238E27FC236}">
                  <a16:creationId xmlns:a16="http://schemas.microsoft.com/office/drawing/2014/main" id="{0342A95F-3761-76F9-B10D-342458AE0E6D}"/>
                </a:ext>
              </a:extLst>
            </p:cNvPr>
            <p:cNvSpPr txBox="1"/>
            <p:nvPr/>
          </p:nvSpPr>
          <p:spPr>
            <a:xfrm>
              <a:off x="1095788" y="2496237"/>
              <a:ext cx="5113609" cy="1107996"/>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Accessible PCs with assistive software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and hardware can be found in open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access areas across the University.</a:t>
              </a:r>
            </a:p>
          </p:txBody>
        </p:sp>
        <p:sp>
          <p:nvSpPr>
            <p:cNvPr id="20" name="TextBox 19">
              <a:extLst>
                <a:ext uri="{FF2B5EF4-FFF2-40B4-BE49-F238E27FC236}">
                  <a16:creationId xmlns:a16="http://schemas.microsoft.com/office/drawing/2014/main" id="{D505314F-E7E6-539F-3CD6-D38FD2AB5212}"/>
                </a:ext>
              </a:extLst>
            </p:cNvPr>
            <p:cNvSpPr txBox="1"/>
            <p:nvPr/>
          </p:nvSpPr>
          <p:spPr>
            <a:xfrm>
              <a:off x="1095789" y="3830767"/>
              <a:ext cx="5038374" cy="1107996"/>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Accessible study rooms can be booked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via the University’s Disability and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Learning Support Service. </a:t>
              </a:r>
            </a:p>
          </p:txBody>
        </p:sp>
        <p:sp>
          <p:nvSpPr>
            <p:cNvPr id="21" name="TextBox 20">
              <a:extLst>
                <a:ext uri="{FF2B5EF4-FFF2-40B4-BE49-F238E27FC236}">
                  <a16:creationId xmlns:a16="http://schemas.microsoft.com/office/drawing/2014/main" id="{94F5F75B-EB7F-7135-DE15-EA5A1B1266D6}"/>
                </a:ext>
              </a:extLst>
            </p:cNvPr>
            <p:cNvSpPr txBox="1"/>
            <p:nvPr/>
          </p:nvSpPr>
          <p:spPr>
            <a:xfrm>
              <a:off x="1076358" y="5154987"/>
              <a:ext cx="5439676" cy="1107996"/>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These rooms are located at the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Main Library, Murray Library and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Murchison House (both King’s Buildings) </a:t>
              </a:r>
            </a:p>
          </p:txBody>
        </p:sp>
      </p:grpSp>
    </p:spTree>
    <p:extLst>
      <p:ext uri="{BB962C8B-B14F-4D97-AF65-F5344CB8AC3E}">
        <p14:creationId xmlns:p14="http://schemas.microsoft.com/office/powerpoint/2010/main" val="231635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295E30-7D1F-1397-E870-B42A4182E218}"/>
              </a:ext>
            </a:extLst>
          </p:cNvPr>
          <p:cNvGrpSpPr/>
          <p:nvPr/>
        </p:nvGrpSpPr>
        <p:grpSpPr>
          <a:xfrm>
            <a:off x="0" y="0"/>
            <a:ext cx="1080000" cy="1394308"/>
            <a:chOff x="11125183" y="-91800"/>
            <a:chExt cx="1080000" cy="1394308"/>
          </a:xfrm>
          <a:solidFill>
            <a:srgbClr val="2D5A95"/>
          </a:solidFill>
        </p:grpSpPr>
        <p:sp>
          <p:nvSpPr>
            <p:cNvPr id="8" name="Rectangle 7">
              <a:extLst>
                <a:ext uri="{FF2B5EF4-FFF2-40B4-BE49-F238E27FC236}">
                  <a16:creationId xmlns:a16="http://schemas.microsoft.com/office/drawing/2014/main" id="{1607FA92-2F00-0FB6-D098-31872FD45F08}"/>
                </a:ext>
              </a:extLst>
            </p:cNvPr>
            <p:cNvSpPr/>
            <p:nvPr/>
          </p:nvSpPr>
          <p:spPr>
            <a:xfrm>
              <a:off x="11125183" y="-91800"/>
              <a:ext cx="108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11125183" y="1010749"/>
              <a:ext cx="1080000" cy="2917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pic>
          <p:nvPicPr>
            <p:cNvPr id="10" name="Picture 9" descr="QR code linking to information about printing and scanning facilities">
              <a:hlinkClick r:id="rId3"/>
              <a:extLst>
                <a:ext uri="{FF2B5EF4-FFF2-40B4-BE49-F238E27FC236}">
                  <a16:creationId xmlns:a16="http://schemas.microsoft.com/office/drawing/2014/main" id="{39622B42-3C42-C756-FB93-E6853110619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216983" y="0"/>
              <a:ext cx="896400" cy="896400"/>
            </a:xfrm>
            <a:prstGeom prst="rect">
              <a:avLst/>
            </a:prstGeom>
            <a:grpFill/>
          </p:spPr>
        </p:pic>
      </p:grpSp>
      <p:sp>
        <p:nvSpPr>
          <p:cNvPr id="3" name="Oval 2">
            <a:extLst>
              <a:ext uri="{FF2B5EF4-FFF2-40B4-BE49-F238E27FC236}">
                <a16:creationId xmlns:a16="http://schemas.microsoft.com/office/drawing/2014/main" id="{5DBB034F-1909-814C-4422-5BCBB1B24C17}"/>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4ECAAEDD-9798-D9C8-4B0B-B7E32E101589}"/>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C6D894B7-F46A-C762-9F29-044937C070DD}"/>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4C5B1F1D-0F6A-2EAF-9F15-717051CFED5E}"/>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6CDB7E7D-D20F-2983-CBFA-594FCCA22704}"/>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484E1D1A-45FD-900B-FD69-0404DF7429C2}"/>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62DED566-CEA6-AAA2-F404-43962D566A0F}"/>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AB30B1BF-DF0E-2E11-521E-6C3E5E483EAF}"/>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1555B88E-E43B-7DA6-0AB1-58B0DFB85613}"/>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2E85A9EE-BC7D-1159-2542-B9EA701DACF7}"/>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2270D884-B69D-96EC-F2F5-704209113B1D}"/>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23" name="Picture 22" descr="MacBook laptop displaying a screenshot of the University's myPrint service.">
            <a:extLst>
              <a:ext uri="{FF2B5EF4-FFF2-40B4-BE49-F238E27FC236}">
                <a16:creationId xmlns:a16="http://schemas.microsoft.com/office/drawing/2014/main" id="{9E0B12C4-128E-5109-1970-C703DFBE59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8977" y="-1219200"/>
            <a:ext cx="9296400" cy="9296400"/>
          </a:xfrm>
          <a:prstGeom prst="rect">
            <a:avLst/>
          </a:prstGeom>
        </p:spPr>
      </p:pic>
      <p:grpSp>
        <p:nvGrpSpPr>
          <p:cNvPr id="32" name="Group 31">
            <a:extLst>
              <a:ext uri="{FF2B5EF4-FFF2-40B4-BE49-F238E27FC236}">
                <a16:creationId xmlns:a16="http://schemas.microsoft.com/office/drawing/2014/main" id="{C77319EC-DEDE-879D-051C-D9ACD302CAD5}"/>
              </a:ext>
            </a:extLst>
          </p:cNvPr>
          <p:cNvGrpSpPr/>
          <p:nvPr/>
        </p:nvGrpSpPr>
        <p:grpSpPr>
          <a:xfrm>
            <a:off x="411089" y="1460052"/>
            <a:ext cx="6533713" cy="3937897"/>
            <a:chOff x="411089" y="1391269"/>
            <a:chExt cx="6533713" cy="3937897"/>
          </a:xfrm>
        </p:grpSpPr>
        <p:sp>
          <p:nvSpPr>
            <p:cNvPr id="2" name="TextBox 1">
              <a:extLst>
                <a:ext uri="{FF2B5EF4-FFF2-40B4-BE49-F238E27FC236}">
                  <a16:creationId xmlns:a16="http://schemas.microsoft.com/office/drawing/2014/main" id="{1541AC69-A0FC-B95A-C35B-1EB0372CE461}"/>
                </a:ext>
              </a:extLst>
            </p:cNvPr>
            <p:cNvSpPr txBox="1"/>
            <p:nvPr/>
          </p:nvSpPr>
          <p:spPr>
            <a:xfrm>
              <a:off x="411089" y="1391269"/>
              <a:ext cx="3275256" cy="1015663"/>
            </a:xfrm>
            <a:prstGeom prst="rect">
              <a:avLst/>
            </a:prstGeom>
            <a:noFill/>
          </p:spPr>
          <p:txBody>
            <a:bodyPr wrap="none" rtlCol="0">
              <a:spAutoFit/>
            </a:bodyPr>
            <a:lstStyle/>
            <a:p>
              <a:r>
                <a:rPr lang="en-US" sz="6000" b="1">
                  <a:solidFill>
                    <a:srgbClr val="2D5A95"/>
                  </a:solidFill>
                  <a:latin typeface="Tahoma" panose="020B0604030504040204" pitchFamily="34" charset="0"/>
                  <a:ea typeface="Tahoma" panose="020B0604030504040204" pitchFamily="34" charset="0"/>
                  <a:cs typeface="Tahoma" panose="020B0604030504040204" pitchFamily="34" charset="0"/>
                </a:rPr>
                <a:t>Printing</a:t>
              </a:r>
            </a:p>
          </p:txBody>
        </p:sp>
        <p:grpSp>
          <p:nvGrpSpPr>
            <p:cNvPr id="27" name="Group 26">
              <a:extLst>
                <a:ext uri="{FF2B5EF4-FFF2-40B4-BE49-F238E27FC236}">
                  <a16:creationId xmlns:a16="http://schemas.microsoft.com/office/drawing/2014/main" id="{065CED01-8F40-BEFA-3228-AAF03267DBC5}"/>
                </a:ext>
              </a:extLst>
            </p:cNvPr>
            <p:cNvGrpSpPr/>
            <p:nvPr/>
          </p:nvGrpSpPr>
          <p:grpSpPr>
            <a:xfrm>
              <a:off x="427887" y="2718201"/>
              <a:ext cx="6516915" cy="1107996"/>
              <a:chOff x="493484" y="2545480"/>
              <a:chExt cx="6516915" cy="1107996"/>
            </a:xfrm>
          </p:grpSpPr>
          <p:sp>
            <p:nvSpPr>
              <p:cNvPr id="5" name="TextBox 4">
                <a:extLst>
                  <a:ext uri="{FF2B5EF4-FFF2-40B4-BE49-F238E27FC236}">
                    <a16:creationId xmlns:a16="http://schemas.microsoft.com/office/drawing/2014/main" id="{0342A95F-3761-76F9-B10D-342458AE0E6D}"/>
                  </a:ext>
                </a:extLst>
              </p:cNvPr>
              <p:cNvSpPr txBox="1"/>
              <p:nvPr/>
            </p:nvSpPr>
            <p:spPr>
              <a:xfrm>
                <a:off x="1756804" y="2545480"/>
                <a:ext cx="5253595" cy="1107996"/>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Cloud printing allows you to print to any University printer from any device across campus.</a:t>
                </a:r>
              </a:p>
            </p:txBody>
          </p:sp>
          <p:grpSp>
            <p:nvGrpSpPr>
              <p:cNvPr id="26" name="Group 25">
                <a:extLst>
                  <a:ext uri="{FF2B5EF4-FFF2-40B4-BE49-F238E27FC236}">
                    <a16:creationId xmlns:a16="http://schemas.microsoft.com/office/drawing/2014/main" id="{A2E34144-FB38-BC6A-56F3-E04D86E66358}"/>
                  </a:ext>
                </a:extLst>
              </p:cNvPr>
              <p:cNvGrpSpPr/>
              <p:nvPr/>
            </p:nvGrpSpPr>
            <p:grpSpPr>
              <a:xfrm>
                <a:off x="493484" y="2658320"/>
                <a:ext cx="882316" cy="882316"/>
                <a:chOff x="564520" y="1415115"/>
                <a:chExt cx="882316" cy="882316"/>
              </a:xfrm>
            </p:grpSpPr>
            <p:sp>
              <p:nvSpPr>
                <p:cNvPr id="7" name="Oval 6" descr="Icon - blue printer icon">
                  <a:extLst>
                    <a:ext uri="{FF2B5EF4-FFF2-40B4-BE49-F238E27FC236}">
                      <a16:creationId xmlns:a16="http://schemas.microsoft.com/office/drawing/2014/main" id="{6AC288A1-99A3-E990-4C8A-FCCF72089350}"/>
                    </a:ext>
                  </a:extLst>
                </p:cNvPr>
                <p:cNvSpPr/>
                <p:nvPr/>
              </p:nvSpPr>
              <p:spPr>
                <a:xfrm>
                  <a:off x="564520" y="1415115"/>
                  <a:ext cx="882316" cy="882316"/>
                </a:xfrm>
                <a:prstGeom prst="ellipse">
                  <a:avLst/>
                </a:prstGeom>
                <a:solidFill>
                  <a:srgbClr val="FA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11" name="Google Shape;10712;p85">
                  <a:extLst>
                    <a:ext uri="{FF2B5EF4-FFF2-40B4-BE49-F238E27FC236}">
                      <a16:creationId xmlns:a16="http://schemas.microsoft.com/office/drawing/2014/main" id="{202FE74E-C23B-1960-2FB3-0B89F740D673}"/>
                    </a:ext>
                  </a:extLst>
                </p:cNvPr>
                <p:cNvGrpSpPr/>
                <p:nvPr/>
              </p:nvGrpSpPr>
              <p:grpSpPr>
                <a:xfrm>
                  <a:off x="769471" y="1620658"/>
                  <a:ext cx="472415" cy="471231"/>
                  <a:chOff x="-47154000" y="3939275"/>
                  <a:chExt cx="299300" cy="298550"/>
                </a:xfrm>
                <a:solidFill>
                  <a:srgbClr val="2D5A95"/>
                </a:solidFill>
              </p:grpSpPr>
              <p:sp>
                <p:nvSpPr>
                  <p:cNvPr id="14" name="Google Shape;10713;p85">
                    <a:extLst>
                      <a:ext uri="{FF2B5EF4-FFF2-40B4-BE49-F238E27FC236}">
                        <a16:creationId xmlns:a16="http://schemas.microsoft.com/office/drawing/2014/main" id="{FAF805FA-7EC1-D6B0-DF0F-A0DBFE760E02}"/>
                      </a:ext>
                    </a:extLst>
                  </p:cNvPr>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2" name="Google Shape;10714;p85">
                    <a:extLst>
                      <a:ext uri="{FF2B5EF4-FFF2-40B4-BE49-F238E27FC236}">
                        <a16:creationId xmlns:a16="http://schemas.microsoft.com/office/drawing/2014/main" id="{6BD9730E-41A8-7191-2A7C-570D3D8874FC}"/>
                      </a:ext>
                    </a:extLst>
                  </p:cNvPr>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4" name="Google Shape;10715;p85">
                    <a:extLst>
                      <a:ext uri="{FF2B5EF4-FFF2-40B4-BE49-F238E27FC236}">
                        <a16:creationId xmlns:a16="http://schemas.microsoft.com/office/drawing/2014/main" id="{DF7B75EC-81A2-0C2F-96B6-D173CB59C3AB}"/>
                      </a:ext>
                    </a:extLst>
                  </p:cNvPr>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5" name="Google Shape;10716;p85">
                    <a:extLst>
                      <a:ext uri="{FF2B5EF4-FFF2-40B4-BE49-F238E27FC236}">
                        <a16:creationId xmlns:a16="http://schemas.microsoft.com/office/drawing/2014/main" id="{1D724E72-E61F-5C83-DE11-2CB73C43E6D8}"/>
                      </a:ext>
                    </a:extLst>
                  </p:cNvPr>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grpSp>
        <p:grpSp>
          <p:nvGrpSpPr>
            <p:cNvPr id="31" name="Group 30">
              <a:extLst>
                <a:ext uri="{FF2B5EF4-FFF2-40B4-BE49-F238E27FC236}">
                  <a16:creationId xmlns:a16="http://schemas.microsoft.com/office/drawing/2014/main" id="{53AB7FB8-99B7-6454-95F9-5BA2D1D8D0F8}"/>
                </a:ext>
              </a:extLst>
            </p:cNvPr>
            <p:cNvGrpSpPr/>
            <p:nvPr/>
          </p:nvGrpSpPr>
          <p:grpSpPr>
            <a:xfrm>
              <a:off x="415938" y="4221170"/>
              <a:ext cx="6279554" cy="1107996"/>
              <a:chOff x="481535" y="4048449"/>
              <a:chExt cx="6279554" cy="1107996"/>
            </a:xfrm>
          </p:grpSpPr>
          <p:sp>
            <p:nvSpPr>
              <p:cNvPr id="28" name="TextBox 27">
                <a:extLst>
                  <a:ext uri="{FF2B5EF4-FFF2-40B4-BE49-F238E27FC236}">
                    <a16:creationId xmlns:a16="http://schemas.microsoft.com/office/drawing/2014/main" id="{574D03A3-6BCD-4C98-E733-745C0AD04E92}"/>
                  </a:ext>
                </a:extLst>
              </p:cNvPr>
              <p:cNvSpPr txBox="1"/>
              <p:nvPr/>
            </p:nvSpPr>
            <p:spPr>
              <a:xfrm>
                <a:off x="1744856" y="4048449"/>
                <a:ext cx="5016233" cy="1107996"/>
              </a:xfrm>
              <a:prstGeom prst="rect">
                <a:avLst/>
              </a:prstGeom>
              <a:noFill/>
            </p:spPr>
            <p:txBody>
              <a:bodyPr wrap="square">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Printing costs vary depending on what you are printing. Print jobs and credit can be managed through </a:t>
                </a:r>
                <a:r>
                  <a:rPr lang="en-US" sz="2200" dirty="0" err="1">
                    <a:solidFill>
                      <a:srgbClr val="3E3E4D"/>
                    </a:solidFill>
                    <a:latin typeface="Tahoma" panose="020B0604030504040204" pitchFamily="34" charset="0"/>
                    <a:ea typeface="Tahoma" panose="020B0604030504040204" pitchFamily="34" charset="0"/>
                    <a:cs typeface="Tahoma" panose="020B0604030504040204" pitchFamily="34" charset="0"/>
                  </a:rPr>
                  <a:t>myPrint</a:t>
                </a: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a:t>
                </a:r>
              </a:p>
            </p:txBody>
          </p:sp>
          <p:grpSp>
            <p:nvGrpSpPr>
              <p:cNvPr id="29" name="Group 28">
                <a:extLst>
                  <a:ext uri="{FF2B5EF4-FFF2-40B4-BE49-F238E27FC236}">
                    <a16:creationId xmlns:a16="http://schemas.microsoft.com/office/drawing/2014/main" id="{587EC304-56EE-E2B9-5148-DDC90A8BFC8D}"/>
                  </a:ext>
                </a:extLst>
              </p:cNvPr>
              <p:cNvGrpSpPr/>
              <p:nvPr/>
            </p:nvGrpSpPr>
            <p:grpSpPr>
              <a:xfrm>
                <a:off x="481535" y="4161289"/>
                <a:ext cx="882316" cy="882316"/>
                <a:chOff x="481535" y="4161289"/>
                <a:chExt cx="882316" cy="882316"/>
              </a:xfrm>
            </p:grpSpPr>
            <p:sp>
              <p:nvSpPr>
                <p:cNvPr id="30" name="Oval 29" descr="Icon - blue money (dollar) icon">
                  <a:extLst>
                    <a:ext uri="{FF2B5EF4-FFF2-40B4-BE49-F238E27FC236}">
                      <a16:creationId xmlns:a16="http://schemas.microsoft.com/office/drawing/2014/main" id="{36846FA9-DC3B-26A2-9A4B-0C11253A92A9}"/>
                    </a:ext>
                  </a:extLst>
                </p:cNvPr>
                <p:cNvSpPr/>
                <p:nvPr/>
              </p:nvSpPr>
              <p:spPr>
                <a:xfrm>
                  <a:off x="481535" y="4161289"/>
                  <a:ext cx="882316" cy="882316"/>
                </a:xfrm>
                <a:prstGeom prst="ellipse">
                  <a:avLst/>
                </a:prstGeom>
                <a:solidFill>
                  <a:srgbClr val="FA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42" name="Group 41">
                  <a:extLst>
                    <a:ext uri="{FF2B5EF4-FFF2-40B4-BE49-F238E27FC236}">
                      <a16:creationId xmlns:a16="http://schemas.microsoft.com/office/drawing/2014/main" id="{C5FA4602-DA6E-245A-3303-59E293FA44A1}"/>
                    </a:ext>
                  </a:extLst>
                </p:cNvPr>
                <p:cNvGrpSpPr/>
                <p:nvPr/>
              </p:nvGrpSpPr>
              <p:grpSpPr>
                <a:xfrm>
                  <a:off x="688169" y="4384931"/>
                  <a:ext cx="469048" cy="435032"/>
                  <a:chOff x="620661" y="4565298"/>
                  <a:chExt cx="469048" cy="435032"/>
                </a:xfrm>
              </p:grpSpPr>
              <p:sp>
                <p:nvSpPr>
                  <p:cNvPr id="37" name="Google Shape;9382;p83">
                    <a:extLst>
                      <a:ext uri="{FF2B5EF4-FFF2-40B4-BE49-F238E27FC236}">
                        <a16:creationId xmlns:a16="http://schemas.microsoft.com/office/drawing/2014/main" id="{A38439AA-9037-150E-93A5-B74978A31609}"/>
                      </a:ext>
                    </a:extLst>
                  </p:cNvPr>
                  <p:cNvSpPr/>
                  <p:nvPr/>
                </p:nvSpPr>
                <p:spPr>
                  <a:xfrm>
                    <a:off x="771341" y="4680728"/>
                    <a:ext cx="318368" cy="319602"/>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2D5A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8" name="Google Shape;9383;p83">
                    <a:extLst>
                      <a:ext uri="{FF2B5EF4-FFF2-40B4-BE49-F238E27FC236}">
                        <a16:creationId xmlns:a16="http://schemas.microsoft.com/office/drawing/2014/main" id="{BDA346E7-2CCB-914B-501C-E2A6E724A1B6}"/>
                      </a:ext>
                    </a:extLst>
                  </p:cNvPr>
                  <p:cNvSpPr/>
                  <p:nvPr/>
                </p:nvSpPr>
                <p:spPr>
                  <a:xfrm>
                    <a:off x="621895" y="4565298"/>
                    <a:ext cx="246673" cy="115469"/>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2D5A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9" name="Google Shape;9384;p83">
                    <a:extLst>
                      <a:ext uri="{FF2B5EF4-FFF2-40B4-BE49-F238E27FC236}">
                        <a16:creationId xmlns:a16="http://schemas.microsoft.com/office/drawing/2014/main" id="{62DDBD0D-E999-76AE-95A3-83B7B156AF8A}"/>
                      </a:ext>
                    </a:extLst>
                  </p:cNvPr>
                  <p:cNvSpPr/>
                  <p:nvPr/>
                </p:nvSpPr>
                <p:spPr>
                  <a:xfrm>
                    <a:off x="621895" y="4685587"/>
                    <a:ext cx="170118" cy="92367"/>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2D5A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40" name="Google Shape;9385;p83">
                    <a:extLst>
                      <a:ext uri="{FF2B5EF4-FFF2-40B4-BE49-F238E27FC236}">
                        <a16:creationId xmlns:a16="http://schemas.microsoft.com/office/drawing/2014/main" id="{A0642147-CCB7-15E7-922F-93EF16802FD7}"/>
                      </a:ext>
                    </a:extLst>
                  </p:cNvPr>
                  <p:cNvSpPr/>
                  <p:nvPr/>
                </p:nvSpPr>
                <p:spPr>
                  <a:xfrm>
                    <a:off x="621895" y="4875143"/>
                    <a:ext cx="164063" cy="92367"/>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2D5A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41" name="Google Shape;9386;p83">
                    <a:extLst>
                      <a:ext uri="{FF2B5EF4-FFF2-40B4-BE49-F238E27FC236}">
                        <a16:creationId xmlns:a16="http://schemas.microsoft.com/office/drawing/2014/main" id="{A4C78787-4B25-31BC-67DB-D53525928AB7}"/>
                      </a:ext>
                    </a:extLst>
                  </p:cNvPr>
                  <p:cNvSpPr/>
                  <p:nvPr/>
                </p:nvSpPr>
                <p:spPr>
                  <a:xfrm>
                    <a:off x="620661" y="4780346"/>
                    <a:ext cx="120328" cy="93601"/>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2D5A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grpSp>
      </p:grpSp>
    </p:spTree>
    <p:extLst>
      <p:ext uri="{BB962C8B-B14F-4D97-AF65-F5344CB8AC3E}">
        <p14:creationId xmlns:p14="http://schemas.microsoft.com/office/powerpoint/2010/main" val="303632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9667AB-601F-57F5-216B-9D3C5EFDEE04}"/>
              </a:ext>
            </a:extLst>
          </p:cNvPr>
          <p:cNvSpPr/>
          <p:nvPr/>
        </p:nvSpPr>
        <p:spPr>
          <a:xfrm>
            <a:off x="0" y="2514600"/>
            <a:ext cx="12185005" cy="4343400"/>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grpSp>
        <p:nvGrpSpPr>
          <p:cNvPr id="74" name="Group 73">
            <a:extLst>
              <a:ext uri="{FF2B5EF4-FFF2-40B4-BE49-F238E27FC236}">
                <a16:creationId xmlns:a16="http://schemas.microsoft.com/office/drawing/2014/main" id="{81D5EDF8-8061-BDF4-CB19-39FEFC19B2C3}"/>
              </a:ext>
            </a:extLst>
          </p:cNvPr>
          <p:cNvGrpSpPr/>
          <p:nvPr/>
        </p:nvGrpSpPr>
        <p:grpSpPr>
          <a:xfrm>
            <a:off x="1575245" y="4041127"/>
            <a:ext cx="9041511" cy="2276505"/>
            <a:chOff x="1728087" y="3983737"/>
            <a:chExt cx="9041511" cy="2276505"/>
          </a:xfrm>
        </p:grpSpPr>
        <p:sp>
          <p:nvSpPr>
            <p:cNvPr id="2" name="TextBox 1">
              <a:extLst>
                <a:ext uri="{FF2B5EF4-FFF2-40B4-BE49-F238E27FC236}">
                  <a16:creationId xmlns:a16="http://schemas.microsoft.com/office/drawing/2014/main" id="{1541AC69-A0FC-B95A-C35B-1EB0372CE461}"/>
                </a:ext>
              </a:extLst>
            </p:cNvPr>
            <p:cNvSpPr txBox="1"/>
            <p:nvPr/>
          </p:nvSpPr>
          <p:spPr>
            <a:xfrm>
              <a:off x="3854597" y="3983737"/>
              <a:ext cx="4788491" cy="1015663"/>
            </a:xfrm>
            <a:prstGeom prst="rect">
              <a:avLst/>
            </a:prstGeom>
            <a:noFill/>
          </p:spPr>
          <p:txBody>
            <a:bodyPr wrap="none" rtlCol="0">
              <a:spAutoFit/>
            </a:bodyPr>
            <a:lstStyle/>
            <a:p>
              <a:pPr algn="ctr"/>
              <a:r>
                <a:rPr lang="en-US" sz="6000" b="1">
                  <a:solidFill>
                    <a:schemeClr val="bg1"/>
                  </a:solidFill>
                  <a:latin typeface="Tahoma" panose="020B0604030504040204" pitchFamily="34" charset="0"/>
                  <a:ea typeface="Tahoma" panose="020B0604030504040204" pitchFamily="34" charset="0"/>
                  <a:cs typeface="Tahoma" panose="020B0604030504040204" pitchFamily="34" charset="0"/>
                </a:rPr>
                <a:t>Makerspace</a:t>
              </a:r>
            </a:p>
          </p:txBody>
        </p:sp>
        <p:sp>
          <p:nvSpPr>
            <p:cNvPr id="5" name="TextBox 4">
              <a:extLst>
                <a:ext uri="{FF2B5EF4-FFF2-40B4-BE49-F238E27FC236}">
                  <a16:creationId xmlns:a16="http://schemas.microsoft.com/office/drawing/2014/main" id="{0342A95F-3761-76F9-B10D-342458AE0E6D}"/>
                </a:ext>
              </a:extLst>
            </p:cNvPr>
            <p:cNvSpPr txBox="1"/>
            <p:nvPr/>
          </p:nvSpPr>
          <p:spPr>
            <a:xfrm>
              <a:off x="1728087" y="5152246"/>
              <a:ext cx="9041511" cy="1107996"/>
            </a:xfrm>
            <a:prstGeom prst="rect">
              <a:avLst/>
            </a:prstGeom>
            <a:noFill/>
          </p:spPr>
          <p:txBody>
            <a:bodyPr wrap="square" rtlCol="0">
              <a:spAutoFit/>
            </a:bodyPr>
            <a:lstStyle/>
            <a:p>
              <a:pPr algn="ctr"/>
              <a:r>
                <a:rPr lang="en-US" sz="2200" dirty="0" err="1">
                  <a:solidFill>
                    <a:schemeClr val="bg1"/>
                  </a:solidFill>
                  <a:latin typeface="Tahoma" panose="020B0604030504040204" pitchFamily="34" charset="0"/>
                  <a:ea typeface="Tahoma" panose="020B0604030504040204" pitchFamily="34" charset="0"/>
                  <a:cs typeface="Tahoma" panose="020B0604030504040204" pitchFamily="34" charset="0"/>
                </a:rPr>
                <a:t>uCreate</a:t>
              </a: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 Makerspaces, Multimedia bays and loans allow you to use equipment like 3D printers, access specialist software, and borrow equipment for off-site use.</a:t>
              </a:r>
            </a:p>
          </p:txBody>
        </p:sp>
      </p:grpSp>
      <p:pic>
        <p:nvPicPr>
          <p:cNvPr id="6" name="Picture 5" descr="QR code linking to further information about the University's uCreate Makerspace services.">
            <a:hlinkClick r:id="rId3"/>
            <a:extLst>
              <a:ext uri="{FF2B5EF4-FFF2-40B4-BE49-F238E27FC236}">
                <a16:creationId xmlns:a16="http://schemas.microsoft.com/office/drawing/2014/main" id="{4995FDAD-70F4-00CB-EBCA-A1FCDC05AB7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sp>
        <p:nvSpPr>
          <p:cNvPr id="4" name="Oval 3">
            <a:extLst>
              <a:ext uri="{FF2B5EF4-FFF2-40B4-BE49-F238E27FC236}">
                <a16:creationId xmlns:a16="http://schemas.microsoft.com/office/drawing/2014/main" id="{22FBC15D-95E8-22B2-1592-2C0303433725}"/>
              </a:ext>
            </a:extLst>
          </p:cNvPr>
          <p:cNvSpPr/>
          <p:nvPr/>
        </p:nvSpPr>
        <p:spPr>
          <a:xfrm>
            <a:off x="0" y="-990320"/>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B6134C5C-7B74-805D-29E1-8152E95F8CD7}"/>
              </a:ext>
            </a:extLst>
          </p:cNvPr>
          <p:cNvSpPr/>
          <p:nvPr/>
        </p:nvSpPr>
        <p:spPr>
          <a:xfrm>
            <a:off x="723418" y="-978746"/>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2E13E4F1-ADBE-B072-45E0-EE1CE0FA4F68}"/>
              </a:ext>
            </a:extLst>
          </p:cNvPr>
          <p:cNvSpPr/>
          <p:nvPr/>
        </p:nvSpPr>
        <p:spPr>
          <a:xfrm>
            <a:off x="1446836" y="-1013470"/>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18305ED1-51D7-2EE3-15D3-2FA56C7EBD28}"/>
              </a:ext>
            </a:extLst>
          </p:cNvPr>
          <p:cNvSpPr/>
          <p:nvPr/>
        </p:nvSpPr>
        <p:spPr>
          <a:xfrm>
            <a:off x="2170254" y="-1013470"/>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96888D86-7C15-4F43-62A3-0904FF9AC797}"/>
              </a:ext>
            </a:extLst>
          </p:cNvPr>
          <p:cNvSpPr/>
          <p:nvPr/>
        </p:nvSpPr>
        <p:spPr>
          <a:xfrm>
            <a:off x="2893672" y="-1001896"/>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6D4DE893-D5C6-72B9-225B-AEB8B4AD0460}"/>
              </a:ext>
            </a:extLst>
          </p:cNvPr>
          <p:cNvSpPr/>
          <p:nvPr/>
        </p:nvSpPr>
        <p:spPr>
          <a:xfrm>
            <a:off x="3617090" y="-1001896"/>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454E7C77-9014-0084-5C77-01D7E0C356C4}"/>
              </a:ext>
            </a:extLst>
          </p:cNvPr>
          <p:cNvSpPr/>
          <p:nvPr/>
        </p:nvSpPr>
        <p:spPr>
          <a:xfrm>
            <a:off x="4340508" y="-1048194"/>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63385069-A42C-A56E-D918-5146899C9CD2}"/>
              </a:ext>
            </a:extLst>
          </p:cNvPr>
          <p:cNvSpPr/>
          <p:nvPr/>
        </p:nvSpPr>
        <p:spPr>
          <a:xfrm>
            <a:off x="5063926" y="-1059769"/>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F09E1A13-095A-066D-92DA-B2C0A12B0CF5}"/>
              </a:ext>
            </a:extLst>
          </p:cNvPr>
          <p:cNvSpPr/>
          <p:nvPr/>
        </p:nvSpPr>
        <p:spPr>
          <a:xfrm>
            <a:off x="5787344" y="-1048194"/>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23173AC5-487D-B5C5-8D30-82640AE95039}"/>
              </a:ext>
            </a:extLst>
          </p:cNvPr>
          <p:cNvSpPr/>
          <p:nvPr/>
        </p:nvSpPr>
        <p:spPr>
          <a:xfrm>
            <a:off x="6510762" y="-1059768"/>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073ABB13-514A-4EE8-7D44-FE06B283C916}"/>
              </a:ext>
            </a:extLst>
          </p:cNvPr>
          <p:cNvSpPr/>
          <p:nvPr/>
        </p:nvSpPr>
        <p:spPr>
          <a:xfrm>
            <a:off x="7234177" y="-1059768"/>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65" name="Picture 64" descr="Image showing a close up of a circuit board showing the text 'Online Learning'.">
            <a:extLst>
              <a:ext uri="{FF2B5EF4-FFF2-40B4-BE49-F238E27FC236}">
                <a16:creationId xmlns:a16="http://schemas.microsoft.com/office/drawing/2014/main" id="{38D7AEC3-404C-907D-2AAC-B8F1EDFF22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547" b="-64"/>
          <a:stretch/>
        </p:blipFill>
        <p:spPr>
          <a:xfrm>
            <a:off x="2841354" y="1433758"/>
            <a:ext cx="2160000" cy="2160000"/>
          </a:xfrm>
          <a:prstGeom prst="rect">
            <a:avLst/>
          </a:prstGeom>
        </p:spPr>
      </p:pic>
      <p:pic>
        <p:nvPicPr>
          <p:cNvPr id="69" name="Picture 68" descr="Image of a laser cutting machine cutting text onto a piece of wood.">
            <a:extLst>
              <a:ext uri="{FF2B5EF4-FFF2-40B4-BE49-F238E27FC236}">
                <a16:creationId xmlns:a16="http://schemas.microsoft.com/office/drawing/2014/main" id="{3FD1BB0D-DE92-4646-2660-68B064F35A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938"/>
          <a:stretch/>
        </p:blipFill>
        <p:spPr>
          <a:xfrm>
            <a:off x="9510973" y="1613758"/>
            <a:ext cx="1800000" cy="1800000"/>
          </a:xfrm>
          <a:prstGeom prst="rect">
            <a:avLst/>
          </a:prstGeom>
        </p:spPr>
      </p:pic>
      <p:pic>
        <p:nvPicPr>
          <p:cNvPr id="63" name="Picture 62" descr="Image of a 3D printed model.">
            <a:extLst>
              <a:ext uri="{FF2B5EF4-FFF2-40B4-BE49-F238E27FC236}">
                <a16:creationId xmlns:a16="http://schemas.microsoft.com/office/drawing/2014/main" id="{14F3C0AC-D1FC-B5CC-100F-11BD21ADBCC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55493" y="1433758"/>
            <a:ext cx="2160000" cy="2160000"/>
          </a:xfrm>
          <a:prstGeom prst="rect">
            <a:avLst/>
          </a:prstGeom>
        </p:spPr>
      </p:pic>
      <p:pic>
        <p:nvPicPr>
          <p:cNvPr id="71" name="Picture 70" descr="Image of a person typing on a laptop.">
            <a:extLst>
              <a:ext uri="{FF2B5EF4-FFF2-40B4-BE49-F238E27FC236}">
                <a16:creationId xmlns:a16="http://schemas.microsoft.com/office/drawing/2014/main" id="{7E05A240-4D52-F921-70BA-C8F54326ADE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3"/>
          <a:stretch/>
        </p:blipFill>
        <p:spPr>
          <a:xfrm>
            <a:off x="1035670" y="1613758"/>
            <a:ext cx="1800000" cy="1800000"/>
          </a:xfrm>
          <a:prstGeom prst="rect">
            <a:avLst/>
          </a:prstGeom>
        </p:spPr>
      </p:pic>
      <p:pic>
        <p:nvPicPr>
          <p:cNvPr id="73" name="Picture 72" descr="Image of a female using a VR headset and holding a remote control for it.">
            <a:extLst>
              <a:ext uri="{FF2B5EF4-FFF2-40B4-BE49-F238E27FC236}">
                <a16:creationId xmlns:a16="http://schemas.microsoft.com/office/drawing/2014/main" id="{1FB5E42F-F523-3247-8131-D90AFE28C25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836000" y="1253758"/>
            <a:ext cx="2520000" cy="2520000"/>
          </a:xfrm>
          <a:prstGeom prst="rect">
            <a:avLst/>
          </a:prstGeom>
        </p:spPr>
      </p:pic>
    </p:spTree>
    <p:extLst>
      <p:ext uri="{BB962C8B-B14F-4D97-AF65-F5344CB8AC3E}">
        <p14:creationId xmlns:p14="http://schemas.microsoft.com/office/powerpoint/2010/main" val="512602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pic>
        <p:nvPicPr>
          <p:cNvPr id="6" name="Picture 5" descr="QR code linking to information about the University's Azure Virtual Desktop">
            <a:hlinkClick r:id="rId3"/>
            <a:extLst>
              <a:ext uri="{FF2B5EF4-FFF2-40B4-BE49-F238E27FC236}">
                <a16:creationId xmlns:a16="http://schemas.microsoft.com/office/drawing/2014/main" id="{4995FDAD-70F4-00CB-EBCA-A1FCDC05AB7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sp>
        <p:nvSpPr>
          <p:cNvPr id="3" name="Oval 2">
            <a:extLst>
              <a:ext uri="{FF2B5EF4-FFF2-40B4-BE49-F238E27FC236}">
                <a16:creationId xmlns:a16="http://schemas.microsoft.com/office/drawing/2014/main" id="{C0DC5863-8929-DD88-2D8F-C4E659354294}"/>
              </a:ext>
            </a:extLst>
          </p:cNvPr>
          <p:cNvSpPr/>
          <p:nvPr/>
        </p:nvSpPr>
        <p:spPr>
          <a:xfrm>
            <a:off x="-48108" y="-996062"/>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BF43B74F-4156-6661-0727-72BFBF3D3443}"/>
              </a:ext>
            </a:extLst>
          </p:cNvPr>
          <p:cNvSpPr/>
          <p:nvPr/>
        </p:nvSpPr>
        <p:spPr>
          <a:xfrm>
            <a:off x="675310" y="-984488"/>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AEF78131-C07D-D4D1-D43A-65E99E964AFB}"/>
              </a:ext>
            </a:extLst>
          </p:cNvPr>
          <p:cNvSpPr/>
          <p:nvPr/>
        </p:nvSpPr>
        <p:spPr>
          <a:xfrm>
            <a:off x="1398728" y="-1019212"/>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5FDD70ED-025B-AAE8-B38B-A0BE8607E9D3}"/>
              </a:ext>
            </a:extLst>
          </p:cNvPr>
          <p:cNvSpPr/>
          <p:nvPr/>
        </p:nvSpPr>
        <p:spPr>
          <a:xfrm>
            <a:off x="2122146" y="-1019212"/>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1BB33AB3-421A-357C-EBB7-AAF01ECE3AB7}"/>
              </a:ext>
            </a:extLst>
          </p:cNvPr>
          <p:cNvSpPr/>
          <p:nvPr/>
        </p:nvSpPr>
        <p:spPr>
          <a:xfrm>
            <a:off x="2845564" y="-1007638"/>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C03A43C7-B3C6-3264-C5C2-E126E9D54ACD}"/>
              </a:ext>
            </a:extLst>
          </p:cNvPr>
          <p:cNvSpPr/>
          <p:nvPr/>
        </p:nvSpPr>
        <p:spPr>
          <a:xfrm>
            <a:off x="3568982" y="-1007638"/>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A293418C-4DA9-596B-580E-0DF57565593C}"/>
              </a:ext>
            </a:extLst>
          </p:cNvPr>
          <p:cNvSpPr/>
          <p:nvPr/>
        </p:nvSpPr>
        <p:spPr>
          <a:xfrm>
            <a:off x="4292400" y="-1053936"/>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7AE157AF-CE68-93CB-54B2-82AC398A19BB}"/>
              </a:ext>
            </a:extLst>
          </p:cNvPr>
          <p:cNvSpPr/>
          <p:nvPr/>
        </p:nvSpPr>
        <p:spPr>
          <a:xfrm>
            <a:off x="5015818" y="-1065511"/>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1B44C094-8B09-D6FA-8C1A-C727EA35722A}"/>
              </a:ext>
            </a:extLst>
          </p:cNvPr>
          <p:cNvSpPr/>
          <p:nvPr/>
        </p:nvSpPr>
        <p:spPr>
          <a:xfrm>
            <a:off x="5739236" y="-1053936"/>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2" name="Oval 21">
            <a:extLst>
              <a:ext uri="{FF2B5EF4-FFF2-40B4-BE49-F238E27FC236}">
                <a16:creationId xmlns:a16="http://schemas.microsoft.com/office/drawing/2014/main" id="{197F4869-A2EA-B464-DC56-FEC213AC0C60}"/>
              </a:ext>
            </a:extLst>
          </p:cNvPr>
          <p:cNvSpPr/>
          <p:nvPr/>
        </p:nvSpPr>
        <p:spPr>
          <a:xfrm>
            <a:off x="6462654" y="-1065510"/>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Oval 22">
            <a:extLst>
              <a:ext uri="{FF2B5EF4-FFF2-40B4-BE49-F238E27FC236}">
                <a16:creationId xmlns:a16="http://schemas.microsoft.com/office/drawing/2014/main" id="{FC7C3CB8-B6C1-7620-38BF-8CA206C8B6E0}"/>
              </a:ext>
            </a:extLst>
          </p:cNvPr>
          <p:cNvSpPr/>
          <p:nvPr/>
        </p:nvSpPr>
        <p:spPr>
          <a:xfrm>
            <a:off x="7186069" y="-1065510"/>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6" name="Freeform 25" descr="Image showing a MacBook Pro on a desk with Adobe Photoshop CC displayed on screen.">
            <a:extLst>
              <a:ext uri="{FF2B5EF4-FFF2-40B4-BE49-F238E27FC236}">
                <a16:creationId xmlns:a16="http://schemas.microsoft.com/office/drawing/2014/main" id="{660FA57F-AB73-5791-CE02-555EF8F2231F}"/>
              </a:ext>
            </a:extLst>
          </p:cNvPr>
          <p:cNvSpPr/>
          <p:nvPr/>
        </p:nvSpPr>
        <p:spPr>
          <a:xfrm>
            <a:off x="6145011" y="-1367528"/>
            <a:ext cx="7892722" cy="10116106"/>
          </a:xfrm>
          <a:custGeom>
            <a:avLst/>
            <a:gdLst>
              <a:gd name="connsiteX0" fmla="*/ 1321512 w 7153607"/>
              <a:gd name="connsiteY0" fmla="*/ 844884 h 9027151"/>
              <a:gd name="connsiteX1" fmla="*/ 572212 w 7153607"/>
              <a:gd name="connsiteY1" fmla="*/ 2025984 h 9027151"/>
              <a:gd name="connsiteX2" fmla="*/ 1131012 w 7153607"/>
              <a:gd name="connsiteY2" fmla="*/ 4184984 h 9027151"/>
              <a:gd name="connsiteX3" fmla="*/ 76912 w 7153607"/>
              <a:gd name="connsiteY3" fmla="*/ 6293184 h 9027151"/>
              <a:gd name="connsiteX4" fmla="*/ 775412 w 7153607"/>
              <a:gd name="connsiteY4" fmla="*/ 8236284 h 9027151"/>
              <a:gd name="connsiteX5" fmla="*/ 6261812 w 7153607"/>
              <a:gd name="connsiteY5" fmla="*/ 8426784 h 9027151"/>
              <a:gd name="connsiteX6" fmla="*/ 6655512 w 7153607"/>
              <a:gd name="connsiteY6" fmla="*/ 540084 h 9027151"/>
              <a:gd name="connsiteX7" fmla="*/ 1321512 w 7153607"/>
              <a:gd name="connsiteY7" fmla="*/ 844884 h 9027151"/>
              <a:gd name="connsiteX0" fmla="*/ 1321512 w 7153607"/>
              <a:gd name="connsiteY0" fmla="*/ 850294 h 9032561"/>
              <a:gd name="connsiteX1" fmla="*/ 572212 w 7153607"/>
              <a:gd name="connsiteY1" fmla="*/ 2189806 h 9032561"/>
              <a:gd name="connsiteX2" fmla="*/ 1131012 w 7153607"/>
              <a:gd name="connsiteY2" fmla="*/ 4190394 h 9032561"/>
              <a:gd name="connsiteX3" fmla="*/ 76912 w 7153607"/>
              <a:gd name="connsiteY3" fmla="*/ 6298594 h 9032561"/>
              <a:gd name="connsiteX4" fmla="*/ 775412 w 7153607"/>
              <a:gd name="connsiteY4" fmla="*/ 8241694 h 9032561"/>
              <a:gd name="connsiteX5" fmla="*/ 6261812 w 7153607"/>
              <a:gd name="connsiteY5" fmla="*/ 8432194 h 9032561"/>
              <a:gd name="connsiteX6" fmla="*/ 6655512 w 7153607"/>
              <a:gd name="connsiteY6" fmla="*/ 545494 h 9032561"/>
              <a:gd name="connsiteX7" fmla="*/ 1321512 w 7153607"/>
              <a:gd name="connsiteY7" fmla="*/ 850294 h 9032561"/>
              <a:gd name="connsiteX0" fmla="*/ 1294064 w 7126159"/>
              <a:gd name="connsiteY0" fmla="*/ 850294 h 9032561"/>
              <a:gd name="connsiteX1" fmla="*/ 544764 w 7126159"/>
              <a:gd name="connsiteY1" fmla="*/ 2189806 h 9032561"/>
              <a:gd name="connsiteX2" fmla="*/ 725812 w 7126159"/>
              <a:gd name="connsiteY2" fmla="*/ 4202580 h 9032561"/>
              <a:gd name="connsiteX3" fmla="*/ 49464 w 7126159"/>
              <a:gd name="connsiteY3" fmla="*/ 6298594 h 9032561"/>
              <a:gd name="connsiteX4" fmla="*/ 747964 w 7126159"/>
              <a:gd name="connsiteY4" fmla="*/ 8241694 h 9032561"/>
              <a:gd name="connsiteX5" fmla="*/ 6234364 w 7126159"/>
              <a:gd name="connsiteY5" fmla="*/ 8432194 h 9032561"/>
              <a:gd name="connsiteX6" fmla="*/ 6628064 w 7126159"/>
              <a:gd name="connsiteY6" fmla="*/ 545494 h 9032561"/>
              <a:gd name="connsiteX7" fmla="*/ 1294064 w 7126159"/>
              <a:gd name="connsiteY7" fmla="*/ 850294 h 9032561"/>
              <a:gd name="connsiteX0" fmla="*/ 1294064 w 7126159"/>
              <a:gd name="connsiteY0" fmla="*/ 848204 h 9030471"/>
              <a:gd name="connsiteX1" fmla="*/ 544764 w 7126159"/>
              <a:gd name="connsiteY1" fmla="*/ 2126788 h 9030471"/>
              <a:gd name="connsiteX2" fmla="*/ 725812 w 7126159"/>
              <a:gd name="connsiteY2" fmla="*/ 4200490 h 9030471"/>
              <a:gd name="connsiteX3" fmla="*/ 49464 w 7126159"/>
              <a:gd name="connsiteY3" fmla="*/ 6296504 h 9030471"/>
              <a:gd name="connsiteX4" fmla="*/ 747964 w 7126159"/>
              <a:gd name="connsiteY4" fmla="*/ 8239604 h 9030471"/>
              <a:gd name="connsiteX5" fmla="*/ 6234364 w 7126159"/>
              <a:gd name="connsiteY5" fmla="*/ 8430104 h 9030471"/>
              <a:gd name="connsiteX6" fmla="*/ 6628064 w 7126159"/>
              <a:gd name="connsiteY6" fmla="*/ 543404 h 9030471"/>
              <a:gd name="connsiteX7" fmla="*/ 1294064 w 7126159"/>
              <a:gd name="connsiteY7" fmla="*/ 848204 h 9030471"/>
              <a:gd name="connsiteX0" fmla="*/ 1294064 w 7126159"/>
              <a:gd name="connsiteY0" fmla="*/ 848204 h 9030471"/>
              <a:gd name="connsiteX1" fmla="*/ 544764 w 7126159"/>
              <a:gd name="connsiteY1" fmla="*/ 2126788 h 9030471"/>
              <a:gd name="connsiteX2" fmla="*/ 725812 w 7126159"/>
              <a:gd name="connsiteY2" fmla="*/ 4200490 h 9030471"/>
              <a:gd name="connsiteX3" fmla="*/ 49464 w 7126159"/>
              <a:gd name="connsiteY3" fmla="*/ 6296504 h 9030471"/>
              <a:gd name="connsiteX4" fmla="*/ 747964 w 7126159"/>
              <a:gd name="connsiteY4" fmla="*/ 8239604 h 9030471"/>
              <a:gd name="connsiteX5" fmla="*/ 6234364 w 7126159"/>
              <a:gd name="connsiteY5" fmla="*/ 8430104 h 9030471"/>
              <a:gd name="connsiteX6" fmla="*/ 6628064 w 7126159"/>
              <a:gd name="connsiteY6" fmla="*/ 543404 h 9030471"/>
              <a:gd name="connsiteX7" fmla="*/ 1294064 w 7126159"/>
              <a:gd name="connsiteY7" fmla="*/ 848204 h 9030471"/>
              <a:gd name="connsiteX0" fmla="*/ 1294064 w 7126159"/>
              <a:gd name="connsiteY0" fmla="*/ 848204 h 9030471"/>
              <a:gd name="connsiteX1" fmla="*/ 544764 w 7126159"/>
              <a:gd name="connsiteY1" fmla="*/ 2126788 h 9030471"/>
              <a:gd name="connsiteX2" fmla="*/ 725812 w 7126159"/>
              <a:gd name="connsiteY2" fmla="*/ 4200490 h 9030471"/>
              <a:gd name="connsiteX3" fmla="*/ 49464 w 7126159"/>
              <a:gd name="connsiteY3" fmla="*/ 6296504 h 9030471"/>
              <a:gd name="connsiteX4" fmla="*/ 747964 w 7126159"/>
              <a:gd name="connsiteY4" fmla="*/ 8239604 h 9030471"/>
              <a:gd name="connsiteX5" fmla="*/ 6234364 w 7126159"/>
              <a:gd name="connsiteY5" fmla="*/ 8430104 h 9030471"/>
              <a:gd name="connsiteX6" fmla="*/ 6628064 w 7126159"/>
              <a:gd name="connsiteY6" fmla="*/ 543404 h 9030471"/>
              <a:gd name="connsiteX7" fmla="*/ 1294064 w 7126159"/>
              <a:gd name="connsiteY7" fmla="*/ 848204 h 9030471"/>
              <a:gd name="connsiteX0" fmla="*/ 1254639 w 7086734"/>
              <a:gd name="connsiteY0" fmla="*/ 848204 h 9030471"/>
              <a:gd name="connsiteX1" fmla="*/ 505339 w 7086734"/>
              <a:gd name="connsiteY1" fmla="*/ 2126788 h 9030471"/>
              <a:gd name="connsiteX2" fmla="*/ 686387 w 7086734"/>
              <a:gd name="connsiteY2" fmla="*/ 4200490 h 9030471"/>
              <a:gd name="connsiteX3" fmla="*/ 10039 w 7086734"/>
              <a:gd name="connsiteY3" fmla="*/ 6296504 h 9030471"/>
              <a:gd name="connsiteX4" fmla="*/ 708539 w 7086734"/>
              <a:gd name="connsiteY4" fmla="*/ 8239604 h 9030471"/>
              <a:gd name="connsiteX5" fmla="*/ 6194939 w 7086734"/>
              <a:gd name="connsiteY5" fmla="*/ 8430104 h 9030471"/>
              <a:gd name="connsiteX6" fmla="*/ 6588639 w 7086734"/>
              <a:gd name="connsiteY6" fmla="*/ 543404 h 9030471"/>
              <a:gd name="connsiteX7" fmla="*/ 1254639 w 7086734"/>
              <a:gd name="connsiteY7" fmla="*/ 848204 h 9030471"/>
              <a:gd name="connsiteX0" fmla="*/ 1309980 w 7142075"/>
              <a:gd name="connsiteY0" fmla="*/ 848204 h 9030471"/>
              <a:gd name="connsiteX1" fmla="*/ 560680 w 7142075"/>
              <a:gd name="connsiteY1" fmla="*/ 2126788 h 9030471"/>
              <a:gd name="connsiteX2" fmla="*/ 741728 w 7142075"/>
              <a:gd name="connsiteY2" fmla="*/ 4200490 h 9030471"/>
              <a:gd name="connsiteX3" fmla="*/ 65380 w 7142075"/>
              <a:gd name="connsiteY3" fmla="*/ 6296504 h 9030471"/>
              <a:gd name="connsiteX4" fmla="*/ 763880 w 7142075"/>
              <a:gd name="connsiteY4" fmla="*/ 8239604 h 9030471"/>
              <a:gd name="connsiteX5" fmla="*/ 6250280 w 7142075"/>
              <a:gd name="connsiteY5" fmla="*/ 8430104 h 9030471"/>
              <a:gd name="connsiteX6" fmla="*/ 6643980 w 7142075"/>
              <a:gd name="connsiteY6" fmla="*/ 543404 h 9030471"/>
              <a:gd name="connsiteX7" fmla="*/ 1309980 w 7142075"/>
              <a:gd name="connsiteY7" fmla="*/ 848204 h 9030471"/>
              <a:gd name="connsiteX0" fmla="*/ 1253247 w 7085342"/>
              <a:gd name="connsiteY0" fmla="*/ 848204 h 9081287"/>
              <a:gd name="connsiteX1" fmla="*/ 503947 w 7085342"/>
              <a:gd name="connsiteY1" fmla="*/ 2126788 h 9081287"/>
              <a:gd name="connsiteX2" fmla="*/ 684995 w 7085342"/>
              <a:gd name="connsiteY2" fmla="*/ 4200490 h 9081287"/>
              <a:gd name="connsiteX3" fmla="*/ 8647 w 7085342"/>
              <a:gd name="connsiteY3" fmla="*/ 6296504 h 9081287"/>
              <a:gd name="connsiteX4" fmla="*/ 1243312 w 7085342"/>
              <a:gd name="connsiteY4" fmla="*/ 8410202 h 9081287"/>
              <a:gd name="connsiteX5" fmla="*/ 6193547 w 7085342"/>
              <a:gd name="connsiteY5" fmla="*/ 8430104 h 9081287"/>
              <a:gd name="connsiteX6" fmla="*/ 6587247 w 7085342"/>
              <a:gd name="connsiteY6" fmla="*/ 543404 h 9081287"/>
              <a:gd name="connsiteX7" fmla="*/ 1253247 w 7085342"/>
              <a:gd name="connsiteY7" fmla="*/ 848204 h 90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5342" h="9081287">
                <a:moveTo>
                  <a:pt x="1253247" y="848204"/>
                </a:moveTo>
                <a:cubicBezTo>
                  <a:pt x="239364" y="1112101"/>
                  <a:pt x="549914" y="1482775"/>
                  <a:pt x="503947" y="2126788"/>
                </a:cubicBezTo>
                <a:cubicBezTo>
                  <a:pt x="457980" y="2770801"/>
                  <a:pt x="767545" y="3505537"/>
                  <a:pt x="684995" y="4200490"/>
                </a:cubicBezTo>
                <a:cubicBezTo>
                  <a:pt x="602445" y="4895443"/>
                  <a:pt x="-84406" y="5594885"/>
                  <a:pt x="8647" y="6296504"/>
                </a:cubicBezTo>
                <a:cubicBezTo>
                  <a:pt x="101700" y="6998123"/>
                  <a:pt x="212495" y="8054602"/>
                  <a:pt x="1243312" y="8410202"/>
                </a:cubicBezTo>
                <a:cubicBezTo>
                  <a:pt x="2274129" y="8765802"/>
                  <a:pt x="5213530" y="9712804"/>
                  <a:pt x="6193547" y="8430104"/>
                </a:cubicBezTo>
                <a:cubicBezTo>
                  <a:pt x="7173564" y="7147404"/>
                  <a:pt x="7406397" y="1809171"/>
                  <a:pt x="6587247" y="543404"/>
                </a:cubicBezTo>
                <a:cubicBezTo>
                  <a:pt x="5768097" y="-722363"/>
                  <a:pt x="2267130" y="584307"/>
                  <a:pt x="1253247" y="848204"/>
                </a:cubicBez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11" name="Group 10">
            <a:extLst>
              <a:ext uri="{FF2B5EF4-FFF2-40B4-BE49-F238E27FC236}">
                <a16:creationId xmlns:a16="http://schemas.microsoft.com/office/drawing/2014/main" id="{B72F9AC1-6FC8-FB24-FA1A-01C579674330}"/>
              </a:ext>
            </a:extLst>
          </p:cNvPr>
          <p:cNvGrpSpPr/>
          <p:nvPr/>
        </p:nvGrpSpPr>
        <p:grpSpPr>
          <a:xfrm>
            <a:off x="857237" y="1422103"/>
            <a:ext cx="5439310" cy="4013794"/>
            <a:chOff x="857237" y="1394308"/>
            <a:chExt cx="5439310" cy="4013794"/>
          </a:xfrm>
        </p:grpSpPr>
        <p:sp>
          <p:nvSpPr>
            <p:cNvPr id="2" name="TextBox 1">
              <a:extLst>
                <a:ext uri="{FF2B5EF4-FFF2-40B4-BE49-F238E27FC236}">
                  <a16:creationId xmlns:a16="http://schemas.microsoft.com/office/drawing/2014/main" id="{1541AC69-A0FC-B95A-C35B-1EB0372CE461}"/>
                </a:ext>
              </a:extLst>
            </p:cNvPr>
            <p:cNvSpPr txBox="1"/>
            <p:nvPr/>
          </p:nvSpPr>
          <p:spPr>
            <a:xfrm>
              <a:off x="857237" y="1394308"/>
              <a:ext cx="5439310" cy="1938992"/>
            </a:xfrm>
            <a:prstGeom prst="rect">
              <a:avLst/>
            </a:prstGeom>
            <a:noFill/>
          </p:spPr>
          <p:txBody>
            <a:bodyPr wrap="none" rtlCol="0">
              <a:spAutoFit/>
            </a:bodyPr>
            <a:lstStyle/>
            <a:p>
              <a:r>
                <a:rPr lang="en-US" sz="6000" b="1">
                  <a:solidFill>
                    <a:srgbClr val="2D5A95"/>
                  </a:solidFill>
                  <a:latin typeface="Tahoma" panose="020B0604030504040204" pitchFamily="34" charset="0"/>
                  <a:ea typeface="Tahoma" panose="020B0604030504040204" pitchFamily="34" charset="0"/>
                  <a:cs typeface="Tahoma" panose="020B0604030504040204" pitchFamily="34" charset="0"/>
                </a:rPr>
                <a:t>Azure Virtual </a:t>
              </a:r>
            </a:p>
            <a:p>
              <a:r>
                <a:rPr lang="en-US" sz="6000" b="1">
                  <a:solidFill>
                    <a:srgbClr val="2D5A95"/>
                  </a:solidFill>
                  <a:latin typeface="Tahoma" panose="020B0604030504040204" pitchFamily="34" charset="0"/>
                  <a:ea typeface="Tahoma" panose="020B0604030504040204" pitchFamily="34" charset="0"/>
                  <a:cs typeface="Tahoma" panose="020B0604030504040204" pitchFamily="34" charset="0"/>
                </a:rPr>
                <a:t>Desktop</a:t>
              </a:r>
            </a:p>
          </p:txBody>
        </p:sp>
        <p:sp>
          <p:nvSpPr>
            <p:cNvPr id="5" name="TextBox 4">
              <a:extLst>
                <a:ext uri="{FF2B5EF4-FFF2-40B4-BE49-F238E27FC236}">
                  <a16:creationId xmlns:a16="http://schemas.microsoft.com/office/drawing/2014/main" id="{0342A95F-3761-76F9-B10D-342458AE0E6D}"/>
                </a:ext>
              </a:extLst>
            </p:cNvPr>
            <p:cNvSpPr txBox="1"/>
            <p:nvPr/>
          </p:nvSpPr>
          <p:spPr>
            <a:xfrm>
              <a:off x="857237" y="3429000"/>
              <a:ext cx="4806764" cy="1107996"/>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Provides remote access to specialist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software applications not installed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on your device including:</a:t>
              </a:r>
            </a:p>
          </p:txBody>
        </p:sp>
        <p:grpSp>
          <p:nvGrpSpPr>
            <p:cNvPr id="30" name="Group 29">
              <a:extLst>
                <a:ext uri="{FF2B5EF4-FFF2-40B4-BE49-F238E27FC236}">
                  <a16:creationId xmlns:a16="http://schemas.microsoft.com/office/drawing/2014/main" id="{EF6AD3AE-2B17-94C7-40A8-461D27D180F3}"/>
                </a:ext>
              </a:extLst>
            </p:cNvPr>
            <p:cNvGrpSpPr/>
            <p:nvPr/>
          </p:nvGrpSpPr>
          <p:grpSpPr>
            <a:xfrm>
              <a:off x="1871236" y="4688102"/>
              <a:ext cx="2574640" cy="720000"/>
              <a:chOff x="1762146" y="4615029"/>
              <a:chExt cx="2574640" cy="720000"/>
            </a:xfrm>
          </p:grpSpPr>
          <p:pic>
            <p:nvPicPr>
              <p:cNvPr id="20" name="Picture 19" descr="Mendely Logo">
                <a:extLst>
                  <a:ext uri="{FF2B5EF4-FFF2-40B4-BE49-F238E27FC236}">
                    <a16:creationId xmlns:a16="http://schemas.microsoft.com/office/drawing/2014/main" id="{48346EEC-F80B-62C4-1DF5-2AF2F0BBD5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15671" y="4615029"/>
                <a:ext cx="720000" cy="720000"/>
              </a:xfrm>
              <a:prstGeom prst="rect">
                <a:avLst/>
              </a:prstGeom>
            </p:spPr>
          </p:pic>
          <p:pic>
            <p:nvPicPr>
              <p:cNvPr id="27" name="Picture 26" descr="Pro Tools logo">
                <a:extLst>
                  <a:ext uri="{FF2B5EF4-FFF2-40B4-BE49-F238E27FC236}">
                    <a16:creationId xmlns:a16="http://schemas.microsoft.com/office/drawing/2014/main" id="{B3D90C55-3F81-C6AF-D2B7-B97439F3D8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76786" y="4615029"/>
                <a:ext cx="960000" cy="720000"/>
              </a:xfrm>
              <a:prstGeom prst="rect">
                <a:avLst/>
              </a:prstGeom>
            </p:spPr>
          </p:pic>
          <p:pic>
            <p:nvPicPr>
              <p:cNvPr id="29" name="Picture 28" descr="Python Programming logo">
                <a:extLst>
                  <a:ext uri="{FF2B5EF4-FFF2-40B4-BE49-F238E27FC236}">
                    <a16:creationId xmlns:a16="http://schemas.microsoft.com/office/drawing/2014/main" id="{77F97061-6E1F-EBAB-3EE8-32685BF2C22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62146" y="4615029"/>
                <a:ext cx="720000" cy="720000"/>
              </a:xfrm>
              <a:prstGeom prst="rect">
                <a:avLst/>
              </a:prstGeom>
            </p:spPr>
          </p:pic>
        </p:grpSp>
      </p:grpSp>
    </p:spTree>
    <p:extLst>
      <p:ext uri="{BB962C8B-B14F-4D97-AF65-F5344CB8AC3E}">
        <p14:creationId xmlns:p14="http://schemas.microsoft.com/office/powerpoint/2010/main" val="338022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5A95"/>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4834316-6FD8-344D-3FD1-CEFB06E2918B}"/>
              </a:ext>
            </a:extLst>
          </p:cNvPr>
          <p:cNvSpPr/>
          <p:nvPr/>
        </p:nvSpPr>
        <p:spPr>
          <a:xfrm>
            <a:off x="0" y="-1101545"/>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 name="Oval 2">
            <a:extLst>
              <a:ext uri="{FF2B5EF4-FFF2-40B4-BE49-F238E27FC236}">
                <a16:creationId xmlns:a16="http://schemas.microsoft.com/office/drawing/2014/main" id="{8543D3DA-1C3B-EA97-93D7-211D3374697C}"/>
              </a:ext>
            </a:extLst>
          </p:cNvPr>
          <p:cNvSpPr/>
          <p:nvPr/>
        </p:nvSpPr>
        <p:spPr>
          <a:xfrm>
            <a:off x="723418" y="-1089971"/>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2218ADC0-C11D-BCB9-1FF9-AB7C653B7624}"/>
              </a:ext>
            </a:extLst>
          </p:cNvPr>
          <p:cNvSpPr/>
          <p:nvPr/>
        </p:nvSpPr>
        <p:spPr>
          <a:xfrm>
            <a:off x="1446836" y="-1124695"/>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Oval 4">
            <a:extLst>
              <a:ext uri="{FF2B5EF4-FFF2-40B4-BE49-F238E27FC236}">
                <a16:creationId xmlns:a16="http://schemas.microsoft.com/office/drawing/2014/main" id="{C05A831C-3D3F-9977-873A-E7067876D7A0}"/>
              </a:ext>
            </a:extLst>
          </p:cNvPr>
          <p:cNvSpPr/>
          <p:nvPr/>
        </p:nvSpPr>
        <p:spPr>
          <a:xfrm>
            <a:off x="2170254" y="-1124695"/>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31AC222A-4C71-C315-F7C7-2594984F3A12}"/>
              </a:ext>
            </a:extLst>
          </p:cNvPr>
          <p:cNvSpPr/>
          <p:nvPr/>
        </p:nvSpPr>
        <p:spPr>
          <a:xfrm>
            <a:off x="2893672" y="-1113121"/>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E3D37A9B-F43A-811F-AD39-570EEB6DDE02}"/>
              </a:ext>
            </a:extLst>
          </p:cNvPr>
          <p:cNvSpPr/>
          <p:nvPr/>
        </p:nvSpPr>
        <p:spPr>
          <a:xfrm>
            <a:off x="3617090" y="-1113121"/>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 name="Oval 7">
            <a:extLst>
              <a:ext uri="{FF2B5EF4-FFF2-40B4-BE49-F238E27FC236}">
                <a16:creationId xmlns:a16="http://schemas.microsoft.com/office/drawing/2014/main" id="{2CF3DB7C-A8A5-C1D6-129B-413DA5422817}"/>
              </a:ext>
            </a:extLst>
          </p:cNvPr>
          <p:cNvSpPr/>
          <p:nvPr/>
        </p:nvSpPr>
        <p:spPr>
          <a:xfrm>
            <a:off x="4340508" y="-1159419"/>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E8858609-47BB-E74C-8BC8-7775DE9DF2BF}"/>
              </a:ext>
            </a:extLst>
          </p:cNvPr>
          <p:cNvSpPr/>
          <p:nvPr/>
        </p:nvSpPr>
        <p:spPr>
          <a:xfrm>
            <a:off x="5063926" y="-1170994"/>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931AA53E-B117-007B-8CB7-85E92CAFFEB9}"/>
              </a:ext>
            </a:extLst>
          </p:cNvPr>
          <p:cNvSpPr/>
          <p:nvPr/>
        </p:nvSpPr>
        <p:spPr>
          <a:xfrm>
            <a:off x="5787344" y="-1159419"/>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7B09368A-0CF7-60E8-940B-E2445E178380}"/>
              </a:ext>
            </a:extLst>
          </p:cNvPr>
          <p:cNvSpPr/>
          <p:nvPr/>
        </p:nvSpPr>
        <p:spPr>
          <a:xfrm>
            <a:off x="6510762" y="-1170993"/>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4" name="Oval 23">
            <a:extLst>
              <a:ext uri="{FF2B5EF4-FFF2-40B4-BE49-F238E27FC236}">
                <a16:creationId xmlns:a16="http://schemas.microsoft.com/office/drawing/2014/main" id="{5063FA8E-475B-C727-CE7B-546210526016}"/>
              </a:ext>
            </a:extLst>
          </p:cNvPr>
          <p:cNvSpPr/>
          <p:nvPr/>
        </p:nvSpPr>
        <p:spPr>
          <a:xfrm>
            <a:off x="7234177" y="-1170993"/>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12" name="Group 11">
            <a:extLst>
              <a:ext uri="{FF2B5EF4-FFF2-40B4-BE49-F238E27FC236}">
                <a16:creationId xmlns:a16="http://schemas.microsoft.com/office/drawing/2014/main" id="{40051949-9AA1-0127-7A48-940A7EC5F152}"/>
              </a:ext>
            </a:extLst>
          </p:cNvPr>
          <p:cNvGrpSpPr/>
          <p:nvPr/>
        </p:nvGrpSpPr>
        <p:grpSpPr>
          <a:xfrm>
            <a:off x="6834853" y="942109"/>
            <a:ext cx="4973782" cy="4973782"/>
            <a:chOff x="6435527" y="700391"/>
            <a:chExt cx="5457218" cy="5457218"/>
          </a:xfrm>
        </p:grpSpPr>
        <p:sp>
          <p:nvSpPr>
            <p:cNvPr id="11" name="Rounded Rectangle 10">
              <a:extLst>
                <a:ext uri="{FF2B5EF4-FFF2-40B4-BE49-F238E27FC236}">
                  <a16:creationId xmlns:a16="http://schemas.microsoft.com/office/drawing/2014/main" id="{AFABF696-17A9-47BB-DB95-C3EF75E37CC6}"/>
                </a:ext>
              </a:extLst>
            </p:cNvPr>
            <p:cNvSpPr/>
            <p:nvPr/>
          </p:nvSpPr>
          <p:spPr>
            <a:xfrm rot="16200000">
              <a:off x="6435527" y="700391"/>
              <a:ext cx="5457218" cy="5457218"/>
            </a:xfrm>
            <a:prstGeom prst="roundRect">
              <a:avLst/>
            </a:prstGeom>
            <a:solidFill>
              <a:srgbClr val="FAC74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20" name="Picture 19">
              <a:hlinkClick r:id="rId3"/>
              <a:extLst>
                <a:ext uri="{FF2B5EF4-FFF2-40B4-BE49-F238E27FC236}">
                  <a16:creationId xmlns:a16="http://schemas.microsoft.com/office/drawing/2014/main" id="{5736A500-1AB6-8FC2-59C0-EF336927533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9123" y="1303988"/>
              <a:ext cx="4250024" cy="4250024"/>
            </a:xfrm>
            <a:prstGeom prst="rect">
              <a:avLst/>
            </a:prstGeom>
          </p:spPr>
        </p:pic>
      </p:grpSp>
      <p:grpSp>
        <p:nvGrpSpPr>
          <p:cNvPr id="15" name="Group 14">
            <a:extLst>
              <a:ext uri="{FF2B5EF4-FFF2-40B4-BE49-F238E27FC236}">
                <a16:creationId xmlns:a16="http://schemas.microsoft.com/office/drawing/2014/main" id="{E138839F-AC27-2212-F3AC-8E0E1AC45A75}"/>
              </a:ext>
            </a:extLst>
          </p:cNvPr>
          <p:cNvGrpSpPr/>
          <p:nvPr/>
        </p:nvGrpSpPr>
        <p:grpSpPr>
          <a:xfrm>
            <a:off x="436101" y="1183469"/>
            <a:ext cx="6211507" cy="4491063"/>
            <a:chOff x="436101" y="1259421"/>
            <a:chExt cx="6211507" cy="4491063"/>
          </a:xfrm>
        </p:grpSpPr>
        <p:sp>
          <p:nvSpPr>
            <p:cNvPr id="17" name="TextBox 16">
              <a:extLst>
                <a:ext uri="{FF2B5EF4-FFF2-40B4-BE49-F238E27FC236}">
                  <a16:creationId xmlns:a16="http://schemas.microsoft.com/office/drawing/2014/main" id="{DCD00C5C-EF1C-BAD1-1E62-D82C6A6A3F3D}"/>
                </a:ext>
              </a:extLst>
            </p:cNvPr>
            <p:cNvSpPr txBox="1"/>
            <p:nvPr/>
          </p:nvSpPr>
          <p:spPr>
            <a:xfrm>
              <a:off x="436102" y="1259421"/>
              <a:ext cx="5591595" cy="1938992"/>
            </a:xfrm>
            <a:prstGeom prst="rect">
              <a:avLst/>
            </a:prstGeom>
            <a:noFill/>
          </p:spPr>
          <p:txBody>
            <a:bodyPr wrap="none" rtlCol="0">
              <a:spAutoFit/>
            </a:bodyPr>
            <a:lstStyle/>
            <a:p>
              <a:r>
                <a:rPr lang="en-US" sz="6000" b="1">
                  <a:solidFill>
                    <a:schemeClr val="bg1"/>
                  </a:solidFill>
                  <a:latin typeface="Tahoma" panose="020B0604030504040204" pitchFamily="34" charset="0"/>
                  <a:ea typeface="Tahoma" panose="020B0604030504040204" pitchFamily="34" charset="0"/>
                  <a:cs typeface="Tahoma" panose="020B0604030504040204" pitchFamily="34" charset="0"/>
                </a:rPr>
                <a:t>Presentation </a:t>
              </a:r>
            </a:p>
            <a:p>
              <a:r>
                <a:rPr lang="en-US" sz="6000" b="1">
                  <a:solidFill>
                    <a:schemeClr val="bg1"/>
                  </a:solidFill>
                  <a:latin typeface="Tahoma" panose="020B0604030504040204" pitchFamily="34" charset="0"/>
                  <a:ea typeface="Tahoma" panose="020B0604030504040204" pitchFamily="34" charset="0"/>
                  <a:cs typeface="Tahoma" panose="020B0604030504040204" pitchFamily="34" charset="0"/>
                </a:rPr>
                <a:t>and resources</a:t>
              </a:r>
            </a:p>
          </p:txBody>
        </p:sp>
        <p:sp>
          <p:nvSpPr>
            <p:cNvPr id="18" name="TextBox 17">
              <a:extLst>
                <a:ext uri="{FF2B5EF4-FFF2-40B4-BE49-F238E27FC236}">
                  <a16:creationId xmlns:a16="http://schemas.microsoft.com/office/drawing/2014/main" id="{32553BBD-E7D6-92B6-9405-A1FDBC615B62}"/>
                </a:ext>
              </a:extLst>
            </p:cNvPr>
            <p:cNvSpPr txBox="1"/>
            <p:nvPr/>
          </p:nvSpPr>
          <p:spPr>
            <a:xfrm>
              <a:off x="436101" y="3197923"/>
              <a:ext cx="6211507" cy="1785104"/>
            </a:xfrm>
            <a:prstGeom prst="rect">
              <a:avLst/>
            </a:prstGeom>
            <a:noFill/>
          </p:spPr>
          <p:txBody>
            <a:bodyPr wrap="square" rtlCol="0">
              <a:spAutoFit/>
            </a:bodyPr>
            <a:lstStyle/>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You can view a pre-recorded version of this presentation, download a copy, and access </a:t>
              </a:r>
            </a:p>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a list of the useful links on our Making </a:t>
              </a:r>
            </a:p>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the Most of IT webpage by scanning this </a:t>
              </a:r>
            </a:p>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QR code. </a:t>
              </a:r>
            </a:p>
          </p:txBody>
        </p:sp>
        <p:sp>
          <p:nvSpPr>
            <p:cNvPr id="13" name="TextBox 12">
              <a:extLst>
                <a:ext uri="{FF2B5EF4-FFF2-40B4-BE49-F238E27FC236}">
                  <a16:creationId xmlns:a16="http://schemas.microsoft.com/office/drawing/2014/main" id="{44E0D8CF-B7A2-D2B3-37FC-405DB528C9E7}"/>
                </a:ext>
              </a:extLst>
            </p:cNvPr>
            <p:cNvSpPr txBox="1"/>
            <p:nvPr/>
          </p:nvSpPr>
          <p:spPr>
            <a:xfrm>
              <a:off x="436101" y="4981043"/>
              <a:ext cx="6211507" cy="769441"/>
            </a:xfrm>
            <a:prstGeom prst="rect">
              <a:avLst/>
            </a:prstGeom>
            <a:noFill/>
          </p:spPr>
          <p:txBody>
            <a:bodyPr wrap="square" rtlCol="0">
              <a:spAutoFit/>
            </a:bodyPr>
            <a:lstStyle/>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Alternatively, you can visit </a:t>
              </a: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https://edin.ac/2XvCByf</a:t>
              </a:r>
            </a:p>
          </p:txBody>
        </p:sp>
      </p:grpSp>
    </p:spTree>
    <p:extLst>
      <p:ext uri="{BB962C8B-B14F-4D97-AF65-F5344CB8AC3E}">
        <p14:creationId xmlns:p14="http://schemas.microsoft.com/office/powerpoint/2010/main" val="2595474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7D59FB9-8EF4-8376-4827-605BA51B596B}"/>
              </a:ext>
            </a:extLst>
          </p:cNvPr>
          <p:cNvGrpSpPr/>
          <p:nvPr/>
        </p:nvGrpSpPr>
        <p:grpSpPr>
          <a:xfrm>
            <a:off x="364343" y="1632459"/>
            <a:ext cx="7178917" cy="3593083"/>
            <a:chOff x="364343" y="1798523"/>
            <a:chExt cx="7178917" cy="3593083"/>
          </a:xfrm>
        </p:grpSpPr>
        <p:sp>
          <p:nvSpPr>
            <p:cNvPr id="2" name="TextBox 1">
              <a:extLst>
                <a:ext uri="{FF2B5EF4-FFF2-40B4-BE49-F238E27FC236}">
                  <a16:creationId xmlns:a16="http://schemas.microsoft.com/office/drawing/2014/main" id="{1541AC69-A0FC-B95A-C35B-1EB0372CE461}"/>
                </a:ext>
              </a:extLst>
            </p:cNvPr>
            <p:cNvSpPr txBox="1"/>
            <p:nvPr/>
          </p:nvSpPr>
          <p:spPr>
            <a:xfrm>
              <a:off x="364343" y="1798523"/>
              <a:ext cx="7178917" cy="1015663"/>
            </a:xfrm>
            <a:prstGeom prst="rect">
              <a:avLst/>
            </a:prstGeom>
            <a:solidFill>
              <a:srgbClr val="FAC748"/>
            </a:solidFill>
          </p:spPr>
          <p:txBody>
            <a:bodyPr wrap="square" rtlCol="0">
              <a:spAutoFit/>
            </a:bodyPr>
            <a:lstStyle/>
            <a:p>
              <a:r>
                <a:rPr lang="en-US" sz="6000" b="1">
                  <a:solidFill>
                    <a:srgbClr val="2D5A95"/>
                  </a:solidFill>
                  <a:latin typeface="Tahoma" panose="020B0604030504040204" pitchFamily="34" charset="0"/>
                  <a:ea typeface="Tahoma" panose="020B0604030504040204" pitchFamily="34" charset="0"/>
                  <a:cs typeface="Tahoma" panose="020B0604030504040204" pitchFamily="34" charset="0"/>
                </a:rPr>
                <a:t>Lecture Recording</a:t>
              </a:r>
            </a:p>
          </p:txBody>
        </p:sp>
        <p:sp>
          <p:nvSpPr>
            <p:cNvPr id="5" name="TextBox 4">
              <a:extLst>
                <a:ext uri="{FF2B5EF4-FFF2-40B4-BE49-F238E27FC236}">
                  <a16:creationId xmlns:a16="http://schemas.microsoft.com/office/drawing/2014/main" id="{0342A95F-3761-76F9-B10D-342458AE0E6D}"/>
                </a:ext>
              </a:extLst>
            </p:cNvPr>
            <p:cNvSpPr txBox="1"/>
            <p:nvPr/>
          </p:nvSpPr>
          <p:spPr>
            <a:xfrm>
              <a:off x="364343" y="3019886"/>
              <a:ext cx="6098312" cy="1446550"/>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Media Hopper Replay is the University’s lecture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recording service. If your lectures are recorded,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your lecturer will let you know when recordings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are taking place and how to access them.</a:t>
              </a:r>
            </a:p>
          </p:txBody>
        </p:sp>
        <p:sp>
          <p:nvSpPr>
            <p:cNvPr id="17" name="TextBox 16">
              <a:extLst>
                <a:ext uri="{FF2B5EF4-FFF2-40B4-BE49-F238E27FC236}">
                  <a16:creationId xmlns:a16="http://schemas.microsoft.com/office/drawing/2014/main" id="{14B385F4-4E09-D0C2-ACD5-484CD89996F1}"/>
                </a:ext>
              </a:extLst>
            </p:cNvPr>
            <p:cNvSpPr txBox="1"/>
            <p:nvPr/>
          </p:nvSpPr>
          <p:spPr>
            <a:xfrm>
              <a:off x="364343" y="4622165"/>
              <a:ext cx="5012876" cy="769441"/>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Over 400 rooms across campus are set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up to record lectures and seminars.</a:t>
              </a:r>
            </a:p>
          </p:txBody>
        </p:sp>
      </p:grpSp>
      <p:grpSp>
        <p:nvGrpSpPr>
          <p:cNvPr id="11" name="Group 10">
            <a:extLst>
              <a:ext uri="{FF2B5EF4-FFF2-40B4-BE49-F238E27FC236}">
                <a16:creationId xmlns:a16="http://schemas.microsoft.com/office/drawing/2014/main" id="{C1E11AD7-792F-592F-12A1-208E9E5A93A0}"/>
              </a:ext>
            </a:extLst>
          </p:cNvPr>
          <p:cNvGrpSpPr/>
          <p:nvPr/>
        </p:nvGrpSpPr>
        <p:grpSpPr>
          <a:xfrm>
            <a:off x="0" y="0"/>
            <a:ext cx="1080000" cy="1394308"/>
            <a:chOff x="0" y="0"/>
            <a:chExt cx="1080000" cy="1394308"/>
          </a:xfrm>
        </p:grpSpPr>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pic>
          <p:nvPicPr>
            <p:cNvPr id="6" name="Picture 5" descr="QR code linking to further information on the University's lecture recording service, Media Hopper Replay.">
              <a:hlinkClick r:id="rId3"/>
              <a:extLst>
                <a:ext uri="{FF2B5EF4-FFF2-40B4-BE49-F238E27FC236}">
                  <a16:creationId xmlns:a16="http://schemas.microsoft.com/office/drawing/2014/main" id="{4995FDAD-70F4-00CB-EBCA-A1FCDC05AB7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grpSp>
      <p:sp>
        <p:nvSpPr>
          <p:cNvPr id="3" name="Oval 2">
            <a:extLst>
              <a:ext uri="{FF2B5EF4-FFF2-40B4-BE49-F238E27FC236}">
                <a16:creationId xmlns:a16="http://schemas.microsoft.com/office/drawing/2014/main" id="{C0DC5863-8929-DD88-2D8F-C4E659354294}"/>
              </a:ext>
            </a:extLst>
          </p:cNvPr>
          <p:cNvSpPr/>
          <p:nvPr/>
        </p:nvSpPr>
        <p:spPr>
          <a:xfrm>
            <a:off x="-48108" y="-996062"/>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BF43B74F-4156-6661-0727-72BFBF3D3443}"/>
              </a:ext>
            </a:extLst>
          </p:cNvPr>
          <p:cNvSpPr/>
          <p:nvPr/>
        </p:nvSpPr>
        <p:spPr>
          <a:xfrm>
            <a:off x="675310" y="-984488"/>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AEF78131-C07D-D4D1-D43A-65E99E964AFB}"/>
              </a:ext>
            </a:extLst>
          </p:cNvPr>
          <p:cNvSpPr/>
          <p:nvPr/>
        </p:nvSpPr>
        <p:spPr>
          <a:xfrm>
            <a:off x="1398728" y="-1019212"/>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5FDD70ED-025B-AAE8-B38B-A0BE8607E9D3}"/>
              </a:ext>
            </a:extLst>
          </p:cNvPr>
          <p:cNvSpPr/>
          <p:nvPr/>
        </p:nvSpPr>
        <p:spPr>
          <a:xfrm>
            <a:off x="2122146" y="-1019212"/>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1BB33AB3-421A-357C-EBB7-AAF01ECE3AB7}"/>
              </a:ext>
            </a:extLst>
          </p:cNvPr>
          <p:cNvSpPr/>
          <p:nvPr/>
        </p:nvSpPr>
        <p:spPr>
          <a:xfrm>
            <a:off x="2845564" y="-1007638"/>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C03A43C7-B3C6-3264-C5C2-E126E9D54ACD}"/>
              </a:ext>
            </a:extLst>
          </p:cNvPr>
          <p:cNvSpPr/>
          <p:nvPr/>
        </p:nvSpPr>
        <p:spPr>
          <a:xfrm>
            <a:off x="3568982" y="-1007638"/>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A293418C-4DA9-596B-580E-0DF57565593C}"/>
              </a:ext>
            </a:extLst>
          </p:cNvPr>
          <p:cNvSpPr/>
          <p:nvPr/>
        </p:nvSpPr>
        <p:spPr>
          <a:xfrm>
            <a:off x="4292400" y="-1053936"/>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7AE157AF-CE68-93CB-54B2-82AC398A19BB}"/>
              </a:ext>
            </a:extLst>
          </p:cNvPr>
          <p:cNvSpPr/>
          <p:nvPr/>
        </p:nvSpPr>
        <p:spPr>
          <a:xfrm>
            <a:off x="5015818" y="-1065511"/>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1B44C094-8B09-D6FA-8C1A-C727EA35722A}"/>
              </a:ext>
            </a:extLst>
          </p:cNvPr>
          <p:cNvSpPr/>
          <p:nvPr/>
        </p:nvSpPr>
        <p:spPr>
          <a:xfrm>
            <a:off x="5739236" y="-1053936"/>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2" name="Oval 21">
            <a:extLst>
              <a:ext uri="{FF2B5EF4-FFF2-40B4-BE49-F238E27FC236}">
                <a16:creationId xmlns:a16="http://schemas.microsoft.com/office/drawing/2014/main" id="{197F4869-A2EA-B464-DC56-FEC213AC0C60}"/>
              </a:ext>
            </a:extLst>
          </p:cNvPr>
          <p:cNvSpPr/>
          <p:nvPr/>
        </p:nvSpPr>
        <p:spPr>
          <a:xfrm>
            <a:off x="6462654" y="-1065510"/>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Oval 22">
            <a:extLst>
              <a:ext uri="{FF2B5EF4-FFF2-40B4-BE49-F238E27FC236}">
                <a16:creationId xmlns:a16="http://schemas.microsoft.com/office/drawing/2014/main" id="{FC7C3CB8-B6C1-7620-38BF-8CA206C8B6E0}"/>
              </a:ext>
            </a:extLst>
          </p:cNvPr>
          <p:cNvSpPr/>
          <p:nvPr/>
        </p:nvSpPr>
        <p:spPr>
          <a:xfrm>
            <a:off x="7186069" y="-1065510"/>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4" name="Round Diagonal Corner of Rectangle 23" descr="Image of a female sitting on a couch viewing a laptop with some headphones on.">
            <a:extLst>
              <a:ext uri="{FF2B5EF4-FFF2-40B4-BE49-F238E27FC236}">
                <a16:creationId xmlns:a16="http://schemas.microsoft.com/office/drawing/2014/main" id="{61A1D9F6-A3A7-2107-2046-2C075C681605}"/>
              </a:ext>
            </a:extLst>
          </p:cNvPr>
          <p:cNvSpPr/>
          <p:nvPr/>
        </p:nvSpPr>
        <p:spPr>
          <a:xfrm>
            <a:off x="7834252" y="400050"/>
            <a:ext cx="4068000" cy="6057900"/>
          </a:xfrm>
          <a:prstGeom prst="round2DiagRect">
            <a:avLst>
              <a:gd name="adj1" fmla="val 38461"/>
              <a:gd name="adj2" fmla="val 0"/>
            </a:avLst>
          </a:prstGeom>
          <a:blipFill>
            <a:blip r:embed="rId5"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Tree>
    <p:extLst>
      <p:ext uri="{BB962C8B-B14F-4D97-AF65-F5344CB8AC3E}">
        <p14:creationId xmlns:p14="http://schemas.microsoft.com/office/powerpoint/2010/main" val="2264404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mage of a male holding a mobile phone whilst smiling.">
            <a:extLst>
              <a:ext uri="{FF2B5EF4-FFF2-40B4-BE49-F238E27FC236}">
                <a16:creationId xmlns:a16="http://schemas.microsoft.com/office/drawing/2014/main" id="{7BB1BC3E-5225-E9D9-9387-A8391A0E44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69000" y="0"/>
            <a:ext cx="6223000" cy="6858000"/>
          </a:xfrm>
          <a:prstGeom prst="rect">
            <a:avLst/>
          </a:prstGeom>
        </p:spPr>
      </p:pic>
      <p:sp>
        <p:nvSpPr>
          <p:cNvPr id="16" name="Freeform 15">
            <a:extLst>
              <a:ext uri="{FF2B5EF4-FFF2-40B4-BE49-F238E27FC236}">
                <a16:creationId xmlns:a16="http://schemas.microsoft.com/office/drawing/2014/main" id="{3B5D541A-182D-40F0-D4AA-0E7A0878975B}"/>
              </a:ext>
            </a:extLst>
          </p:cNvPr>
          <p:cNvSpPr/>
          <p:nvPr/>
        </p:nvSpPr>
        <p:spPr>
          <a:xfrm>
            <a:off x="-1161279" y="-218246"/>
            <a:ext cx="14223056" cy="8783060"/>
          </a:xfrm>
          <a:custGeom>
            <a:avLst/>
            <a:gdLst>
              <a:gd name="connsiteX0" fmla="*/ 1148579 w 14223056"/>
              <a:gd name="connsiteY0" fmla="*/ 230946 h 8783060"/>
              <a:gd name="connsiteX1" fmla="*/ 3434579 w 14223056"/>
              <a:gd name="connsiteY1" fmla="*/ 2199446 h 8783060"/>
              <a:gd name="connsiteX2" fmla="*/ 5822179 w 14223056"/>
              <a:gd name="connsiteY2" fmla="*/ 3317046 h 8783060"/>
              <a:gd name="connsiteX3" fmla="*/ 8463779 w 14223056"/>
              <a:gd name="connsiteY3" fmla="*/ 5361746 h 8783060"/>
              <a:gd name="connsiteX4" fmla="*/ 13365979 w 14223056"/>
              <a:gd name="connsiteY4" fmla="*/ 7088946 h 8783060"/>
              <a:gd name="connsiteX5" fmla="*/ 12946879 w 14223056"/>
              <a:gd name="connsiteY5" fmla="*/ 8270046 h 8783060"/>
              <a:gd name="connsiteX6" fmla="*/ 907279 w 14223056"/>
              <a:gd name="connsiteY6" fmla="*/ 8092246 h 8783060"/>
              <a:gd name="connsiteX7" fmla="*/ 1148579 w 14223056"/>
              <a:gd name="connsiteY7" fmla="*/ 230946 h 87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23056" h="8783060">
                <a:moveTo>
                  <a:pt x="1148579" y="230946"/>
                </a:moveTo>
                <a:cubicBezTo>
                  <a:pt x="1569796" y="-751187"/>
                  <a:pt x="2655646" y="1685096"/>
                  <a:pt x="3434579" y="2199446"/>
                </a:cubicBezTo>
                <a:cubicBezTo>
                  <a:pt x="4213512" y="2713796"/>
                  <a:pt x="4983979" y="2789996"/>
                  <a:pt x="5822179" y="3317046"/>
                </a:cubicBezTo>
                <a:cubicBezTo>
                  <a:pt x="6660379" y="3844096"/>
                  <a:pt x="7206479" y="4733096"/>
                  <a:pt x="8463779" y="5361746"/>
                </a:cubicBezTo>
                <a:cubicBezTo>
                  <a:pt x="9721079" y="5990396"/>
                  <a:pt x="12618796" y="6604229"/>
                  <a:pt x="13365979" y="7088946"/>
                </a:cubicBezTo>
                <a:cubicBezTo>
                  <a:pt x="14113162" y="7573663"/>
                  <a:pt x="15023329" y="8102829"/>
                  <a:pt x="12946879" y="8270046"/>
                </a:cubicBezTo>
                <a:cubicBezTo>
                  <a:pt x="10870429" y="8437263"/>
                  <a:pt x="2877896" y="9434213"/>
                  <a:pt x="907279" y="8092246"/>
                </a:cubicBezTo>
                <a:cubicBezTo>
                  <a:pt x="-1063338" y="6750279"/>
                  <a:pt x="727362" y="1213079"/>
                  <a:pt x="1148579" y="230946"/>
                </a:cubicBezTo>
                <a:close/>
              </a:path>
            </a:pathLst>
          </a:cu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11" name="Group 10">
            <a:extLst>
              <a:ext uri="{FF2B5EF4-FFF2-40B4-BE49-F238E27FC236}">
                <a16:creationId xmlns:a16="http://schemas.microsoft.com/office/drawing/2014/main" id="{E767166C-8139-5EB4-FA99-AE85C879871E}"/>
              </a:ext>
            </a:extLst>
          </p:cNvPr>
          <p:cNvGrpSpPr/>
          <p:nvPr/>
        </p:nvGrpSpPr>
        <p:grpSpPr>
          <a:xfrm>
            <a:off x="625818" y="2326567"/>
            <a:ext cx="5628464" cy="3877984"/>
            <a:chOff x="485805" y="695983"/>
            <a:chExt cx="5628464" cy="3877984"/>
          </a:xfrm>
        </p:grpSpPr>
        <p:sp>
          <p:nvSpPr>
            <p:cNvPr id="12" name="TextBox 11">
              <a:extLst>
                <a:ext uri="{FF2B5EF4-FFF2-40B4-BE49-F238E27FC236}">
                  <a16:creationId xmlns:a16="http://schemas.microsoft.com/office/drawing/2014/main" id="{3548A0C3-747F-E0BB-B7BF-327050877CD7}"/>
                </a:ext>
              </a:extLst>
            </p:cNvPr>
            <p:cNvSpPr txBox="1"/>
            <p:nvPr/>
          </p:nvSpPr>
          <p:spPr>
            <a:xfrm>
              <a:off x="485805" y="695983"/>
              <a:ext cx="1492716" cy="1323439"/>
            </a:xfrm>
            <a:prstGeom prst="rect">
              <a:avLst/>
            </a:prstGeom>
            <a:noFill/>
          </p:spPr>
          <p:txBody>
            <a:bodyPr wrap="none" rtlCol="0">
              <a:spAutoFit/>
            </a:bodyPr>
            <a:lstStyle/>
            <a:p>
              <a:r>
                <a:rPr lang="en-US" sz="8000" b="1">
                  <a:solidFill>
                    <a:srgbClr val="CBCBC9"/>
                  </a:solidFill>
                  <a:latin typeface="Tahoma" panose="020B0604030504040204" pitchFamily="34" charset="0"/>
                  <a:ea typeface="Tahoma" panose="020B0604030504040204" pitchFamily="34" charset="0"/>
                  <a:cs typeface="Tahoma" panose="020B0604030504040204" pitchFamily="34" charset="0"/>
                </a:rPr>
                <a:t>03</a:t>
              </a:r>
            </a:p>
          </p:txBody>
        </p:sp>
        <p:sp>
          <p:nvSpPr>
            <p:cNvPr id="2" name="TextBox 1">
              <a:extLst>
                <a:ext uri="{FF2B5EF4-FFF2-40B4-BE49-F238E27FC236}">
                  <a16:creationId xmlns:a16="http://schemas.microsoft.com/office/drawing/2014/main" id="{1541AC69-A0FC-B95A-C35B-1EB0372CE461}"/>
                </a:ext>
              </a:extLst>
            </p:cNvPr>
            <p:cNvSpPr txBox="1"/>
            <p:nvPr/>
          </p:nvSpPr>
          <p:spPr>
            <a:xfrm>
              <a:off x="485805" y="2019422"/>
              <a:ext cx="5628464" cy="2554545"/>
            </a:xfrm>
            <a:prstGeom prst="rect">
              <a:avLst/>
            </a:prstGeom>
            <a:noFill/>
          </p:spPr>
          <p:txBody>
            <a:bodyPr wrap="none" rtlCol="0">
              <a:spAutoFit/>
            </a:bodyPr>
            <a:lstStyle/>
            <a:p>
              <a:r>
                <a:rPr lang="en-US" sz="8000" b="1">
                  <a:solidFill>
                    <a:schemeClr val="bg1"/>
                  </a:solidFill>
                  <a:latin typeface="Tahoma" panose="020B0604030504040204" pitchFamily="34" charset="0"/>
                  <a:ea typeface="Tahoma" panose="020B0604030504040204" pitchFamily="34" charset="0"/>
                  <a:cs typeface="Tahoma" panose="020B0604030504040204" pitchFamily="34" charset="0"/>
                </a:rPr>
                <a:t>Mobile </a:t>
              </a:r>
            </a:p>
            <a:p>
              <a:r>
                <a:rPr lang="en-US" sz="8000" b="1">
                  <a:solidFill>
                    <a:schemeClr val="bg1"/>
                  </a:solidFill>
                  <a:latin typeface="Tahoma" panose="020B0604030504040204" pitchFamily="34" charset="0"/>
                  <a:ea typeface="Tahoma" panose="020B0604030504040204" pitchFamily="34" charset="0"/>
                  <a:cs typeface="Tahoma" panose="020B0604030504040204" pitchFamily="34" charset="0"/>
                </a:rPr>
                <a:t>computing</a:t>
              </a:r>
            </a:p>
          </p:txBody>
        </p:sp>
      </p:grpSp>
      <p:sp>
        <p:nvSpPr>
          <p:cNvPr id="3" name="Oval 2">
            <a:extLst>
              <a:ext uri="{FF2B5EF4-FFF2-40B4-BE49-F238E27FC236}">
                <a16:creationId xmlns:a16="http://schemas.microsoft.com/office/drawing/2014/main" id="{2B29D851-324D-F2CF-3D5F-5C52DF597425}"/>
              </a:ext>
            </a:extLst>
          </p:cNvPr>
          <p:cNvSpPr/>
          <p:nvPr/>
        </p:nvSpPr>
        <p:spPr>
          <a:xfrm>
            <a:off x="0" y="-990096"/>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9E7DFF1F-8B0F-828D-C1EA-FE207E3300A7}"/>
              </a:ext>
            </a:extLst>
          </p:cNvPr>
          <p:cNvSpPr/>
          <p:nvPr/>
        </p:nvSpPr>
        <p:spPr>
          <a:xfrm>
            <a:off x="723418" y="-978522"/>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Oval 4">
            <a:extLst>
              <a:ext uri="{FF2B5EF4-FFF2-40B4-BE49-F238E27FC236}">
                <a16:creationId xmlns:a16="http://schemas.microsoft.com/office/drawing/2014/main" id="{45FA1D51-D9A3-0F39-79BD-4AAA87C85A99}"/>
              </a:ext>
            </a:extLst>
          </p:cNvPr>
          <p:cNvSpPr/>
          <p:nvPr/>
        </p:nvSpPr>
        <p:spPr>
          <a:xfrm>
            <a:off x="1446836" y="-1013246"/>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000F6B89-62E6-DE74-C30E-09ECC279A79C}"/>
              </a:ext>
            </a:extLst>
          </p:cNvPr>
          <p:cNvSpPr/>
          <p:nvPr/>
        </p:nvSpPr>
        <p:spPr>
          <a:xfrm>
            <a:off x="2170254" y="-1013246"/>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783157C0-7CA2-CCE2-537A-A6378AB7D335}"/>
              </a:ext>
            </a:extLst>
          </p:cNvPr>
          <p:cNvSpPr/>
          <p:nvPr/>
        </p:nvSpPr>
        <p:spPr>
          <a:xfrm>
            <a:off x="2893672" y="-1001672"/>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 name="Oval 7">
            <a:extLst>
              <a:ext uri="{FF2B5EF4-FFF2-40B4-BE49-F238E27FC236}">
                <a16:creationId xmlns:a16="http://schemas.microsoft.com/office/drawing/2014/main" id="{43CEA966-E80B-156A-BFBD-BE78EB237B9C}"/>
              </a:ext>
            </a:extLst>
          </p:cNvPr>
          <p:cNvSpPr/>
          <p:nvPr/>
        </p:nvSpPr>
        <p:spPr>
          <a:xfrm>
            <a:off x="3617090" y="-1001672"/>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07849BF3-BCEF-83B6-4689-6F9717959AA5}"/>
              </a:ext>
            </a:extLst>
          </p:cNvPr>
          <p:cNvSpPr/>
          <p:nvPr/>
        </p:nvSpPr>
        <p:spPr>
          <a:xfrm>
            <a:off x="4340508" y="-1047970"/>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28873572-9B77-8646-861A-23134A8C8B9A}"/>
              </a:ext>
            </a:extLst>
          </p:cNvPr>
          <p:cNvSpPr/>
          <p:nvPr/>
        </p:nvSpPr>
        <p:spPr>
          <a:xfrm>
            <a:off x="5063926" y="-1059545"/>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FA2B9712-BC22-A0B4-E6B4-C4F7A5C3766A}"/>
              </a:ext>
            </a:extLst>
          </p:cNvPr>
          <p:cNvSpPr/>
          <p:nvPr/>
        </p:nvSpPr>
        <p:spPr>
          <a:xfrm>
            <a:off x="5787344" y="-1047970"/>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1FCEF184-0389-D4CD-71E0-2148ABC9D446}"/>
              </a:ext>
            </a:extLst>
          </p:cNvPr>
          <p:cNvSpPr/>
          <p:nvPr/>
        </p:nvSpPr>
        <p:spPr>
          <a:xfrm>
            <a:off x="6510762" y="-1059544"/>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424D8CD4-971E-E85D-C4CD-A81B07262D72}"/>
              </a:ext>
            </a:extLst>
          </p:cNvPr>
          <p:cNvSpPr/>
          <p:nvPr/>
        </p:nvSpPr>
        <p:spPr>
          <a:xfrm>
            <a:off x="7234177" y="-1059544"/>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Tree>
    <p:extLst>
      <p:ext uri="{BB962C8B-B14F-4D97-AF65-F5344CB8AC3E}">
        <p14:creationId xmlns:p14="http://schemas.microsoft.com/office/powerpoint/2010/main" val="2699210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7B720D-7E44-C810-701C-23A253448294}"/>
              </a:ext>
            </a:extLst>
          </p:cNvPr>
          <p:cNvGrpSpPr/>
          <p:nvPr/>
        </p:nvGrpSpPr>
        <p:grpSpPr>
          <a:xfrm>
            <a:off x="11112000" y="0"/>
            <a:ext cx="1080000" cy="1394308"/>
            <a:chOff x="0" y="0"/>
            <a:chExt cx="1080000" cy="1394308"/>
          </a:xfrm>
        </p:grpSpPr>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pic>
          <p:nvPicPr>
            <p:cNvPr id="10" name="Picture 9" descr="QR code linking to further information on connecting to the University's wireless network">
              <a:hlinkClick r:id="rId3"/>
              <a:extLst>
                <a:ext uri="{FF2B5EF4-FFF2-40B4-BE49-F238E27FC236}">
                  <a16:creationId xmlns:a16="http://schemas.microsoft.com/office/drawing/2014/main" id="{39622B42-3C42-C756-FB93-E6853110619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grpSp>
      <p:sp>
        <p:nvSpPr>
          <p:cNvPr id="3" name="Oval 2">
            <a:extLst>
              <a:ext uri="{FF2B5EF4-FFF2-40B4-BE49-F238E27FC236}">
                <a16:creationId xmlns:a16="http://schemas.microsoft.com/office/drawing/2014/main" id="{5DBB034F-1909-814C-4422-5BCBB1B24C17}"/>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4ECAAEDD-9798-D9C8-4B0B-B7E32E101589}"/>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C6D894B7-F46A-C762-9F29-044937C070DD}"/>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4C5B1F1D-0F6A-2EAF-9F15-717051CFED5E}"/>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6CDB7E7D-D20F-2983-CBFA-594FCCA22704}"/>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484E1D1A-45FD-900B-FD69-0404DF7429C2}"/>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62DED566-CEA6-AAA2-F404-43962D566A0F}"/>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AB30B1BF-DF0E-2E11-521E-6C3E5E483EAF}"/>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1555B88E-E43B-7DA6-0AB1-58B0DFB85613}"/>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01ED8BC9-B570-F1A1-3D04-96AAC167D928}"/>
              </a:ext>
            </a:extLst>
          </p:cNvPr>
          <p:cNvSpPr/>
          <p:nvPr/>
        </p:nvSpPr>
        <p:spPr>
          <a:xfrm>
            <a:off x="0" y="0"/>
            <a:ext cx="4265273" cy="6858000"/>
          </a:xfrm>
          <a:prstGeom prst="rect">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2E85A9EE-BC7D-1159-2542-B9EA701DACF7}"/>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2270D884-B69D-96EC-F2F5-704209113B1D}"/>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23" name="Picture 22" descr="Image showing an iPhone with the University's eduroam connection app displayed on screen.">
            <a:extLst>
              <a:ext uri="{FF2B5EF4-FFF2-40B4-BE49-F238E27FC236}">
                <a16:creationId xmlns:a16="http://schemas.microsoft.com/office/drawing/2014/main" id="{2A39CF6A-8950-7937-E634-912FE639A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899" y="0"/>
            <a:ext cx="3609474" cy="6858000"/>
          </a:xfrm>
          <a:prstGeom prst="rect">
            <a:avLst/>
          </a:prstGeom>
        </p:spPr>
      </p:pic>
      <p:sp>
        <p:nvSpPr>
          <p:cNvPr id="2" name="TextBox 1">
            <a:extLst>
              <a:ext uri="{FF2B5EF4-FFF2-40B4-BE49-F238E27FC236}">
                <a16:creationId xmlns:a16="http://schemas.microsoft.com/office/drawing/2014/main" id="{1541AC69-A0FC-B95A-C35B-1EB0372CE461}"/>
              </a:ext>
            </a:extLst>
          </p:cNvPr>
          <p:cNvSpPr txBox="1"/>
          <p:nvPr/>
        </p:nvSpPr>
        <p:spPr>
          <a:xfrm>
            <a:off x="4593172" y="467211"/>
            <a:ext cx="2218877" cy="1015663"/>
          </a:xfrm>
          <a:prstGeom prst="rect">
            <a:avLst/>
          </a:prstGeom>
          <a:solidFill>
            <a:schemeClr val="bg1"/>
          </a:solidFill>
        </p:spPr>
        <p:txBody>
          <a:bodyPr wrap="none" rtlCol="0">
            <a:spAutoFit/>
          </a:bodyPr>
          <a:lstStyle/>
          <a:p>
            <a:r>
              <a:rPr lang="en-US" sz="6000" b="1">
                <a:solidFill>
                  <a:srgbClr val="3E3E4D"/>
                </a:solidFill>
                <a:latin typeface="Tahoma" panose="020B0604030504040204" pitchFamily="34" charset="0"/>
                <a:ea typeface="Tahoma" panose="020B0604030504040204" pitchFamily="34" charset="0"/>
                <a:cs typeface="Tahoma" panose="020B0604030504040204" pitchFamily="34" charset="0"/>
              </a:rPr>
              <a:t>Wi-Fi</a:t>
            </a:r>
          </a:p>
        </p:txBody>
      </p:sp>
      <p:grpSp>
        <p:nvGrpSpPr>
          <p:cNvPr id="38" name="Group 37">
            <a:extLst>
              <a:ext uri="{FF2B5EF4-FFF2-40B4-BE49-F238E27FC236}">
                <a16:creationId xmlns:a16="http://schemas.microsoft.com/office/drawing/2014/main" id="{CFCB8529-ECE8-9C8C-07CD-28D7893E31B8}"/>
              </a:ext>
            </a:extLst>
          </p:cNvPr>
          <p:cNvGrpSpPr/>
          <p:nvPr/>
        </p:nvGrpSpPr>
        <p:grpSpPr>
          <a:xfrm>
            <a:off x="4761087" y="1959190"/>
            <a:ext cx="7337107" cy="1107996"/>
            <a:chOff x="4761087" y="1959190"/>
            <a:chExt cx="7337107" cy="1107996"/>
          </a:xfrm>
        </p:grpSpPr>
        <p:sp>
          <p:nvSpPr>
            <p:cNvPr id="5" name="TextBox 4">
              <a:extLst>
                <a:ext uri="{FF2B5EF4-FFF2-40B4-BE49-F238E27FC236}">
                  <a16:creationId xmlns:a16="http://schemas.microsoft.com/office/drawing/2014/main" id="{0342A95F-3761-76F9-B10D-342458AE0E6D}"/>
                </a:ext>
              </a:extLst>
            </p:cNvPr>
            <p:cNvSpPr txBox="1"/>
            <p:nvPr/>
          </p:nvSpPr>
          <p:spPr>
            <a:xfrm>
              <a:off x="5915910" y="1959190"/>
              <a:ext cx="6182284" cy="1107996"/>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The University’s secure wireless network is called </a:t>
              </a:r>
              <a:r>
                <a:rPr lang="en-US" sz="2200" dirty="0" err="1">
                  <a:solidFill>
                    <a:srgbClr val="3E3E4D"/>
                  </a:solidFill>
                  <a:latin typeface="Tahoma" panose="020B0604030504040204" pitchFamily="34" charset="0"/>
                  <a:ea typeface="Tahoma" panose="020B0604030504040204" pitchFamily="34" charset="0"/>
                  <a:cs typeface="Tahoma" panose="020B0604030504040204" pitchFamily="34" charset="0"/>
                </a:rPr>
                <a:t>eduroam</a:t>
              </a: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 Connect using your University username and password.</a:t>
              </a:r>
            </a:p>
          </p:txBody>
        </p:sp>
        <p:grpSp>
          <p:nvGrpSpPr>
            <p:cNvPr id="26" name="Group 25">
              <a:extLst>
                <a:ext uri="{FF2B5EF4-FFF2-40B4-BE49-F238E27FC236}">
                  <a16:creationId xmlns:a16="http://schemas.microsoft.com/office/drawing/2014/main" id="{6BE9F263-26BF-95A7-BEE8-AF1788399EF9}"/>
                </a:ext>
              </a:extLst>
            </p:cNvPr>
            <p:cNvGrpSpPr/>
            <p:nvPr/>
          </p:nvGrpSpPr>
          <p:grpSpPr>
            <a:xfrm>
              <a:off x="4761087" y="2082301"/>
              <a:ext cx="861774" cy="861774"/>
              <a:chOff x="7745742" y="5128362"/>
              <a:chExt cx="1201615" cy="1201615"/>
            </a:xfrm>
          </p:grpSpPr>
          <p:sp>
            <p:nvSpPr>
              <p:cNvPr id="25" name="Oval 24">
                <a:extLst>
                  <a:ext uri="{FF2B5EF4-FFF2-40B4-BE49-F238E27FC236}">
                    <a16:creationId xmlns:a16="http://schemas.microsoft.com/office/drawing/2014/main" id="{C991B93F-1D04-FE81-CE29-479C76180289}"/>
                  </a:ext>
                </a:extLst>
              </p:cNvPr>
              <p:cNvSpPr/>
              <p:nvPr/>
            </p:nvSpPr>
            <p:spPr>
              <a:xfrm>
                <a:off x="7783976" y="5166596"/>
                <a:ext cx="1125146" cy="1125146"/>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24" name="Graphic 23" descr="Wi-Fi with solid fill">
                <a:extLst>
                  <a:ext uri="{FF2B5EF4-FFF2-40B4-BE49-F238E27FC236}">
                    <a16:creationId xmlns:a16="http://schemas.microsoft.com/office/drawing/2014/main" id="{C93644D8-DA6C-A9A1-EF4D-F6C19CCB55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45742" y="5128362"/>
                <a:ext cx="1201615" cy="1201615"/>
              </a:xfrm>
              <a:prstGeom prst="rect">
                <a:avLst/>
              </a:prstGeom>
            </p:spPr>
          </p:pic>
        </p:grpSp>
      </p:grpSp>
      <p:grpSp>
        <p:nvGrpSpPr>
          <p:cNvPr id="36" name="Group 35">
            <a:extLst>
              <a:ext uri="{FF2B5EF4-FFF2-40B4-BE49-F238E27FC236}">
                <a16:creationId xmlns:a16="http://schemas.microsoft.com/office/drawing/2014/main" id="{18C38F0C-707B-9E9D-60C9-0E7B22C7342C}"/>
              </a:ext>
            </a:extLst>
          </p:cNvPr>
          <p:cNvGrpSpPr/>
          <p:nvPr/>
        </p:nvGrpSpPr>
        <p:grpSpPr>
          <a:xfrm>
            <a:off x="4761087" y="3659143"/>
            <a:ext cx="7230293" cy="1107996"/>
            <a:chOff x="4761087" y="3536031"/>
            <a:chExt cx="7230293" cy="1107996"/>
          </a:xfrm>
        </p:grpSpPr>
        <p:sp>
          <p:nvSpPr>
            <p:cNvPr id="4" name="TextBox 3">
              <a:extLst>
                <a:ext uri="{FF2B5EF4-FFF2-40B4-BE49-F238E27FC236}">
                  <a16:creationId xmlns:a16="http://schemas.microsoft.com/office/drawing/2014/main" id="{CED25EA6-6997-42D2-C3D1-695B05130763}"/>
                </a:ext>
              </a:extLst>
            </p:cNvPr>
            <p:cNvSpPr txBox="1"/>
            <p:nvPr/>
          </p:nvSpPr>
          <p:spPr>
            <a:xfrm>
              <a:off x="5917916" y="3536031"/>
              <a:ext cx="6073464" cy="1107996"/>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You can connect manually from your device’s Wi-Fi settings or automatically using the University’s </a:t>
              </a:r>
              <a:r>
                <a:rPr lang="en-US" sz="2200" dirty="0" err="1">
                  <a:solidFill>
                    <a:srgbClr val="3E3E4D"/>
                  </a:solidFill>
                  <a:latin typeface="Tahoma" panose="020B0604030504040204" pitchFamily="34" charset="0"/>
                  <a:ea typeface="Tahoma" panose="020B0604030504040204" pitchFamily="34" charset="0"/>
                  <a:cs typeface="Tahoma" panose="020B0604030504040204" pitchFamily="34" charset="0"/>
                </a:rPr>
                <a:t>eduroam</a:t>
              </a: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 connection app.</a:t>
              </a:r>
            </a:p>
          </p:txBody>
        </p:sp>
        <p:grpSp>
          <p:nvGrpSpPr>
            <p:cNvPr id="27" name="Group 26">
              <a:extLst>
                <a:ext uri="{FF2B5EF4-FFF2-40B4-BE49-F238E27FC236}">
                  <a16:creationId xmlns:a16="http://schemas.microsoft.com/office/drawing/2014/main" id="{8DB2C5CE-202C-B7BB-D75D-1E72062BF116}"/>
                </a:ext>
              </a:extLst>
            </p:cNvPr>
            <p:cNvGrpSpPr/>
            <p:nvPr/>
          </p:nvGrpSpPr>
          <p:grpSpPr>
            <a:xfrm>
              <a:off x="4761087" y="3659142"/>
              <a:ext cx="861774" cy="861774"/>
              <a:chOff x="7745742" y="5128362"/>
              <a:chExt cx="1201615" cy="1201615"/>
            </a:xfrm>
          </p:grpSpPr>
          <p:sp>
            <p:nvSpPr>
              <p:cNvPr id="28" name="Oval 27">
                <a:extLst>
                  <a:ext uri="{FF2B5EF4-FFF2-40B4-BE49-F238E27FC236}">
                    <a16:creationId xmlns:a16="http://schemas.microsoft.com/office/drawing/2014/main" id="{909F5AC4-742E-D27E-8641-C156BCA1C8D7}"/>
                  </a:ext>
                </a:extLst>
              </p:cNvPr>
              <p:cNvSpPr/>
              <p:nvPr/>
            </p:nvSpPr>
            <p:spPr>
              <a:xfrm>
                <a:off x="7783976" y="5166596"/>
                <a:ext cx="1125146" cy="1125146"/>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29" name="Graphic 28" descr="Wi-Fi with solid fill">
                <a:extLst>
                  <a:ext uri="{FF2B5EF4-FFF2-40B4-BE49-F238E27FC236}">
                    <a16:creationId xmlns:a16="http://schemas.microsoft.com/office/drawing/2014/main" id="{349D4FEE-0001-2BF5-A30C-990E317360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45742" y="5128362"/>
                <a:ext cx="1201615" cy="1201615"/>
              </a:xfrm>
              <a:prstGeom prst="rect">
                <a:avLst/>
              </a:prstGeom>
            </p:spPr>
          </p:pic>
        </p:grpSp>
      </p:grpSp>
      <p:grpSp>
        <p:nvGrpSpPr>
          <p:cNvPr id="37" name="Group 36">
            <a:extLst>
              <a:ext uri="{FF2B5EF4-FFF2-40B4-BE49-F238E27FC236}">
                <a16:creationId xmlns:a16="http://schemas.microsoft.com/office/drawing/2014/main" id="{6595006D-6F0D-7C2A-BEF0-EA76725FAA33}"/>
              </a:ext>
            </a:extLst>
          </p:cNvPr>
          <p:cNvGrpSpPr/>
          <p:nvPr/>
        </p:nvGrpSpPr>
        <p:grpSpPr>
          <a:xfrm>
            <a:off x="4761087" y="5359095"/>
            <a:ext cx="7539485" cy="861774"/>
            <a:chOff x="4761087" y="5359095"/>
            <a:chExt cx="7539485" cy="861774"/>
          </a:xfrm>
        </p:grpSpPr>
        <p:sp>
          <p:nvSpPr>
            <p:cNvPr id="32" name="TextBox 31">
              <a:extLst>
                <a:ext uri="{FF2B5EF4-FFF2-40B4-BE49-F238E27FC236}">
                  <a16:creationId xmlns:a16="http://schemas.microsoft.com/office/drawing/2014/main" id="{8543F587-192C-7544-0DD1-1B229295B316}"/>
                </a:ext>
              </a:extLst>
            </p:cNvPr>
            <p:cNvSpPr txBox="1"/>
            <p:nvPr/>
          </p:nvSpPr>
          <p:spPr>
            <a:xfrm>
              <a:off x="5917916" y="5405262"/>
              <a:ext cx="6382656" cy="769441"/>
            </a:xfrm>
            <a:prstGeom prst="rect">
              <a:avLst/>
            </a:prstGeom>
            <a:noFill/>
          </p:spPr>
          <p:txBody>
            <a:bodyPr wrap="square" rtlCol="0">
              <a:spAutoFit/>
            </a:bodyPr>
            <a:lstStyle/>
            <a:p>
              <a:r>
                <a:rPr lang="en-US" sz="2200" dirty="0" err="1">
                  <a:solidFill>
                    <a:srgbClr val="3E3E4D"/>
                  </a:solidFill>
                  <a:latin typeface="Tahoma" panose="020B0604030504040204" pitchFamily="34" charset="0"/>
                  <a:ea typeface="Tahoma" panose="020B0604030504040204" pitchFamily="34" charset="0"/>
                  <a:cs typeface="Tahoma" panose="020B0604030504040204" pitchFamily="34" charset="0"/>
                </a:rPr>
                <a:t>eduroam</a:t>
              </a: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 can also be used when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visiting some other institutions.</a:t>
              </a:r>
            </a:p>
          </p:txBody>
        </p:sp>
        <p:grpSp>
          <p:nvGrpSpPr>
            <p:cNvPr id="33" name="Group 32">
              <a:extLst>
                <a:ext uri="{FF2B5EF4-FFF2-40B4-BE49-F238E27FC236}">
                  <a16:creationId xmlns:a16="http://schemas.microsoft.com/office/drawing/2014/main" id="{F1C334A5-F35C-6D1D-7C47-4DCB7BFF8F42}"/>
                </a:ext>
              </a:extLst>
            </p:cNvPr>
            <p:cNvGrpSpPr/>
            <p:nvPr/>
          </p:nvGrpSpPr>
          <p:grpSpPr>
            <a:xfrm>
              <a:off x="4761087" y="5359095"/>
              <a:ext cx="861774" cy="861774"/>
              <a:chOff x="7745742" y="5128362"/>
              <a:chExt cx="1201615" cy="1201615"/>
            </a:xfrm>
          </p:grpSpPr>
          <p:sp>
            <p:nvSpPr>
              <p:cNvPr id="34" name="Oval 33">
                <a:extLst>
                  <a:ext uri="{FF2B5EF4-FFF2-40B4-BE49-F238E27FC236}">
                    <a16:creationId xmlns:a16="http://schemas.microsoft.com/office/drawing/2014/main" id="{ED4C7DFD-8909-05EB-F8EE-2FF7FAE467C8}"/>
                  </a:ext>
                </a:extLst>
              </p:cNvPr>
              <p:cNvSpPr/>
              <p:nvPr/>
            </p:nvSpPr>
            <p:spPr>
              <a:xfrm>
                <a:off x="7783976" y="5166596"/>
                <a:ext cx="1125146" cy="1125146"/>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35" name="Graphic 34" descr="Wi-Fi with solid fill">
                <a:extLst>
                  <a:ext uri="{FF2B5EF4-FFF2-40B4-BE49-F238E27FC236}">
                    <a16:creationId xmlns:a16="http://schemas.microsoft.com/office/drawing/2014/main" id="{397FDF95-5CD1-9D3F-3472-ACE89B2F83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45742" y="5128362"/>
                <a:ext cx="1201615" cy="1201615"/>
              </a:xfrm>
              <a:prstGeom prst="rect">
                <a:avLst/>
              </a:prstGeom>
            </p:spPr>
          </p:pic>
        </p:grpSp>
      </p:grpSp>
    </p:spTree>
    <p:extLst>
      <p:ext uri="{BB962C8B-B14F-4D97-AF65-F5344CB8AC3E}">
        <p14:creationId xmlns:p14="http://schemas.microsoft.com/office/powerpoint/2010/main" val="153552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ED48EB4-68E3-00F8-981C-78A45F9B733C}"/>
              </a:ext>
            </a:extLst>
          </p:cNvPr>
          <p:cNvSpPr/>
          <p:nvPr/>
        </p:nvSpPr>
        <p:spPr>
          <a:xfrm>
            <a:off x="8512428" y="-1105083"/>
            <a:ext cx="5127775" cy="5127775"/>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pic>
        <p:nvPicPr>
          <p:cNvPr id="10" name="Picture 9" descr="QR code linking to further information on connecting to the University's VPN service">
            <a:hlinkClick r:id="rId3"/>
            <a:extLst>
              <a:ext uri="{FF2B5EF4-FFF2-40B4-BE49-F238E27FC236}">
                <a16:creationId xmlns:a16="http://schemas.microsoft.com/office/drawing/2014/main" id="{39622B42-3C42-C756-FB93-E6853110619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1800"/>
            <a:ext cx="896400" cy="896400"/>
          </a:xfrm>
          <a:prstGeom prst="rect">
            <a:avLst/>
          </a:prstGeom>
          <a:solidFill>
            <a:srgbClr val="3E3E4D"/>
          </a:solidFill>
        </p:spPr>
      </p:pic>
      <p:sp>
        <p:nvSpPr>
          <p:cNvPr id="3" name="Oval 2">
            <a:extLst>
              <a:ext uri="{FF2B5EF4-FFF2-40B4-BE49-F238E27FC236}">
                <a16:creationId xmlns:a16="http://schemas.microsoft.com/office/drawing/2014/main" id="{5DBB034F-1909-814C-4422-5BCBB1B24C17}"/>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4ECAAEDD-9798-D9C8-4B0B-B7E32E101589}"/>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C6D894B7-F46A-C762-9F29-044937C070DD}"/>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4C5B1F1D-0F6A-2EAF-9F15-717051CFED5E}"/>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6CDB7E7D-D20F-2983-CBFA-594FCCA22704}"/>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484E1D1A-45FD-900B-FD69-0404DF7429C2}"/>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62DED566-CEA6-AAA2-F404-43962D566A0F}"/>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AB30B1BF-DF0E-2E11-521E-6C3E5E483EAF}"/>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1555B88E-E43B-7DA6-0AB1-58B0DFB85613}"/>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2E85A9EE-BC7D-1159-2542-B9EA701DACF7}"/>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2270D884-B69D-96EC-F2F5-704209113B1D}"/>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22" name="Group 21">
            <a:extLst>
              <a:ext uri="{FF2B5EF4-FFF2-40B4-BE49-F238E27FC236}">
                <a16:creationId xmlns:a16="http://schemas.microsoft.com/office/drawing/2014/main" id="{FD2E246C-0422-25FA-2A5A-BB6075078D3B}"/>
              </a:ext>
            </a:extLst>
          </p:cNvPr>
          <p:cNvGrpSpPr/>
          <p:nvPr/>
        </p:nvGrpSpPr>
        <p:grpSpPr>
          <a:xfrm>
            <a:off x="206568" y="1824084"/>
            <a:ext cx="6370364" cy="2862322"/>
            <a:chOff x="221072" y="1587058"/>
            <a:chExt cx="5916043" cy="2862322"/>
          </a:xfrm>
        </p:grpSpPr>
        <p:sp>
          <p:nvSpPr>
            <p:cNvPr id="2" name="TextBox 1">
              <a:extLst>
                <a:ext uri="{FF2B5EF4-FFF2-40B4-BE49-F238E27FC236}">
                  <a16:creationId xmlns:a16="http://schemas.microsoft.com/office/drawing/2014/main" id="{1541AC69-A0FC-B95A-C35B-1EB0372CE461}"/>
                </a:ext>
              </a:extLst>
            </p:cNvPr>
            <p:cNvSpPr txBox="1"/>
            <p:nvPr/>
          </p:nvSpPr>
          <p:spPr>
            <a:xfrm>
              <a:off x="221073" y="1587058"/>
              <a:ext cx="5874927" cy="2862322"/>
            </a:xfrm>
            <a:prstGeom prst="rect">
              <a:avLst/>
            </a:prstGeom>
            <a:noFill/>
          </p:spPr>
          <p:txBody>
            <a:bodyPr wrap="square" rtlCol="0">
              <a:spAutoFit/>
            </a:bodyPr>
            <a:lstStyle/>
            <a:p>
              <a:r>
                <a:rPr lang="en-US" sz="6000" b="1">
                  <a:solidFill>
                    <a:srgbClr val="3E3E4D"/>
                  </a:solidFill>
                  <a:latin typeface="Tahoma" panose="020B0604030504040204" pitchFamily="34" charset="0"/>
                  <a:ea typeface="Tahoma" panose="020B0604030504040204" pitchFamily="34" charset="0"/>
                  <a:cs typeface="Tahoma" panose="020B0604030504040204" pitchFamily="34" charset="0"/>
                </a:rPr>
                <a:t>Virtual Private Network (VPN)</a:t>
              </a:r>
            </a:p>
          </p:txBody>
        </p:sp>
        <p:sp>
          <p:nvSpPr>
            <p:cNvPr id="14" name="TextBox 13">
              <a:extLst>
                <a:ext uri="{FF2B5EF4-FFF2-40B4-BE49-F238E27FC236}">
                  <a16:creationId xmlns:a16="http://schemas.microsoft.com/office/drawing/2014/main" id="{DB50F7FD-9F7E-AEDD-4B36-13EC8A7FC9D4}"/>
                </a:ext>
              </a:extLst>
            </p:cNvPr>
            <p:cNvSpPr txBox="1"/>
            <p:nvPr/>
          </p:nvSpPr>
          <p:spPr>
            <a:xfrm>
              <a:off x="221072" y="3512779"/>
              <a:ext cx="5916043" cy="769441"/>
            </a:xfrm>
            <a:prstGeom prst="rect">
              <a:avLst/>
            </a:prstGeom>
            <a:noFill/>
          </p:spPr>
          <p:txBody>
            <a:bodyPr wrap="square">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Creates a secure off-campus connection between your device and the University network.</a:t>
              </a:r>
            </a:p>
          </p:txBody>
        </p:sp>
      </p:grpSp>
      <p:sp>
        <p:nvSpPr>
          <p:cNvPr id="23" name="Oval 22">
            <a:extLst>
              <a:ext uri="{FF2B5EF4-FFF2-40B4-BE49-F238E27FC236}">
                <a16:creationId xmlns:a16="http://schemas.microsoft.com/office/drawing/2014/main" id="{C0EF73D9-2057-22FF-89A8-F56930429813}"/>
              </a:ext>
            </a:extLst>
          </p:cNvPr>
          <p:cNvSpPr/>
          <p:nvPr/>
        </p:nvSpPr>
        <p:spPr>
          <a:xfrm>
            <a:off x="9107576" y="-509935"/>
            <a:ext cx="3937479" cy="3937479"/>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4" name="Oval 23">
            <a:extLst>
              <a:ext uri="{FF2B5EF4-FFF2-40B4-BE49-F238E27FC236}">
                <a16:creationId xmlns:a16="http://schemas.microsoft.com/office/drawing/2014/main" id="{CF9A4DA8-2842-3346-A956-CE0BD2947E61}"/>
              </a:ext>
            </a:extLst>
          </p:cNvPr>
          <p:cNvSpPr/>
          <p:nvPr/>
        </p:nvSpPr>
        <p:spPr>
          <a:xfrm>
            <a:off x="9469869" y="-147641"/>
            <a:ext cx="3212892" cy="3212890"/>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25" name="Google Shape;11504;p87" descr="Icon - black icon showing a hand touching a mobile phone with its finger">
            <a:extLst>
              <a:ext uri="{FF2B5EF4-FFF2-40B4-BE49-F238E27FC236}">
                <a16:creationId xmlns:a16="http://schemas.microsoft.com/office/drawing/2014/main" id="{AB8FEECA-33C2-AF50-78D1-8BF4471F2DF3}"/>
              </a:ext>
            </a:extLst>
          </p:cNvPr>
          <p:cNvGrpSpPr/>
          <p:nvPr/>
        </p:nvGrpSpPr>
        <p:grpSpPr>
          <a:xfrm>
            <a:off x="655039" y="5692350"/>
            <a:ext cx="567080" cy="559545"/>
            <a:chOff x="-1951475" y="3597450"/>
            <a:chExt cx="295375" cy="291450"/>
          </a:xfrm>
          <a:solidFill>
            <a:srgbClr val="3E3E4D"/>
          </a:solidFill>
        </p:grpSpPr>
        <p:sp>
          <p:nvSpPr>
            <p:cNvPr id="26" name="Google Shape;11505;p87">
              <a:extLst>
                <a:ext uri="{FF2B5EF4-FFF2-40B4-BE49-F238E27FC236}">
                  <a16:creationId xmlns:a16="http://schemas.microsoft.com/office/drawing/2014/main" id="{3786B9DA-2DBE-72EE-A1C6-D76727B84C77}"/>
                </a:ext>
              </a:extLst>
            </p:cNvPr>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7" name="Google Shape;11506;p87">
              <a:extLst>
                <a:ext uri="{FF2B5EF4-FFF2-40B4-BE49-F238E27FC236}">
                  <a16:creationId xmlns:a16="http://schemas.microsoft.com/office/drawing/2014/main" id="{85CF30A4-279B-3F88-F97F-C91EB66E605B}"/>
                </a:ext>
              </a:extLst>
            </p:cNvPr>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8" name="Google Shape;11507;p87">
              <a:extLst>
                <a:ext uri="{FF2B5EF4-FFF2-40B4-BE49-F238E27FC236}">
                  <a16:creationId xmlns:a16="http://schemas.microsoft.com/office/drawing/2014/main" id="{1C5778C1-82C0-5D41-E34F-886683D5280E}"/>
                </a:ext>
              </a:extLst>
            </p:cNvPr>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9" name="Google Shape;11508;p87">
              <a:extLst>
                <a:ext uri="{FF2B5EF4-FFF2-40B4-BE49-F238E27FC236}">
                  <a16:creationId xmlns:a16="http://schemas.microsoft.com/office/drawing/2014/main" id="{51EEC2AD-55D1-8BAD-D7C4-452BAD8AB154}"/>
                </a:ext>
              </a:extLst>
            </p:cNvPr>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39" name="Group 38">
            <a:extLst>
              <a:ext uri="{FF2B5EF4-FFF2-40B4-BE49-F238E27FC236}">
                <a16:creationId xmlns:a16="http://schemas.microsoft.com/office/drawing/2014/main" id="{7E92E5CC-F5B5-1453-3A36-4017FB797BDA}"/>
              </a:ext>
            </a:extLst>
          </p:cNvPr>
          <p:cNvGrpSpPr/>
          <p:nvPr/>
        </p:nvGrpSpPr>
        <p:grpSpPr>
          <a:xfrm>
            <a:off x="1322016" y="5471107"/>
            <a:ext cx="2810462" cy="877423"/>
            <a:chOff x="1144785" y="5432049"/>
            <a:chExt cx="2810462" cy="877423"/>
          </a:xfrm>
        </p:grpSpPr>
        <p:sp>
          <p:nvSpPr>
            <p:cNvPr id="37" name="TextBox 36">
              <a:extLst>
                <a:ext uri="{FF2B5EF4-FFF2-40B4-BE49-F238E27FC236}">
                  <a16:creationId xmlns:a16="http://schemas.microsoft.com/office/drawing/2014/main" id="{DFF96710-EC93-BA81-28A1-48B6C24856F7}"/>
                </a:ext>
              </a:extLst>
            </p:cNvPr>
            <p:cNvSpPr txBox="1"/>
            <p:nvPr/>
          </p:nvSpPr>
          <p:spPr>
            <a:xfrm>
              <a:off x="1144786" y="5724697"/>
              <a:ext cx="2810461" cy="584775"/>
            </a:xfrm>
            <a:prstGeom prst="rect">
              <a:avLst/>
            </a:prstGeom>
            <a:noFill/>
          </p:spPr>
          <p:txBody>
            <a:bodyPr wrap="square" rtlCol="0">
              <a:spAutoFit/>
            </a:bodyPr>
            <a:lstStyle/>
            <a:p>
              <a:r>
                <a:rPr lang="en-US" sz="1600" dirty="0">
                  <a:solidFill>
                    <a:srgbClr val="3E3E4D"/>
                  </a:solidFill>
                  <a:latin typeface="Tahoma" panose="020B0604030504040204" pitchFamily="34" charset="0"/>
                  <a:ea typeface="Tahoma" panose="020B0604030504040204" pitchFamily="34" charset="0"/>
                  <a:cs typeface="Tahoma" panose="020B0604030504040204" pitchFamily="34" charset="0"/>
                </a:rPr>
                <a:t>Registration is required </a:t>
              </a:r>
            </a:p>
            <a:p>
              <a:r>
                <a:rPr lang="en-US" sz="1600" dirty="0">
                  <a:solidFill>
                    <a:srgbClr val="3E3E4D"/>
                  </a:solidFill>
                  <a:latin typeface="Tahoma" panose="020B0604030504040204" pitchFamily="34" charset="0"/>
                  <a:ea typeface="Tahoma" panose="020B0604030504040204" pitchFamily="34" charset="0"/>
                  <a:cs typeface="Tahoma" panose="020B0604030504040204" pitchFamily="34" charset="0"/>
                </a:rPr>
                <a:t>to use the VPN service.</a:t>
              </a:r>
            </a:p>
          </p:txBody>
        </p:sp>
        <p:sp>
          <p:nvSpPr>
            <p:cNvPr id="38" name="TextBox 37">
              <a:extLst>
                <a:ext uri="{FF2B5EF4-FFF2-40B4-BE49-F238E27FC236}">
                  <a16:creationId xmlns:a16="http://schemas.microsoft.com/office/drawing/2014/main" id="{A923D324-CE5B-C589-1882-43BC5B695A14}"/>
                </a:ext>
              </a:extLst>
            </p:cNvPr>
            <p:cNvSpPr txBox="1"/>
            <p:nvPr/>
          </p:nvSpPr>
          <p:spPr>
            <a:xfrm>
              <a:off x="1144785" y="5432049"/>
              <a:ext cx="2106894" cy="370829"/>
            </a:xfrm>
            <a:prstGeom prst="rect">
              <a:avLst/>
            </a:prstGeom>
            <a:noFill/>
          </p:spPr>
          <p:txBody>
            <a:bodyPr wrap="square" rtlCol="0">
              <a:spAutoFit/>
            </a:bodyPr>
            <a:lstStyle/>
            <a:p>
              <a:r>
                <a:rPr lang="en-US" b="1">
                  <a:solidFill>
                    <a:srgbClr val="3E3E4D"/>
                  </a:solidFill>
                  <a:latin typeface="Tahoma" panose="020B0604030504040204" pitchFamily="34" charset="0"/>
                  <a:ea typeface="Tahoma" panose="020B0604030504040204" pitchFamily="34" charset="0"/>
                  <a:cs typeface="Tahoma" panose="020B0604030504040204" pitchFamily="34" charset="0"/>
                </a:rPr>
                <a:t>REGISTRATION</a:t>
              </a:r>
            </a:p>
          </p:txBody>
        </p:sp>
      </p:grpSp>
      <p:sp>
        <p:nvSpPr>
          <p:cNvPr id="30" name="Google Shape;9828;p84" descr="Icon - black icon of a key">
            <a:extLst>
              <a:ext uri="{FF2B5EF4-FFF2-40B4-BE49-F238E27FC236}">
                <a16:creationId xmlns:a16="http://schemas.microsoft.com/office/drawing/2014/main" id="{94F9573E-6931-FBC6-283B-F77ED80F758B}"/>
              </a:ext>
            </a:extLst>
          </p:cNvPr>
          <p:cNvSpPr/>
          <p:nvPr/>
        </p:nvSpPr>
        <p:spPr>
          <a:xfrm>
            <a:off x="4468473" y="5735550"/>
            <a:ext cx="484268" cy="473145"/>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3E3E4D"/>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43" name="Group 42">
            <a:extLst>
              <a:ext uri="{FF2B5EF4-FFF2-40B4-BE49-F238E27FC236}">
                <a16:creationId xmlns:a16="http://schemas.microsoft.com/office/drawing/2014/main" id="{1998E023-2622-A974-0516-FA34784F309C}"/>
              </a:ext>
            </a:extLst>
          </p:cNvPr>
          <p:cNvGrpSpPr/>
          <p:nvPr/>
        </p:nvGrpSpPr>
        <p:grpSpPr>
          <a:xfrm>
            <a:off x="5058931" y="5471107"/>
            <a:ext cx="3165586" cy="877423"/>
            <a:chOff x="1144784" y="5432049"/>
            <a:chExt cx="3165586" cy="877423"/>
          </a:xfrm>
        </p:grpSpPr>
        <p:sp>
          <p:nvSpPr>
            <p:cNvPr id="44" name="TextBox 43">
              <a:extLst>
                <a:ext uri="{FF2B5EF4-FFF2-40B4-BE49-F238E27FC236}">
                  <a16:creationId xmlns:a16="http://schemas.microsoft.com/office/drawing/2014/main" id="{5C09D768-1149-0BC7-7188-8A8D818C132A}"/>
                </a:ext>
              </a:extLst>
            </p:cNvPr>
            <p:cNvSpPr txBox="1"/>
            <p:nvPr/>
          </p:nvSpPr>
          <p:spPr>
            <a:xfrm>
              <a:off x="1144785" y="5724697"/>
              <a:ext cx="3165585" cy="584775"/>
            </a:xfrm>
            <a:prstGeom prst="rect">
              <a:avLst/>
            </a:prstGeom>
            <a:noFill/>
          </p:spPr>
          <p:txBody>
            <a:bodyPr wrap="square" rtlCol="0">
              <a:spAutoFit/>
            </a:bodyPr>
            <a:lstStyle/>
            <a:p>
              <a:r>
                <a:rPr lang="en-US" sz="1600" dirty="0">
                  <a:solidFill>
                    <a:srgbClr val="3E3E4D"/>
                  </a:solidFill>
                  <a:latin typeface="Tahoma" panose="020B0604030504040204" pitchFamily="34" charset="0"/>
                  <a:ea typeface="Tahoma" panose="020B0604030504040204" pitchFamily="34" charset="0"/>
                  <a:cs typeface="Tahoma" panose="020B0604030504040204" pitchFamily="34" charset="0"/>
                </a:rPr>
                <a:t>Hides passwords and </a:t>
              </a:r>
            </a:p>
            <a:p>
              <a:r>
                <a:rPr lang="en-US" sz="1600" dirty="0">
                  <a:solidFill>
                    <a:srgbClr val="3E3E4D"/>
                  </a:solidFill>
                  <a:latin typeface="Tahoma" panose="020B0604030504040204" pitchFamily="34" charset="0"/>
                  <a:ea typeface="Tahoma" panose="020B0604030504040204" pitchFamily="34" charset="0"/>
                  <a:cs typeface="Tahoma" panose="020B0604030504040204" pitchFamily="34" charset="0"/>
                </a:rPr>
                <a:t>provides additional security.</a:t>
              </a:r>
            </a:p>
          </p:txBody>
        </p:sp>
        <p:sp>
          <p:nvSpPr>
            <p:cNvPr id="45" name="TextBox 44">
              <a:extLst>
                <a:ext uri="{FF2B5EF4-FFF2-40B4-BE49-F238E27FC236}">
                  <a16:creationId xmlns:a16="http://schemas.microsoft.com/office/drawing/2014/main" id="{A372CDF6-BECF-E853-5D32-F14729FA8DFE}"/>
                </a:ext>
              </a:extLst>
            </p:cNvPr>
            <p:cNvSpPr txBox="1"/>
            <p:nvPr/>
          </p:nvSpPr>
          <p:spPr>
            <a:xfrm>
              <a:off x="1144784" y="5432049"/>
              <a:ext cx="2207979" cy="370829"/>
            </a:xfrm>
            <a:prstGeom prst="rect">
              <a:avLst/>
            </a:prstGeom>
            <a:noFill/>
          </p:spPr>
          <p:txBody>
            <a:bodyPr wrap="square" rtlCol="0">
              <a:spAutoFit/>
            </a:bodyPr>
            <a:lstStyle/>
            <a:p>
              <a:r>
                <a:rPr lang="en-US" b="1">
                  <a:solidFill>
                    <a:srgbClr val="3E3E4D"/>
                  </a:solidFill>
                  <a:latin typeface="Tahoma" panose="020B0604030504040204" pitchFamily="34" charset="0"/>
                  <a:ea typeface="Tahoma" panose="020B0604030504040204" pitchFamily="34" charset="0"/>
                  <a:cs typeface="Tahoma" panose="020B0604030504040204" pitchFamily="34" charset="0"/>
                </a:rPr>
                <a:t>PROTECTION</a:t>
              </a:r>
            </a:p>
          </p:txBody>
        </p:sp>
      </p:grpSp>
      <p:grpSp>
        <p:nvGrpSpPr>
          <p:cNvPr id="31" name="Google Shape;11384;p87" descr="Icon - black icon of a computer folder containing a file">
            <a:extLst>
              <a:ext uri="{FF2B5EF4-FFF2-40B4-BE49-F238E27FC236}">
                <a16:creationId xmlns:a16="http://schemas.microsoft.com/office/drawing/2014/main" id="{4B514BF7-EA99-080B-1339-3A462A95714E}"/>
              </a:ext>
            </a:extLst>
          </p:cNvPr>
          <p:cNvGrpSpPr/>
          <p:nvPr/>
        </p:nvGrpSpPr>
        <p:grpSpPr>
          <a:xfrm>
            <a:off x="8709839" y="5699316"/>
            <a:ext cx="559497" cy="559545"/>
            <a:chOff x="-6329875" y="3992050"/>
            <a:chExt cx="291425" cy="291450"/>
          </a:xfrm>
          <a:solidFill>
            <a:srgbClr val="3E3E4D"/>
          </a:solidFill>
        </p:grpSpPr>
        <p:sp>
          <p:nvSpPr>
            <p:cNvPr id="32" name="Google Shape;11385;p87">
              <a:extLst>
                <a:ext uri="{FF2B5EF4-FFF2-40B4-BE49-F238E27FC236}">
                  <a16:creationId xmlns:a16="http://schemas.microsoft.com/office/drawing/2014/main" id="{24ADBF05-F776-90FD-722B-E4B7F4AF32E5}"/>
                </a:ext>
              </a:extLst>
            </p:cNvPr>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3" name="Google Shape;11386;p87">
              <a:extLst>
                <a:ext uri="{FF2B5EF4-FFF2-40B4-BE49-F238E27FC236}">
                  <a16:creationId xmlns:a16="http://schemas.microsoft.com/office/drawing/2014/main" id="{B9C0C17B-9135-2F4E-3335-EF7D67CEB424}"/>
                </a:ext>
              </a:extLst>
            </p:cNvPr>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4" name="Google Shape;11387;p87">
              <a:extLst>
                <a:ext uri="{FF2B5EF4-FFF2-40B4-BE49-F238E27FC236}">
                  <a16:creationId xmlns:a16="http://schemas.microsoft.com/office/drawing/2014/main" id="{87A3326F-D3BA-D0E2-9A96-22221E8900DC}"/>
                </a:ext>
              </a:extLst>
            </p:cNvPr>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5" name="Google Shape;11388;p87">
              <a:extLst>
                <a:ext uri="{FF2B5EF4-FFF2-40B4-BE49-F238E27FC236}">
                  <a16:creationId xmlns:a16="http://schemas.microsoft.com/office/drawing/2014/main" id="{E6536F09-3094-975D-8E16-9B284B752D8C}"/>
                </a:ext>
              </a:extLst>
            </p:cNvPr>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52" name="Group 51">
            <a:extLst>
              <a:ext uri="{FF2B5EF4-FFF2-40B4-BE49-F238E27FC236}">
                <a16:creationId xmlns:a16="http://schemas.microsoft.com/office/drawing/2014/main" id="{A275E990-EA17-5A6E-EB7A-083618EEC1BA}"/>
              </a:ext>
            </a:extLst>
          </p:cNvPr>
          <p:cNvGrpSpPr/>
          <p:nvPr/>
        </p:nvGrpSpPr>
        <p:grpSpPr>
          <a:xfrm>
            <a:off x="9381537" y="5472604"/>
            <a:ext cx="2810462" cy="875926"/>
            <a:chOff x="1144784" y="5433546"/>
            <a:chExt cx="2810462" cy="875926"/>
          </a:xfrm>
        </p:grpSpPr>
        <p:sp>
          <p:nvSpPr>
            <p:cNvPr id="53" name="TextBox 52">
              <a:extLst>
                <a:ext uri="{FF2B5EF4-FFF2-40B4-BE49-F238E27FC236}">
                  <a16:creationId xmlns:a16="http://schemas.microsoft.com/office/drawing/2014/main" id="{9B46D16B-BEE4-2947-0140-DD6231C60294}"/>
                </a:ext>
              </a:extLst>
            </p:cNvPr>
            <p:cNvSpPr txBox="1"/>
            <p:nvPr/>
          </p:nvSpPr>
          <p:spPr>
            <a:xfrm>
              <a:off x="1144785" y="5724697"/>
              <a:ext cx="2810461" cy="584775"/>
            </a:xfrm>
            <a:prstGeom prst="rect">
              <a:avLst/>
            </a:prstGeom>
            <a:noFill/>
          </p:spPr>
          <p:txBody>
            <a:bodyPr wrap="square" rtlCol="0">
              <a:spAutoFit/>
            </a:bodyPr>
            <a:lstStyle/>
            <a:p>
              <a:r>
                <a:rPr lang="en-US" sz="1600" dirty="0">
                  <a:solidFill>
                    <a:srgbClr val="3E3E4D"/>
                  </a:solidFill>
                  <a:latin typeface="Tahoma" panose="020B0604030504040204" pitchFamily="34" charset="0"/>
                  <a:ea typeface="Tahoma" panose="020B0604030504040204" pitchFamily="34" charset="0"/>
                  <a:cs typeface="Tahoma" panose="020B0604030504040204" pitchFamily="34" charset="0"/>
                </a:rPr>
                <a:t>Allows access to some restricted services.</a:t>
              </a:r>
            </a:p>
          </p:txBody>
        </p:sp>
        <p:sp>
          <p:nvSpPr>
            <p:cNvPr id="54" name="TextBox 53">
              <a:extLst>
                <a:ext uri="{FF2B5EF4-FFF2-40B4-BE49-F238E27FC236}">
                  <a16:creationId xmlns:a16="http://schemas.microsoft.com/office/drawing/2014/main" id="{6A1B7098-B9CB-2837-3521-B24AB53A6145}"/>
                </a:ext>
              </a:extLst>
            </p:cNvPr>
            <p:cNvSpPr txBox="1"/>
            <p:nvPr/>
          </p:nvSpPr>
          <p:spPr>
            <a:xfrm>
              <a:off x="1144784" y="5433546"/>
              <a:ext cx="1354007" cy="369332"/>
            </a:xfrm>
            <a:prstGeom prst="rect">
              <a:avLst/>
            </a:prstGeom>
            <a:noFill/>
          </p:spPr>
          <p:txBody>
            <a:bodyPr wrap="square" rtlCol="0">
              <a:spAutoFit/>
            </a:bodyPr>
            <a:lstStyle/>
            <a:p>
              <a:r>
                <a:rPr lang="en-US" b="1">
                  <a:solidFill>
                    <a:srgbClr val="3E3E4D"/>
                  </a:solidFill>
                  <a:latin typeface="Tahoma" panose="020B0604030504040204" pitchFamily="34" charset="0"/>
                  <a:ea typeface="Tahoma" panose="020B0604030504040204" pitchFamily="34" charset="0"/>
                  <a:cs typeface="Tahoma" panose="020B0604030504040204" pitchFamily="34" charset="0"/>
                </a:rPr>
                <a:t>ACCESS</a:t>
              </a:r>
            </a:p>
          </p:txBody>
        </p:sp>
      </p:grpSp>
      <p:pic>
        <p:nvPicPr>
          <p:cNvPr id="5" name="Picture 4" descr="Image of a MacBook laptop displaying the FortiClient VPN connection app.">
            <a:extLst>
              <a:ext uri="{FF2B5EF4-FFF2-40B4-BE49-F238E27FC236}">
                <a16:creationId xmlns:a16="http://schemas.microsoft.com/office/drawing/2014/main" id="{69335D76-1463-F54A-E5D5-88D16649779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99906" y="677650"/>
            <a:ext cx="8040297" cy="4647133"/>
          </a:xfrm>
          <a:prstGeom prst="rect">
            <a:avLst/>
          </a:prstGeom>
        </p:spPr>
      </p:pic>
    </p:spTree>
    <p:extLst>
      <p:ext uri="{BB962C8B-B14F-4D97-AF65-F5344CB8AC3E}">
        <p14:creationId xmlns:p14="http://schemas.microsoft.com/office/powerpoint/2010/main" val="2159072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7F9FB43-B784-30F8-751B-C956C7C267A7}"/>
              </a:ext>
            </a:extLst>
          </p:cNvPr>
          <p:cNvGrpSpPr/>
          <p:nvPr/>
        </p:nvGrpSpPr>
        <p:grpSpPr>
          <a:xfrm>
            <a:off x="11131063" y="0"/>
            <a:ext cx="1080000" cy="1394308"/>
            <a:chOff x="0" y="0"/>
            <a:chExt cx="1080000" cy="1394308"/>
          </a:xfrm>
          <a:solidFill>
            <a:srgbClr val="3E3E4D"/>
          </a:solidFill>
        </p:grpSpPr>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pic>
          <p:nvPicPr>
            <p:cNvPr id="10" name="Picture 9" descr="QR code linking to information about borrowing a University owned laptop.">
              <a:hlinkClick r:id="rId3"/>
              <a:extLst>
                <a:ext uri="{FF2B5EF4-FFF2-40B4-BE49-F238E27FC236}">
                  <a16:creationId xmlns:a16="http://schemas.microsoft.com/office/drawing/2014/main" id="{39622B42-3C42-C756-FB93-E6853110619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1800"/>
              <a:ext cx="896400" cy="896400"/>
            </a:xfrm>
            <a:prstGeom prst="rect">
              <a:avLst/>
            </a:prstGeom>
            <a:grpFill/>
          </p:spPr>
        </p:pic>
      </p:grpSp>
      <p:sp>
        <p:nvSpPr>
          <p:cNvPr id="3" name="Oval 2">
            <a:extLst>
              <a:ext uri="{FF2B5EF4-FFF2-40B4-BE49-F238E27FC236}">
                <a16:creationId xmlns:a16="http://schemas.microsoft.com/office/drawing/2014/main" id="{5DBB034F-1909-814C-4422-5BCBB1B24C17}"/>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4ECAAEDD-9798-D9C8-4B0B-B7E32E101589}"/>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C6D894B7-F46A-C762-9F29-044937C070DD}"/>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4C5B1F1D-0F6A-2EAF-9F15-717051CFED5E}"/>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6CDB7E7D-D20F-2983-CBFA-594FCCA22704}"/>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484E1D1A-45FD-900B-FD69-0404DF7429C2}"/>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62DED566-CEA6-AAA2-F404-43962D566A0F}"/>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AB30B1BF-DF0E-2E11-521E-6C3E5E483EAF}"/>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1555B88E-E43B-7DA6-0AB1-58B0DFB85613}"/>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2E85A9EE-BC7D-1159-2542-B9EA701DACF7}"/>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2270D884-B69D-96EC-F2F5-704209113B1D}"/>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22" name="Picture 21" descr="Image of a female siting outside in the sun using a Windows laptop on her knee. ">
            <a:extLst>
              <a:ext uri="{FF2B5EF4-FFF2-40B4-BE49-F238E27FC236}">
                <a16:creationId xmlns:a16="http://schemas.microsoft.com/office/drawing/2014/main" id="{1420D430-62C6-539B-1923-8411D8FEF8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7299" y="266777"/>
            <a:ext cx="6324446" cy="6324446"/>
          </a:xfrm>
          <a:prstGeom prst="rect">
            <a:avLst/>
          </a:prstGeom>
        </p:spPr>
      </p:pic>
      <p:sp>
        <p:nvSpPr>
          <p:cNvPr id="23" name="Rectangle 22">
            <a:extLst>
              <a:ext uri="{FF2B5EF4-FFF2-40B4-BE49-F238E27FC236}">
                <a16:creationId xmlns:a16="http://schemas.microsoft.com/office/drawing/2014/main" id="{A482577D-8931-62C1-8148-FCF7BD45898D}"/>
              </a:ext>
            </a:extLst>
          </p:cNvPr>
          <p:cNvSpPr/>
          <p:nvPr/>
        </p:nvSpPr>
        <p:spPr>
          <a:xfrm>
            <a:off x="5584287" y="463316"/>
            <a:ext cx="5439328" cy="5931368"/>
          </a:xfrm>
          <a:prstGeom prst="rect">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39" name="Group 38">
            <a:extLst>
              <a:ext uri="{FF2B5EF4-FFF2-40B4-BE49-F238E27FC236}">
                <a16:creationId xmlns:a16="http://schemas.microsoft.com/office/drawing/2014/main" id="{FBE38C62-7456-D09A-8E2A-AD9540834DD0}"/>
              </a:ext>
            </a:extLst>
          </p:cNvPr>
          <p:cNvGrpSpPr/>
          <p:nvPr/>
        </p:nvGrpSpPr>
        <p:grpSpPr>
          <a:xfrm>
            <a:off x="5653300" y="844485"/>
            <a:ext cx="5301303" cy="5169031"/>
            <a:chOff x="5653300" y="1008260"/>
            <a:chExt cx="5301303" cy="5169031"/>
          </a:xfrm>
        </p:grpSpPr>
        <p:grpSp>
          <p:nvGrpSpPr>
            <p:cNvPr id="4" name="Group 3">
              <a:extLst>
                <a:ext uri="{FF2B5EF4-FFF2-40B4-BE49-F238E27FC236}">
                  <a16:creationId xmlns:a16="http://schemas.microsoft.com/office/drawing/2014/main" id="{C9E32B30-2D45-E873-4418-ABCA91B53F36}"/>
                </a:ext>
              </a:extLst>
            </p:cNvPr>
            <p:cNvGrpSpPr/>
            <p:nvPr/>
          </p:nvGrpSpPr>
          <p:grpSpPr>
            <a:xfrm>
              <a:off x="5653300" y="1008260"/>
              <a:ext cx="5301303" cy="2883002"/>
              <a:chOff x="5653300" y="844012"/>
              <a:chExt cx="5301303" cy="2883002"/>
            </a:xfrm>
          </p:grpSpPr>
          <p:sp>
            <p:nvSpPr>
              <p:cNvPr id="2" name="TextBox 1">
                <a:extLst>
                  <a:ext uri="{FF2B5EF4-FFF2-40B4-BE49-F238E27FC236}">
                    <a16:creationId xmlns:a16="http://schemas.microsoft.com/office/drawing/2014/main" id="{1541AC69-A0FC-B95A-C35B-1EB0372CE461}"/>
                  </a:ext>
                </a:extLst>
              </p:cNvPr>
              <p:cNvSpPr txBox="1"/>
              <p:nvPr/>
            </p:nvSpPr>
            <p:spPr>
              <a:xfrm>
                <a:off x="5653300" y="844012"/>
                <a:ext cx="5301303" cy="1015663"/>
              </a:xfrm>
              <a:prstGeom prst="rect">
                <a:avLst/>
              </a:prstGeom>
              <a:noFill/>
            </p:spPr>
            <p:txBody>
              <a:bodyPr wrap="square" rtlCol="0">
                <a:spAutoFit/>
              </a:bodyPr>
              <a:lstStyle/>
              <a:p>
                <a:pPr algn="ctr"/>
                <a:r>
                  <a:rPr lang="en-US" sz="6000" b="1">
                    <a:solidFill>
                      <a:schemeClr val="bg1"/>
                    </a:solidFill>
                    <a:latin typeface="Tahoma" panose="020B0604030504040204" pitchFamily="34" charset="0"/>
                    <a:ea typeface="Tahoma" panose="020B0604030504040204" pitchFamily="34" charset="0"/>
                    <a:cs typeface="Tahoma" panose="020B0604030504040204" pitchFamily="34" charset="0"/>
                  </a:rPr>
                  <a:t>Laptop Loans</a:t>
                </a:r>
              </a:p>
            </p:txBody>
          </p:sp>
          <p:sp>
            <p:nvSpPr>
              <p:cNvPr id="7" name="TextBox 6">
                <a:extLst>
                  <a:ext uri="{FF2B5EF4-FFF2-40B4-BE49-F238E27FC236}">
                    <a16:creationId xmlns:a16="http://schemas.microsoft.com/office/drawing/2014/main" id="{40E83ABB-69ED-28D4-1103-C94BCB0B1281}"/>
                  </a:ext>
                </a:extLst>
              </p:cNvPr>
              <p:cNvSpPr txBox="1"/>
              <p:nvPr/>
            </p:nvSpPr>
            <p:spPr>
              <a:xfrm>
                <a:off x="5753605" y="1941910"/>
                <a:ext cx="5100693" cy="1785104"/>
              </a:xfrm>
              <a:prstGeom prst="rect">
                <a:avLst/>
              </a:prstGeom>
              <a:noFill/>
            </p:spPr>
            <p:txBody>
              <a:bodyPr wrap="square">
                <a:spAutoFit/>
              </a:bodyPr>
              <a:lstStyle/>
              <a:p>
                <a:pPr algn="ct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Laptops can be borrowed from </a:t>
                </a:r>
                <a:r>
                  <a:rPr lang="en-GB" sz="2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EdHelp</a:t>
                </a:r>
                <a:r>
                  <a:rPr lang="en-GB" sz="2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service desks in all libraries</a:t>
                </a: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 Self issue laptops are available in the Main Library and Noreen &amp; Kenneth Murray Library (King’s Buildings).</a:t>
                </a:r>
              </a:p>
            </p:txBody>
          </p:sp>
        </p:grpSp>
        <p:grpSp>
          <p:nvGrpSpPr>
            <p:cNvPr id="33" name="Group 32">
              <a:extLst>
                <a:ext uri="{FF2B5EF4-FFF2-40B4-BE49-F238E27FC236}">
                  <a16:creationId xmlns:a16="http://schemas.microsoft.com/office/drawing/2014/main" id="{A56582EC-EC87-4B3F-7C7C-8E729B921CA2}"/>
                </a:ext>
              </a:extLst>
            </p:cNvPr>
            <p:cNvGrpSpPr/>
            <p:nvPr/>
          </p:nvGrpSpPr>
          <p:grpSpPr>
            <a:xfrm>
              <a:off x="5985192" y="4143738"/>
              <a:ext cx="4626203" cy="2033553"/>
              <a:chOff x="5905042" y="4043736"/>
              <a:chExt cx="4626203" cy="2033553"/>
            </a:xfrm>
          </p:grpSpPr>
          <p:grpSp>
            <p:nvGrpSpPr>
              <p:cNvPr id="11" name="Group 10">
                <a:extLst>
                  <a:ext uri="{FF2B5EF4-FFF2-40B4-BE49-F238E27FC236}">
                    <a16:creationId xmlns:a16="http://schemas.microsoft.com/office/drawing/2014/main" id="{A40A65F6-682B-C2D6-53C8-7B1F0A524AD9}"/>
                  </a:ext>
                </a:extLst>
              </p:cNvPr>
              <p:cNvGrpSpPr/>
              <p:nvPr/>
            </p:nvGrpSpPr>
            <p:grpSpPr>
              <a:xfrm>
                <a:off x="5905042" y="4164372"/>
                <a:ext cx="1047274" cy="1429552"/>
                <a:chOff x="5905042" y="4164372"/>
                <a:chExt cx="1047274" cy="1429552"/>
              </a:xfrm>
            </p:grpSpPr>
            <p:grpSp>
              <p:nvGrpSpPr>
                <p:cNvPr id="24" name="Google Shape;10048;p84" descr="Icon - white icon of a clock face">
                  <a:extLst>
                    <a:ext uri="{FF2B5EF4-FFF2-40B4-BE49-F238E27FC236}">
                      <a16:creationId xmlns:a16="http://schemas.microsoft.com/office/drawing/2014/main" id="{6EF42894-1E9B-DF59-EDCD-59ACA01C4F11}"/>
                    </a:ext>
                  </a:extLst>
                </p:cNvPr>
                <p:cNvGrpSpPr>
                  <a:grpSpLocks noChangeAspect="1"/>
                </p:cNvGrpSpPr>
                <p:nvPr/>
              </p:nvGrpSpPr>
              <p:grpSpPr>
                <a:xfrm>
                  <a:off x="6067721" y="4164372"/>
                  <a:ext cx="721915" cy="720000"/>
                  <a:chOff x="-30735200" y="3910925"/>
                  <a:chExt cx="292225" cy="291450"/>
                </a:xfrm>
                <a:solidFill>
                  <a:schemeClr val="bg1"/>
                </a:solidFill>
              </p:grpSpPr>
              <p:sp>
                <p:nvSpPr>
                  <p:cNvPr id="25" name="Google Shape;10049;p84">
                    <a:extLst>
                      <a:ext uri="{FF2B5EF4-FFF2-40B4-BE49-F238E27FC236}">
                        <a16:creationId xmlns:a16="http://schemas.microsoft.com/office/drawing/2014/main" id="{9C9DF60D-C9F3-C5C1-82DE-DA4ADE960552}"/>
                      </a:ext>
                    </a:extLst>
                  </p:cNvPr>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6" name="Google Shape;10050;p84">
                    <a:extLst>
                      <a:ext uri="{FF2B5EF4-FFF2-40B4-BE49-F238E27FC236}">
                        <a16:creationId xmlns:a16="http://schemas.microsoft.com/office/drawing/2014/main" id="{5087CEFC-997B-896F-319E-453783DBB360}"/>
                      </a:ext>
                    </a:extLst>
                  </p:cNvPr>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35" name="TextBox 34">
                  <a:extLst>
                    <a:ext uri="{FF2B5EF4-FFF2-40B4-BE49-F238E27FC236}">
                      <a16:creationId xmlns:a16="http://schemas.microsoft.com/office/drawing/2014/main" id="{3738D4C5-CE8B-2624-F8C7-FCEBA22A1C6F}"/>
                    </a:ext>
                  </a:extLst>
                </p:cNvPr>
                <p:cNvSpPr txBox="1"/>
                <p:nvPr/>
              </p:nvSpPr>
              <p:spPr>
                <a:xfrm>
                  <a:off x="5905042" y="5009149"/>
                  <a:ext cx="1047274" cy="584775"/>
                </a:xfrm>
                <a:prstGeom prst="rect">
                  <a:avLst/>
                </a:prstGeom>
                <a:noFill/>
              </p:spPr>
              <p:txBody>
                <a:bodyPr wrap="none" rtlCol="0">
                  <a:spAutoFit/>
                </a:bodyPr>
                <a:lstStyle/>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7-28 day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Loans.</a:t>
                  </a:r>
                </a:p>
              </p:txBody>
            </p:sp>
          </p:grpSp>
          <p:grpSp>
            <p:nvGrpSpPr>
              <p:cNvPr id="14" name="Group 13">
                <a:extLst>
                  <a:ext uri="{FF2B5EF4-FFF2-40B4-BE49-F238E27FC236}">
                    <a16:creationId xmlns:a16="http://schemas.microsoft.com/office/drawing/2014/main" id="{7BA08401-4319-C1BD-006A-AB4537A69A0F}"/>
                  </a:ext>
                </a:extLst>
              </p:cNvPr>
              <p:cNvGrpSpPr/>
              <p:nvPr/>
            </p:nvGrpSpPr>
            <p:grpSpPr>
              <a:xfrm>
                <a:off x="7241001" y="4164372"/>
                <a:ext cx="1635383" cy="1675774"/>
                <a:chOff x="7157997" y="4164372"/>
                <a:chExt cx="1635383" cy="1675774"/>
              </a:xfrm>
            </p:grpSpPr>
            <p:grpSp>
              <p:nvGrpSpPr>
                <p:cNvPr id="27" name="Google Shape;9470;p83" descr="Icon - white icon of a dollar sign inside a circular shape">
                  <a:extLst>
                    <a:ext uri="{FF2B5EF4-FFF2-40B4-BE49-F238E27FC236}">
                      <a16:creationId xmlns:a16="http://schemas.microsoft.com/office/drawing/2014/main" id="{A553737B-7EFE-231C-A303-5F97302E5C2C}"/>
                    </a:ext>
                  </a:extLst>
                </p:cNvPr>
                <p:cNvGrpSpPr>
                  <a:grpSpLocks noChangeAspect="1"/>
                </p:cNvGrpSpPr>
                <p:nvPr/>
              </p:nvGrpSpPr>
              <p:grpSpPr>
                <a:xfrm>
                  <a:off x="7611291" y="4164372"/>
                  <a:ext cx="728797" cy="720000"/>
                  <a:chOff x="-59869425" y="4102225"/>
                  <a:chExt cx="319025" cy="315175"/>
                </a:xfrm>
                <a:solidFill>
                  <a:schemeClr val="bg1"/>
                </a:solidFill>
              </p:grpSpPr>
              <p:sp>
                <p:nvSpPr>
                  <p:cNvPr id="28" name="Google Shape;9471;p83">
                    <a:extLst>
                      <a:ext uri="{FF2B5EF4-FFF2-40B4-BE49-F238E27FC236}">
                        <a16:creationId xmlns:a16="http://schemas.microsoft.com/office/drawing/2014/main" id="{F2086E3E-2B74-ED13-5516-84082B9D58AA}"/>
                      </a:ext>
                    </a:extLst>
                  </p:cNvPr>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9" name="Google Shape;9472;p83">
                    <a:extLst>
                      <a:ext uri="{FF2B5EF4-FFF2-40B4-BE49-F238E27FC236}">
                        <a16:creationId xmlns:a16="http://schemas.microsoft.com/office/drawing/2014/main" id="{713A6C62-6AA1-884D-6FDC-202B77C63383}"/>
                      </a:ext>
                    </a:extLst>
                  </p:cNvPr>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0" name="Google Shape;9473;p83">
                    <a:extLst>
                      <a:ext uri="{FF2B5EF4-FFF2-40B4-BE49-F238E27FC236}">
                        <a16:creationId xmlns:a16="http://schemas.microsoft.com/office/drawing/2014/main" id="{0611DBD3-5F33-28AD-B726-69AFEE9AD964}"/>
                      </a:ext>
                    </a:extLst>
                  </p:cNvPr>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1" name="Google Shape;9474;p83">
                    <a:extLst>
                      <a:ext uri="{FF2B5EF4-FFF2-40B4-BE49-F238E27FC236}">
                        <a16:creationId xmlns:a16="http://schemas.microsoft.com/office/drawing/2014/main" id="{5C4C2E1C-3F13-A301-FBB5-2A2A0E6202EF}"/>
                      </a:ext>
                    </a:extLst>
                  </p:cNvPr>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36" name="TextBox 35">
                  <a:extLst>
                    <a:ext uri="{FF2B5EF4-FFF2-40B4-BE49-F238E27FC236}">
                      <a16:creationId xmlns:a16="http://schemas.microsoft.com/office/drawing/2014/main" id="{4234019E-63F2-D2A5-140B-9B9EEEC99017}"/>
                    </a:ext>
                  </a:extLst>
                </p:cNvPr>
                <p:cNvSpPr txBox="1"/>
                <p:nvPr/>
              </p:nvSpPr>
              <p:spPr>
                <a:xfrm>
                  <a:off x="7157997" y="5009149"/>
                  <a:ext cx="1635383" cy="830997"/>
                </a:xfrm>
                <a:prstGeom prst="rect">
                  <a:avLst/>
                </a:prstGeom>
                <a:noFill/>
              </p:spPr>
              <p:txBody>
                <a:bodyPr wrap="none" rtlCol="0">
                  <a:spAutoFit/>
                </a:bodyPr>
                <a:lstStyle/>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Extended loans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for students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in hardship.</a:t>
                  </a:r>
                </a:p>
              </p:txBody>
            </p:sp>
          </p:grpSp>
          <p:grpSp>
            <p:nvGrpSpPr>
              <p:cNvPr id="32" name="Group 31">
                <a:extLst>
                  <a:ext uri="{FF2B5EF4-FFF2-40B4-BE49-F238E27FC236}">
                    <a16:creationId xmlns:a16="http://schemas.microsoft.com/office/drawing/2014/main" id="{74041967-7D66-78AE-9D4B-D8F8F89C8EAE}"/>
                  </a:ext>
                </a:extLst>
              </p:cNvPr>
              <p:cNvGrpSpPr/>
              <p:nvPr/>
            </p:nvGrpSpPr>
            <p:grpSpPr>
              <a:xfrm>
                <a:off x="9176387" y="4043736"/>
                <a:ext cx="1354858" cy="2033553"/>
                <a:chOff x="9176387" y="4043736"/>
                <a:chExt cx="1354858" cy="2033553"/>
              </a:xfrm>
            </p:grpSpPr>
            <p:sp>
              <p:nvSpPr>
                <p:cNvPr id="37" name="TextBox 36">
                  <a:extLst>
                    <a:ext uri="{FF2B5EF4-FFF2-40B4-BE49-F238E27FC236}">
                      <a16:creationId xmlns:a16="http://schemas.microsoft.com/office/drawing/2014/main" id="{F6BAD521-0D10-B1C4-215B-51B9248769D0}"/>
                    </a:ext>
                  </a:extLst>
                </p:cNvPr>
                <p:cNvSpPr txBox="1"/>
                <p:nvPr/>
              </p:nvSpPr>
              <p:spPr>
                <a:xfrm>
                  <a:off x="9176387" y="5000071"/>
                  <a:ext cx="1354858" cy="1077218"/>
                </a:xfrm>
                <a:prstGeom prst="rect">
                  <a:avLst/>
                </a:prstGeom>
                <a:noFill/>
              </p:spPr>
              <p:txBody>
                <a:bodyPr wrap="none" rtlCol="0">
                  <a:spAutoFit/>
                </a:bodyPr>
                <a:lstStyle/>
                <a:p>
                  <a:pPr algn="ct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Mi</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-Fi Units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available for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Students</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in hardship.</a:t>
                  </a:r>
                </a:p>
              </p:txBody>
            </p:sp>
            <p:pic>
              <p:nvPicPr>
                <p:cNvPr id="43" name="Graphic 42" descr="Icon - white icon of a wireless router ">
                  <a:extLst>
                    <a:ext uri="{FF2B5EF4-FFF2-40B4-BE49-F238E27FC236}">
                      <a16:creationId xmlns:a16="http://schemas.microsoft.com/office/drawing/2014/main" id="{41A636FD-23BF-6A55-973E-4C7FBE3AA1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8310" y="4043736"/>
                  <a:ext cx="943117" cy="943117"/>
                </a:xfrm>
                <a:prstGeom prst="rect">
                  <a:avLst/>
                </a:prstGeom>
              </p:spPr>
            </p:pic>
          </p:grpSp>
        </p:grpSp>
      </p:grpSp>
    </p:spTree>
    <p:extLst>
      <p:ext uri="{BB962C8B-B14F-4D97-AF65-F5344CB8AC3E}">
        <p14:creationId xmlns:p14="http://schemas.microsoft.com/office/powerpoint/2010/main" val="2796312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B02A"/>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B56E6FD-A53D-1AF1-A054-D42B96C0E940}"/>
              </a:ext>
            </a:extLst>
          </p:cNvPr>
          <p:cNvGrpSpPr/>
          <p:nvPr/>
        </p:nvGrpSpPr>
        <p:grpSpPr>
          <a:xfrm>
            <a:off x="723418" y="1490008"/>
            <a:ext cx="4347665" cy="3877984"/>
            <a:chOff x="485805" y="695983"/>
            <a:chExt cx="4347665" cy="3877984"/>
          </a:xfrm>
        </p:grpSpPr>
        <p:sp>
          <p:nvSpPr>
            <p:cNvPr id="12" name="TextBox 11">
              <a:extLst>
                <a:ext uri="{FF2B5EF4-FFF2-40B4-BE49-F238E27FC236}">
                  <a16:creationId xmlns:a16="http://schemas.microsoft.com/office/drawing/2014/main" id="{3548A0C3-747F-E0BB-B7BF-327050877CD7}"/>
                </a:ext>
              </a:extLst>
            </p:cNvPr>
            <p:cNvSpPr txBox="1"/>
            <p:nvPr/>
          </p:nvSpPr>
          <p:spPr>
            <a:xfrm>
              <a:off x="485805" y="695983"/>
              <a:ext cx="1492716" cy="1323439"/>
            </a:xfrm>
            <a:prstGeom prst="rect">
              <a:avLst/>
            </a:prstGeom>
            <a:noFill/>
          </p:spPr>
          <p:txBody>
            <a:bodyPr wrap="none" rtlCol="0">
              <a:spAutoFit/>
            </a:bodyPr>
            <a:lstStyle/>
            <a:p>
              <a:r>
                <a:rPr lang="en-US" sz="8000" b="1">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2" name="TextBox 1">
              <a:extLst>
                <a:ext uri="{FF2B5EF4-FFF2-40B4-BE49-F238E27FC236}">
                  <a16:creationId xmlns:a16="http://schemas.microsoft.com/office/drawing/2014/main" id="{1541AC69-A0FC-B95A-C35B-1EB0372CE461}"/>
                </a:ext>
              </a:extLst>
            </p:cNvPr>
            <p:cNvSpPr txBox="1"/>
            <p:nvPr/>
          </p:nvSpPr>
          <p:spPr>
            <a:xfrm>
              <a:off x="485805" y="2019422"/>
              <a:ext cx="4347665" cy="2554545"/>
            </a:xfrm>
            <a:prstGeom prst="rect">
              <a:avLst/>
            </a:prstGeom>
            <a:noFill/>
          </p:spPr>
          <p:txBody>
            <a:bodyPr wrap="none" rtlCol="0">
              <a:spAutoFit/>
            </a:bodyPr>
            <a:lstStyle/>
            <a:p>
              <a:r>
                <a:rPr lang="en-US" sz="8000" b="1">
                  <a:solidFill>
                    <a:srgbClr val="3E3E4D"/>
                  </a:solidFill>
                  <a:latin typeface="Tahoma" panose="020B0604030504040204" pitchFamily="34" charset="0"/>
                  <a:ea typeface="Tahoma" panose="020B0604030504040204" pitchFamily="34" charset="0"/>
                  <a:cs typeface="Tahoma" panose="020B0604030504040204" pitchFamily="34" charset="0"/>
                </a:rPr>
                <a:t>Library </a:t>
              </a:r>
            </a:p>
            <a:p>
              <a:r>
                <a:rPr lang="en-US" sz="8000" b="1">
                  <a:solidFill>
                    <a:srgbClr val="3E3E4D"/>
                  </a:solidFill>
                  <a:latin typeface="Tahoma" panose="020B0604030504040204" pitchFamily="34" charset="0"/>
                  <a:ea typeface="Tahoma" panose="020B0604030504040204" pitchFamily="34" charset="0"/>
                  <a:cs typeface="Tahoma" panose="020B0604030504040204" pitchFamily="34" charset="0"/>
                </a:rPr>
                <a:t>services</a:t>
              </a:r>
            </a:p>
          </p:txBody>
        </p:sp>
      </p:grpSp>
      <p:sp>
        <p:nvSpPr>
          <p:cNvPr id="3" name="Oval 2">
            <a:extLst>
              <a:ext uri="{FF2B5EF4-FFF2-40B4-BE49-F238E27FC236}">
                <a16:creationId xmlns:a16="http://schemas.microsoft.com/office/drawing/2014/main" id="{2B29D851-324D-F2CF-3D5F-5C52DF597425}"/>
              </a:ext>
            </a:extLst>
          </p:cNvPr>
          <p:cNvSpPr/>
          <p:nvPr/>
        </p:nvSpPr>
        <p:spPr>
          <a:xfrm>
            <a:off x="0" y="-990096"/>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9E7DFF1F-8B0F-828D-C1EA-FE207E3300A7}"/>
              </a:ext>
            </a:extLst>
          </p:cNvPr>
          <p:cNvSpPr/>
          <p:nvPr/>
        </p:nvSpPr>
        <p:spPr>
          <a:xfrm>
            <a:off x="723418" y="-978522"/>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Oval 4">
            <a:extLst>
              <a:ext uri="{FF2B5EF4-FFF2-40B4-BE49-F238E27FC236}">
                <a16:creationId xmlns:a16="http://schemas.microsoft.com/office/drawing/2014/main" id="{45FA1D51-D9A3-0F39-79BD-4AAA87C85A99}"/>
              </a:ext>
            </a:extLst>
          </p:cNvPr>
          <p:cNvSpPr/>
          <p:nvPr/>
        </p:nvSpPr>
        <p:spPr>
          <a:xfrm>
            <a:off x="1446836" y="-1013246"/>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000F6B89-62E6-DE74-C30E-09ECC279A79C}"/>
              </a:ext>
            </a:extLst>
          </p:cNvPr>
          <p:cNvSpPr/>
          <p:nvPr/>
        </p:nvSpPr>
        <p:spPr>
          <a:xfrm>
            <a:off x="2170254" y="-1013246"/>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783157C0-7CA2-CCE2-537A-A6378AB7D335}"/>
              </a:ext>
            </a:extLst>
          </p:cNvPr>
          <p:cNvSpPr/>
          <p:nvPr/>
        </p:nvSpPr>
        <p:spPr>
          <a:xfrm>
            <a:off x="2893672" y="-1001672"/>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 name="Oval 7">
            <a:extLst>
              <a:ext uri="{FF2B5EF4-FFF2-40B4-BE49-F238E27FC236}">
                <a16:creationId xmlns:a16="http://schemas.microsoft.com/office/drawing/2014/main" id="{43CEA966-E80B-156A-BFBD-BE78EB237B9C}"/>
              </a:ext>
            </a:extLst>
          </p:cNvPr>
          <p:cNvSpPr/>
          <p:nvPr/>
        </p:nvSpPr>
        <p:spPr>
          <a:xfrm>
            <a:off x="3617090" y="-1001672"/>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07849BF3-BCEF-83B6-4689-6F9717959AA5}"/>
              </a:ext>
            </a:extLst>
          </p:cNvPr>
          <p:cNvSpPr/>
          <p:nvPr/>
        </p:nvSpPr>
        <p:spPr>
          <a:xfrm>
            <a:off x="4340508" y="-1047970"/>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28873572-9B77-8646-861A-23134A8C8B9A}"/>
              </a:ext>
            </a:extLst>
          </p:cNvPr>
          <p:cNvSpPr/>
          <p:nvPr/>
        </p:nvSpPr>
        <p:spPr>
          <a:xfrm>
            <a:off x="5063926" y="-1059545"/>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FA2B9712-BC22-A0B4-E6B4-C4F7A5C3766A}"/>
              </a:ext>
            </a:extLst>
          </p:cNvPr>
          <p:cNvSpPr/>
          <p:nvPr/>
        </p:nvSpPr>
        <p:spPr>
          <a:xfrm>
            <a:off x="5787344" y="-1047970"/>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1FCEF184-0389-D4CD-71E0-2148ABC9D446}"/>
              </a:ext>
            </a:extLst>
          </p:cNvPr>
          <p:cNvSpPr/>
          <p:nvPr/>
        </p:nvSpPr>
        <p:spPr>
          <a:xfrm>
            <a:off x="6510762" y="-1059544"/>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424D8CD4-971E-E85D-C4CD-A81B07262D72}"/>
              </a:ext>
            </a:extLst>
          </p:cNvPr>
          <p:cNvSpPr/>
          <p:nvPr/>
        </p:nvSpPr>
        <p:spPr>
          <a:xfrm>
            <a:off x="7234177" y="-1059544"/>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16" name="Picture 15" descr="A building with a sign on it&#10;&#10;Description automatically generated with low confidence">
            <a:extLst>
              <a:ext uri="{FF2B5EF4-FFF2-40B4-BE49-F238E27FC236}">
                <a16:creationId xmlns:a16="http://schemas.microsoft.com/office/drawing/2014/main" id="{CF81E1C5-9369-99EC-7A43-D6346812BE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97993" y="0"/>
            <a:ext cx="4594007" cy="6858000"/>
          </a:xfrm>
          <a:prstGeom prst="rect">
            <a:avLst/>
          </a:prstGeom>
          <a:ln>
            <a:noFill/>
          </a:ln>
        </p:spPr>
      </p:pic>
    </p:spTree>
    <p:extLst>
      <p:ext uri="{BB962C8B-B14F-4D97-AF65-F5344CB8AC3E}">
        <p14:creationId xmlns:p14="http://schemas.microsoft.com/office/powerpoint/2010/main" val="2202343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6819DB-E9DC-F2B3-3D43-83D58ABD902C}"/>
              </a:ext>
            </a:extLst>
          </p:cNvPr>
          <p:cNvSpPr/>
          <p:nvPr/>
        </p:nvSpPr>
        <p:spPr>
          <a:xfrm>
            <a:off x="0" y="0"/>
            <a:ext cx="1080000" cy="1080000"/>
          </a:xfrm>
          <a:prstGeom prst="rect">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8" name="Picture 7" descr="QR code linking to general information about the University's library services">
            <a:hlinkClick r:id="rId3"/>
            <a:extLst>
              <a:ext uri="{FF2B5EF4-FFF2-40B4-BE49-F238E27FC236}">
                <a16:creationId xmlns:a16="http://schemas.microsoft.com/office/drawing/2014/main" id="{B147CFD7-98D2-FAFC-0A0B-634DFF10FF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sp>
        <p:nvSpPr>
          <p:cNvPr id="4" name="Rectangle 3">
            <a:extLst>
              <a:ext uri="{FF2B5EF4-FFF2-40B4-BE49-F238E27FC236}">
                <a16:creationId xmlns:a16="http://schemas.microsoft.com/office/drawing/2014/main" id="{DFC7A529-0A58-10F4-A8E1-C6323494BA3D}"/>
              </a:ext>
            </a:extLst>
          </p:cNvPr>
          <p:cNvSpPr/>
          <p:nvPr/>
        </p:nvSpPr>
        <p:spPr>
          <a:xfrm>
            <a:off x="0" y="1102549"/>
            <a:ext cx="1080000" cy="291759"/>
          </a:xfrm>
          <a:prstGeom prst="rect">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3E3E4D"/>
                </a:solidFill>
                <a:latin typeface="Tahoma" panose="020B0604030504040204" pitchFamily="34" charset="0"/>
                <a:ea typeface="Tahoma" panose="020B0604030504040204" pitchFamily="34" charset="0"/>
                <a:cs typeface="Tahoma" panose="020B0604030504040204" pitchFamily="34" charset="0"/>
              </a:rPr>
              <a:t>CLICK OR SCAN</a:t>
            </a:r>
          </a:p>
        </p:txBody>
      </p:sp>
      <p:sp>
        <p:nvSpPr>
          <p:cNvPr id="6" name="Oval 5">
            <a:extLst>
              <a:ext uri="{FF2B5EF4-FFF2-40B4-BE49-F238E27FC236}">
                <a16:creationId xmlns:a16="http://schemas.microsoft.com/office/drawing/2014/main" id="{2A631238-7EFC-6B43-E10C-6AFC39E64D97}"/>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D4761A18-C313-0826-8DD5-A2F70140F846}"/>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23EE9617-9D69-F34B-3A0B-D744BDCDBBEB}"/>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92190A1B-D9C8-211C-D0FE-CC1C90CCD9CE}"/>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23832F95-1EE9-ECBE-937E-1CAA41D1EA54}"/>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219803C7-FDD2-7460-CA16-90933059F31D}"/>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E5474B94-050E-91D9-B18C-8261D5C536ED}"/>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F50B4F6E-F32D-3C41-B90E-250A9A2F5BAA}"/>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0A9902C2-9D7D-7731-5B1B-5549224EFBDB}"/>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A22F1254-CC74-FB7A-5056-5A12994E79B8}"/>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FF0CFBE8-8FB4-7511-49F4-4C60B7250667}"/>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2" name="TextBox 21">
            <a:extLst>
              <a:ext uri="{FF2B5EF4-FFF2-40B4-BE49-F238E27FC236}">
                <a16:creationId xmlns:a16="http://schemas.microsoft.com/office/drawing/2014/main" id="{DDB3B2AE-422E-693B-02B9-48E4FA2B34A9}"/>
              </a:ext>
            </a:extLst>
          </p:cNvPr>
          <p:cNvSpPr txBox="1"/>
          <p:nvPr/>
        </p:nvSpPr>
        <p:spPr>
          <a:xfrm>
            <a:off x="537313" y="7173495"/>
            <a:ext cx="6713173" cy="1938992"/>
          </a:xfrm>
          <a:prstGeom prst="rect">
            <a:avLst/>
          </a:prstGeom>
          <a:noFill/>
        </p:spPr>
        <p:txBody>
          <a:bodyPr wrap="square" lIns="91440" tIns="45720" rIns="91440" bIns="45720" rtlCol="0" anchor="t">
            <a:spAutoFit/>
          </a:bodyPr>
          <a:lstStyle/>
          <a:p>
            <a:r>
              <a:rPr lang="en-US" sz="2000" dirty="0">
                <a:solidFill>
                  <a:srgbClr val="030C10"/>
                </a:solidFill>
                <a:latin typeface="Georgia"/>
              </a:rPr>
              <a:t>[11 centrally because there are a small no. of school run libraries]</a:t>
            </a:r>
          </a:p>
          <a:p>
            <a:pPr marL="342900" indent="-342900">
              <a:buFont typeface="Arial" panose="020B0604020202020204" pitchFamily="34" charset="0"/>
              <a:buChar char="•"/>
            </a:pPr>
            <a:r>
              <a:rPr lang="en-US" sz="2000" dirty="0">
                <a:solidFill>
                  <a:srgbClr val="030C10"/>
                </a:solidFill>
                <a:latin typeface="Georgia"/>
              </a:rPr>
              <a:t>Book loans</a:t>
            </a:r>
            <a:endParaRPr lang="en-US" dirty="0">
              <a:latin typeface="Georgia"/>
            </a:endParaRPr>
          </a:p>
          <a:p>
            <a:pPr marL="342900" indent="-342900">
              <a:buFont typeface="Arial" panose="020B0604020202020204" pitchFamily="34" charset="0"/>
              <a:buChar char="•"/>
            </a:pPr>
            <a:r>
              <a:rPr lang="en-US" sz="2000" dirty="0">
                <a:solidFill>
                  <a:srgbClr val="030C10"/>
                </a:solidFill>
                <a:latin typeface="Georgia"/>
              </a:rPr>
              <a:t>Open access computers</a:t>
            </a:r>
          </a:p>
          <a:p>
            <a:pPr marL="342900" indent="-342900">
              <a:buFont typeface="Arial" panose="020B0604020202020204" pitchFamily="34" charset="0"/>
              <a:buChar char="•"/>
            </a:pPr>
            <a:r>
              <a:rPr lang="en-US" sz="2000" dirty="0">
                <a:solidFill>
                  <a:srgbClr val="030C10"/>
                </a:solidFill>
                <a:latin typeface="Georgia"/>
              </a:rPr>
              <a:t>Printing, scanning and multimedia</a:t>
            </a:r>
          </a:p>
          <a:p>
            <a:pPr marL="342900" indent="-342900">
              <a:buFont typeface="Arial" panose="020B0604020202020204" pitchFamily="34" charset="0"/>
              <a:buChar char="•"/>
            </a:pPr>
            <a:r>
              <a:rPr lang="en-US" sz="2000" dirty="0">
                <a:solidFill>
                  <a:srgbClr val="030C10"/>
                </a:solidFill>
                <a:latin typeface="Georgia"/>
              </a:rPr>
              <a:t>Study spaces (group, formal and informal)</a:t>
            </a:r>
          </a:p>
        </p:txBody>
      </p:sp>
      <p:pic>
        <p:nvPicPr>
          <p:cNvPr id="43" name="Picture 42" descr="Image of an iPhone displaying a google map with a pin on the University's main library">
            <a:extLst>
              <a:ext uri="{FF2B5EF4-FFF2-40B4-BE49-F238E27FC236}">
                <a16:creationId xmlns:a16="http://schemas.microsoft.com/office/drawing/2014/main" id="{5540B557-74B1-1CE6-0A59-2851DC0F46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5432" y="1394307"/>
            <a:ext cx="4820340" cy="9158644"/>
          </a:xfrm>
          <a:prstGeom prst="rect">
            <a:avLst/>
          </a:prstGeom>
        </p:spPr>
      </p:pic>
      <p:grpSp>
        <p:nvGrpSpPr>
          <p:cNvPr id="48" name="Group 47">
            <a:extLst>
              <a:ext uri="{FF2B5EF4-FFF2-40B4-BE49-F238E27FC236}">
                <a16:creationId xmlns:a16="http://schemas.microsoft.com/office/drawing/2014/main" id="{1D302451-62FD-B5F5-1849-FBC869B3E339}"/>
              </a:ext>
            </a:extLst>
          </p:cNvPr>
          <p:cNvGrpSpPr/>
          <p:nvPr/>
        </p:nvGrpSpPr>
        <p:grpSpPr>
          <a:xfrm>
            <a:off x="3387762" y="196155"/>
            <a:ext cx="5631547" cy="1320813"/>
            <a:chOff x="3437390" y="196155"/>
            <a:chExt cx="5631547" cy="1320813"/>
          </a:xfrm>
        </p:grpSpPr>
        <p:sp>
          <p:nvSpPr>
            <p:cNvPr id="2" name="TextBox 1">
              <a:extLst>
                <a:ext uri="{FF2B5EF4-FFF2-40B4-BE49-F238E27FC236}">
                  <a16:creationId xmlns:a16="http://schemas.microsoft.com/office/drawing/2014/main" id="{1541AC69-A0FC-B95A-C35B-1EB0372CE461}"/>
                </a:ext>
              </a:extLst>
            </p:cNvPr>
            <p:cNvSpPr txBox="1"/>
            <p:nvPr/>
          </p:nvSpPr>
          <p:spPr>
            <a:xfrm>
              <a:off x="3437390" y="196155"/>
              <a:ext cx="5631547" cy="1015663"/>
            </a:xfrm>
            <a:prstGeom prst="rect">
              <a:avLst/>
            </a:prstGeom>
            <a:noFill/>
          </p:spPr>
          <p:txBody>
            <a:bodyPr wrap="square" rtlCol="0">
              <a:spAutoFit/>
            </a:bodyPr>
            <a:lstStyle/>
            <a:p>
              <a:pPr algn="ctr"/>
              <a:r>
                <a:rPr lang="en-US" sz="6000" b="1">
                  <a:solidFill>
                    <a:srgbClr val="F7B02A"/>
                  </a:solidFill>
                  <a:latin typeface="Tahoma" panose="020B0604030504040204" pitchFamily="34" charset="0"/>
                  <a:ea typeface="Tahoma" panose="020B0604030504040204" pitchFamily="34" charset="0"/>
                  <a:cs typeface="Tahoma" panose="020B0604030504040204" pitchFamily="34" charset="0"/>
                </a:rPr>
                <a:t>Library basics</a:t>
              </a:r>
            </a:p>
          </p:txBody>
        </p:sp>
        <p:grpSp>
          <p:nvGrpSpPr>
            <p:cNvPr id="47" name="Group 46">
              <a:extLst>
                <a:ext uri="{FF2B5EF4-FFF2-40B4-BE49-F238E27FC236}">
                  <a16:creationId xmlns:a16="http://schemas.microsoft.com/office/drawing/2014/main" id="{31063D6E-DB4B-D1D9-EC0B-C6627E14E444}"/>
                </a:ext>
              </a:extLst>
            </p:cNvPr>
            <p:cNvGrpSpPr/>
            <p:nvPr/>
          </p:nvGrpSpPr>
          <p:grpSpPr>
            <a:xfrm>
              <a:off x="4408896" y="1271648"/>
              <a:ext cx="3473465" cy="245320"/>
              <a:chOff x="3884931" y="1654020"/>
              <a:chExt cx="3473465" cy="245320"/>
            </a:xfrm>
          </p:grpSpPr>
          <p:cxnSp>
            <p:nvCxnSpPr>
              <p:cNvPr id="45" name="Straight Connector 44">
                <a:extLst>
                  <a:ext uri="{FF2B5EF4-FFF2-40B4-BE49-F238E27FC236}">
                    <a16:creationId xmlns:a16="http://schemas.microsoft.com/office/drawing/2014/main" id="{20F63CF8-4F6E-1F87-3559-F66A57F96DF4}"/>
                  </a:ext>
                </a:extLst>
              </p:cNvPr>
              <p:cNvCxnSpPr>
                <a:cxnSpLocks/>
              </p:cNvCxnSpPr>
              <p:nvPr/>
            </p:nvCxnSpPr>
            <p:spPr>
              <a:xfrm>
                <a:off x="3884931" y="1776679"/>
                <a:ext cx="3473465" cy="0"/>
              </a:xfrm>
              <a:prstGeom prst="line">
                <a:avLst/>
              </a:prstGeom>
              <a:ln w="57150">
                <a:solidFill>
                  <a:srgbClr val="3E3E4D"/>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BDC91E97-9317-5F5C-AA46-EA42C0094AE2}"/>
                  </a:ext>
                </a:extLst>
              </p:cNvPr>
              <p:cNvSpPr/>
              <p:nvPr/>
            </p:nvSpPr>
            <p:spPr>
              <a:xfrm>
                <a:off x="5499004" y="1654020"/>
                <a:ext cx="245320" cy="245320"/>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grpSp>
      <p:sp>
        <p:nvSpPr>
          <p:cNvPr id="5" name="TextBox 4">
            <a:extLst>
              <a:ext uri="{FF2B5EF4-FFF2-40B4-BE49-F238E27FC236}">
                <a16:creationId xmlns:a16="http://schemas.microsoft.com/office/drawing/2014/main" id="{0342A95F-3761-76F9-B10D-342458AE0E6D}"/>
              </a:ext>
            </a:extLst>
          </p:cNvPr>
          <p:cNvSpPr txBox="1"/>
          <p:nvPr/>
        </p:nvSpPr>
        <p:spPr>
          <a:xfrm>
            <a:off x="716683" y="3162581"/>
            <a:ext cx="6379154" cy="769441"/>
          </a:xfrm>
          <a:prstGeom prst="rect">
            <a:avLst/>
          </a:prstGeom>
          <a:noFill/>
        </p:spPr>
        <p:txBody>
          <a:bodyPr wrap="square" lIns="91440" tIns="45720" rIns="91440" bIns="45720" rtlCol="0" anchor="t">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You can get into, and borrow from, all 11 centrally-run libraries using your student card. </a:t>
            </a:r>
          </a:p>
        </p:txBody>
      </p:sp>
      <p:cxnSp>
        <p:nvCxnSpPr>
          <p:cNvPr id="49" name="Straight Connector 48">
            <a:extLst>
              <a:ext uri="{FF2B5EF4-FFF2-40B4-BE49-F238E27FC236}">
                <a16:creationId xmlns:a16="http://schemas.microsoft.com/office/drawing/2014/main" id="{22E47B82-0BDA-07E5-ABA1-7680CAA537E2}"/>
              </a:ext>
            </a:extLst>
          </p:cNvPr>
          <p:cNvCxnSpPr>
            <a:cxnSpLocks/>
          </p:cNvCxnSpPr>
          <p:nvPr/>
        </p:nvCxnSpPr>
        <p:spPr>
          <a:xfrm>
            <a:off x="398830" y="2804579"/>
            <a:ext cx="0" cy="4053421"/>
          </a:xfrm>
          <a:prstGeom prst="line">
            <a:avLst/>
          </a:prstGeom>
          <a:ln w="57150">
            <a:solidFill>
              <a:srgbClr val="3E3E4D"/>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D5A5FB76-92C9-D395-827D-B6E3CF50544A}"/>
              </a:ext>
            </a:extLst>
          </p:cNvPr>
          <p:cNvSpPr/>
          <p:nvPr/>
        </p:nvSpPr>
        <p:spPr>
          <a:xfrm rot="5400000">
            <a:off x="231776" y="2637526"/>
            <a:ext cx="334106" cy="334106"/>
          </a:xfrm>
          <a:prstGeom prst="ellipse">
            <a:avLst/>
          </a:prstGeom>
          <a:solidFill>
            <a:srgbClr val="F7B02A"/>
          </a:solidFill>
          <a:ln w="38100">
            <a:solidFill>
              <a:srgbClr val="3E3E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2" name="TextBox 51">
            <a:extLst>
              <a:ext uri="{FF2B5EF4-FFF2-40B4-BE49-F238E27FC236}">
                <a16:creationId xmlns:a16="http://schemas.microsoft.com/office/drawing/2014/main" id="{124B6140-5FC4-D11F-A677-10CBA4A4129D}"/>
              </a:ext>
            </a:extLst>
          </p:cNvPr>
          <p:cNvSpPr txBox="1"/>
          <p:nvPr/>
        </p:nvSpPr>
        <p:spPr>
          <a:xfrm>
            <a:off x="745437" y="2542969"/>
            <a:ext cx="2388354" cy="523220"/>
          </a:xfrm>
          <a:prstGeom prst="rect">
            <a:avLst/>
          </a:prstGeom>
          <a:solidFill>
            <a:srgbClr val="F7B02A"/>
          </a:solidFill>
        </p:spPr>
        <p:txBody>
          <a:bodyPr wrap="square" rtlCol="0">
            <a:spAutoFit/>
          </a:bodyPr>
          <a:lstStyle/>
          <a:p>
            <a:r>
              <a:rPr lang="en-US" sz="2800" b="1">
                <a:solidFill>
                  <a:srgbClr val="3E3E4D"/>
                </a:solidFill>
                <a:latin typeface="Tahoma" panose="020B0604030504040204" pitchFamily="34" charset="0"/>
                <a:ea typeface="Tahoma" panose="020B0604030504040204" pitchFamily="34" charset="0"/>
                <a:cs typeface="Tahoma" panose="020B0604030504040204" pitchFamily="34" charset="0"/>
              </a:rPr>
              <a:t>LOCATIONS</a:t>
            </a:r>
          </a:p>
        </p:txBody>
      </p:sp>
      <p:grpSp>
        <p:nvGrpSpPr>
          <p:cNvPr id="31" name="Google Shape;8994;p82" descr="Icon - black icon of a book">
            <a:extLst>
              <a:ext uri="{FF2B5EF4-FFF2-40B4-BE49-F238E27FC236}">
                <a16:creationId xmlns:a16="http://schemas.microsoft.com/office/drawing/2014/main" id="{6278ACC9-B89D-AFCF-E9F0-0165E2EFFA1D}"/>
              </a:ext>
            </a:extLst>
          </p:cNvPr>
          <p:cNvGrpSpPr/>
          <p:nvPr/>
        </p:nvGrpSpPr>
        <p:grpSpPr>
          <a:xfrm>
            <a:off x="1038197" y="4881247"/>
            <a:ext cx="494508" cy="450000"/>
            <a:chOff x="-40378075" y="3267450"/>
            <a:chExt cx="317425" cy="289075"/>
          </a:xfrm>
          <a:solidFill>
            <a:srgbClr val="3E3E4D"/>
          </a:solidFill>
        </p:grpSpPr>
        <p:sp>
          <p:nvSpPr>
            <p:cNvPr id="32" name="Google Shape;8995;p82">
              <a:extLst>
                <a:ext uri="{FF2B5EF4-FFF2-40B4-BE49-F238E27FC236}">
                  <a16:creationId xmlns:a16="http://schemas.microsoft.com/office/drawing/2014/main" id="{79D8C0BA-EC61-4357-1A22-12880D0D5F5C}"/>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3" name="Google Shape;8996;p82">
              <a:extLst>
                <a:ext uri="{FF2B5EF4-FFF2-40B4-BE49-F238E27FC236}">
                  <a16:creationId xmlns:a16="http://schemas.microsoft.com/office/drawing/2014/main" id="{73C5F1FB-2072-4D75-9016-DA50DDE6CBAB}"/>
                </a:ext>
              </a:extLst>
            </p:cNvPr>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4" name="Google Shape;8997;p82">
              <a:extLst>
                <a:ext uri="{FF2B5EF4-FFF2-40B4-BE49-F238E27FC236}">
                  <a16:creationId xmlns:a16="http://schemas.microsoft.com/office/drawing/2014/main" id="{EC147FEC-696F-F09D-98E6-F9DE9ADDED3A}"/>
                </a:ext>
              </a:extLst>
            </p:cNvPr>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5" name="Google Shape;8998;p82">
              <a:extLst>
                <a:ext uri="{FF2B5EF4-FFF2-40B4-BE49-F238E27FC236}">
                  <a16:creationId xmlns:a16="http://schemas.microsoft.com/office/drawing/2014/main" id="{CEF2D879-ED9D-7D56-CA93-AFB1A716DAFE}"/>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54" name="TextBox 53">
            <a:extLst>
              <a:ext uri="{FF2B5EF4-FFF2-40B4-BE49-F238E27FC236}">
                <a16:creationId xmlns:a16="http://schemas.microsoft.com/office/drawing/2014/main" id="{D66EFEB3-C41B-F515-665F-7C513C3C24E1}"/>
              </a:ext>
            </a:extLst>
          </p:cNvPr>
          <p:cNvSpPr txBox="1"/>
          <p:nvPr/>
        </p:nvSpPr>
        <p:spPr>
          <a:xfrm>
            <a:off x="745437" y="5503386"/>
            <a:ext cx="1080000" cy="646331"/>
          </a:xfrm>
          <a:prstGeom prst="rect">
            <a:avLst/>
          </a:prstGeom>
          <a:noFill/>
        </p:spPr>
        <p:txBody>
          <a:bodyPr wrap="square" rtlCol="0">
            <a:spAutoFit/>
          </a:bodyPr>
          <a:lstStyle/>
          <a:p>
            <a:pPr algn="ctr"/>
            <a:r>
              <a:rPr lang="en-US" b="1">
                <a:solidFill>
                  <a:srgbClr val="3E3E4D"/>
                </a:solidFill>
                <a:latin typeface="Tahoma" panose="020B0604030504040204" pitchFamily="34" charset="0"/>
                <a:ea typeface="Tahoma" panose="020B0604030504040204" pitchFamily="34" charset="0"/>
                <a:cs typeface="Tahoma" panose="020B0604030504040204" pitchFamily="34" charset="0"/>
              </a:rPr>
              <a:t>BOOK </a:t>
            </a:r>
          </a:p>
          <a:p>
            <a:pPr algn="ctr"/>
            <a:r>
              <a:rPr lang="en-US" b="1">
                <a:solidFill>
                  <a:srgbClr val="3E3E4D"/>
                </a:solidFill>
                <a:latin typeface="Tahoma" panose="020B0604030504040204" pitchFamily="34" charset="0"/>
                <a:ea typeface="Tahoma" panose="020B0604030504040204" pitchFamily="34" charset="0"/>
                <a:cs typeface="Tahoma" panose="020B0604030504040204" pitchFamily="34" charset="0"/>
              </a:rPr>
              <a:t>LOANS</a:t>
            </a:r>
          </a:p>
        </p:txBody>
      </p:sp>
      <p:grpSp>
        <p:nvGrpSpPr>
          <p:cNvPr id="36" name="Google Shape;10651;p85" descr="Icon - black icon of a laptop computer">
            <a:extLst>
              <a:ext uri="{FF2B5EF4-FFF2-40B4-BE49-F238E27FC236}">
                <a16:creationId xmlns:a16="http://schemas.microsoft.com/office/drawing/2014/main" id="{022B846A-BAEE-103C-FAD6-43ACBC70BCA3}"/>
              </a:ext>
            </a:extLst>
          </p:cNvPr>
          <p:cNvGrpSpPr>
            <a:grpSpLocks noChangeAspect="1"/>
          </p:cNvGrpSpPr>
          <p:nvPr/>
        </p:nvGrpSpPr>
        <p:grpSpPr>
          <a:xfrm>
            <a:off x="2473628" y="4881247"/>
            <a:ext cx="591180" cy="450000"/>
            <a:chOff x="-47523400" y="3973944"/>
            <a:chExt cx="300100" cy="228431"/>
          </a:xfrm>
          <a:solidFill>
            <a:srgbClr val="3E3E4D"/>
          </a:solidFill>
        </p:grpSpPr>
        <p:sp>
          <p:nvSpPr>
            <p:cNvPr id="37" name="Google Shape;10652;p85">
              <a:extLst>
                <a:ext uri="{FF2B5EF4-FFF2-40B4-BE49-F238E27FC236}">
                  <a16:creationId xmlns:a16="http://schemas.microsoft.com/office/drawing/2014/main" id="{54C0289E-9A69-034C-9BC6-4A96513A5C58}"/>
                </a:ext>
              </a:extLst>
            </p:cNvPr>
            <p:cNvSpPr/>
            <p:nvPr/>
          </p:nvSpPr>
          <p:spPr>
            <a:xfrm>
              <a:off x="-47417075" y="4061375"/>
              <a:ext cx="15775" cy="15775"/>
            </a:xfrm>
            <a:custGeom>
              <a:avLst/>
              <a:gdLst/>
              <a:ahLst/>
              <a:cxnLst/>
              <a:rect l="l" t="t" r="r" b="b"/>
              <a:pathLst>
                <a:path w="631" h="631" extrusionOk="0">
                  <a:moveTo>
                    <a:pt x="0" y="0"/>
                  </a:moveTo>
                  <a:lnTo>
                    <a:pt x="0" y="630"/>
                  </a:lnTo>
                  <a:cubicBezTo>
                    <a:pt x="284" y="536"/>
                    <a:pt x="504" y="315"/>
                    <a:pt x="630"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8" name="Google Shape;10653;p85">
              <a:extLst>
                <a:ext uri="{FF2B5EF4-FFF2-40B4-BE49-F238E27FC236}">
                  <a16:creationId xmlns:a16="http://schemas.microsoft.com/office/drawing/2014/main" id="{A77D60BA-6FC0-A3A2-A860-1D2CC3AAB820}"/>
                </a:ext>
              </a:extLst>
            </p:cNvPr>
            <p:cNvSpPr/>
            <p:nvPr/>
          </p:nvSpPr>
          <p:spPr>
            <a:xfrm>
              <a:off x="-47417875" y="4061375"/>
              <a:ext cx="52800" cy="52775"/>
            </a:xfrm>
            <a:custGeom>
              <a:avLst/>
              <a:gdLst/>
              <a:ahLst/>
              <a:cxnLst/>
              <a:rect l="l" t="t" r="r" b="b"/>
              <a:pathLst>
                <a:path w="2112" h="2111" extrusionOk="0">
                  <a:moveTo>
                    <a:pt x="1356" y="0"/>
                  </a:moveTo>
                  <a:cubicBezTo>
                    <a:pt x="1261" y="693"/>
                    <a:pt x="694" y="1260"/>
                    <a:pt x="1" y="1386"/>
                  </a:cubicBezTo>
                  <a:lnTo>
                    <a:pt x="1" y="2111"/>
                  </a:lnTo>
                  <a:lnTo>
                    <a:pt x="2112" y="2111"/>
                  </a:lnTo>
                  <a:lnTo>
                    <a:pt x="2112"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9" name="Google Shape;10654;p85">
              <a:extLst>
                <a:ext uri="{FF2B5EF4-FFF2-40B4-BE49-F238E27FC236}">
                  <a16:creationId xmlns:a16="http://schemas.microsoft.com/office/drawing/2014/main" id="{A3ADBCEB-E742-897D-8D78-85129EA5D21D}"/>
                </a:ext>
              </a:extLst>
            </p:cNvPr>
            <p:cNvSpPr/>
            <p:nvPr/>
          </p:nvSpPr>
          <p:spPr>
            <a:xfrm>
              <a:off x="-47453300" y="4026700"/>
              <a:ext cx="51200" cy="51225"/>
            </a:xfrm>
            <a:custGeom>
              <a:avLst/>
              <a:gdLst/>
              <a:ahLst/>
              <a:cxnLst/>
              <a:rect l="l" t="t" r="r" b="b"/>
              <a:pathLst>
                <a:path w="2048" h="2049" extrusionOk="0">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40" name="Google Shape;10655;p85">
              <a:extLst>
                <a:ext uri="{FF2B5EF4-FFF2-40B4-BE49-F238E27FC236}">
                  <a16:creationId xmlns:a16="http://schemas.microsoft.com/office/drawing/2014/main" id="{8B7B31A3-9728-5066-2501-6F8CD6631001}"/>
                </a:ext>
              </a:extLst>
            </p:cNvPr>
            <p:cNvSpPr/>
            <p:nvPr/>
          </p:nvSpPr>
          <p:spPr>
            <a:xfrm>
              <a:off x="-47506892" y="3973944"/>
              <a:ext cx="264675" cy="174875"/>
            </a:xfrm>
            <a:custGeom>
              <a:avLst/>
              <a:gdLst/>
              <a:ahLst/>
              <a:cxnLst/>
              <a:rect l="l" t="t" r="r" b="b"/>
              <a:pathLst>
                <a:path w="10587" h="6995" extrusionOk="0">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41" name="Google Shape;10656;p85">
              <a:extLst>
                <a:ext uri="{FF2B5EF4-FFF2-40B4-BE49-F238E27FC236}">
                  <a16:creationId xmlns:a16="http://schemas.microsoft.com/office/drawing/2014/main" id="{EB035C99-A27D-2653-3F50-BE43DEC43261}"/>
                </a:ext>
              </a:extLst>
            </p:cNvPr>
            <p:cNvSpPr/>
            <p:nvPr/>
          </p:nvSpPr>
          <p:spPr>
            <a:xfrm>
              <a:off x="-47523400" y="4166900"/>
              <a:ext cx="300100" cy="35475"/>
            </a:xfrm>
            <a:custGeom>
              <a:avLst/>
              <a:gdLst/>
              <a:ahLst/>
              <a:cxnLst/>
              <a:rect l="l" t="t" r="r" b="b"/>
              <a:pathLst>
                <a:path w="12004" h="1419" extrusionOk="0">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55" name="TextBox 54">
            <a:extLst>
              <a:ext uri="{FF2B5EF4-FFF2-40B4-BE49-F238E27FC236}">
                <a16:creationId xmlns:a16="http://schemas.microsoft.com/office/drawing/2014/main" id="{D59168F7-F210-D897-F8E2-45036EB68E9E}"/>
              </a:ext>
            </a:extLst>
          </p:cNvPr>
          <p:cNvSpPr txBox="1"/>
          <p:nvPr/>
        </p:nvSpPr>
        <p:spPr>
          <a:xfrm>
            <a:off x="1640946" y="5503386"/>
            <a:ext cx="2135155" cy="646331"/>
          </a:xfrm>
          <a:prstGeom prst="rect">
            <a:avLst/>
          </a:prstGeom>
          <a:noFill/>
        </p:spPr>
        <p:txBody>
          <a:bodyPr wrap="square" rtlCol="0">
            <a:spAutoFit/>
          </a:bodyPr>
          <a:lstStyle/>
          <a:p>
            <a:pPr algn="ctr"/>
            <a:r>
              <a:rPr lang="en-US" b="1">
                <a:solidFill>
                  <a:srgbClr val="3E3E4D"/>
                </a:solidFill>
                <a:latin typeface="Tahoma" panose="020B0604030504040204" pitchFamily="34" charset="0"/>
                <a:ea typeface="Tahoma" panose="020B0604030504040204" pitchFamily="34" charset="0"/>
                <a:cs typeface="Tahoma" panose="020B0604030504040204" pitchFamily="34" charset="0"/>
              </a:rPr>
              <a:t>OPEN-ACCESS COMPUTING</a:t>
            </a:r>
          </a:p>
        </p:txBody>
      </p:sp>
      <p:grpSp>
        <p:nvGrpSpPr>
          <p:cNvPr id="11" name="Google Shape;10712;p85" descr="Icon - black icon of a printer">
            <a:extLst>
              <a:ext uri="{FF2B5EF4-FFF2-40B4-BE49-F238E27FC236}">
                <a16:creationId xmlns:a16="http://schemas.microsoft.com/office/drawing/2014/main" id="{8E249E6E-7EF1-11DE-8D3D-3993CB66465C}"/>
              </a:ext>
            </a:extLst>
          </p:cNvPr>
          <p:cNvGrpSpPr>
            <a:grpSpLocks noChangeAspect="1"/>
          </p:cNvGrpSpPr>
          <p:nvPr/>
        </p:nvGrpSpPr>
        <p:grpSpPr>
          <a:xfrm>
            <a:off x="4238264" y="4881247"/>
            <a:ext cx="451114" cy="450000"/>
            <a:chOff x="-47154000" y="3939275"/>
            <a:chExt cx="299300" cy="298550"/>
          </a:xfrm>
          <a:solidFill>
            <a:srgbClr val="3E3E4D"/>
          </a:solidFill>
        </p:grpSpPr>
        <p:sp>
          <p:nvSpPr>
            <p:cNvPr id="13" name="Google Shape;10713;p85">
              <a:extLst>
                <a:ext uri="{FF2B5EF4-FFF2-40B4-BE49-F238E27FC236}">
                  <a16:creationId xmlns:a16="http://schemas.microsoft.com/office/drawing/2014/main" id="{70FE8D32-D05B-CC47-A57F-6238BFDC79B9}"/>
                </a:ext>
              </a:extLst>
            </p:cNvPr>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4" name="Google Shape;10714;p85">
              <a:extLst>
                <a:ext uri="{FF2B5EF4-FFF2-40B4-BE49-F238E27FC236}">
                  <a16:creationId xmlns:a16="http://schemas.microsoft.com/office/drawing/2014/main" id="{2D4D539F-E693-6BB9-267A-D1D405E0E506}"/>
                </a:ext>
              </a:extLst>
            </p:cNvPr>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3" name="Google Shape;10715;p85">
              <a:extLst>
                <a:ext uri="{FF2B5EF4-FFF2-40B4-BE49-F238E27FC236}">
                  <a16:creationId xmlns:a16="http://schemas.microsoft.com/office/drawing/2014/main" id="{A5A276CE-E77B-35DC-64C9-0C2DF8FF3D52}"/>
                </a:ext>
              </a:extLst>
            </p:cNvPr>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4" name="Google Shape;10716;p85">
              <a:extLst>
                <a:ext uri="{FF2B5EF4-FFF2-40B4-BE49-F238E27FC236}">
                  <a16:creationId xmlns:a16="http://schemas.microsoft.com/office/drawing/2014/main" id="{DE98747F-4415-6DB5-B922-39072C7B7841}"/>
                </a:ext>
              </a:extLst>
            </p:cNvPr>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56" name="TextBox 55">
            <a:extLst>
              <a:ext uri="{FF2B5EF4-FFF2-40B4-BE49-F238E27FC236}">
                <a16:creationId xmlns:a16="http://schemas.microsoft.com/office/drawing/2014/main" id="{B67F498A-CD8C-9EB4-AB2C-70A74FC533E3}"/>
              </a:ext>
            </a:extLst>
          </p:cNvPr>
          <p:cNvSpPr txBox="1"/>
          <p:nvPr/>
        </p:nvSpPr>
        <p:spPr>
          <a:xfrm>
            <a:off x="3591610" y="5503386"/>
            <a:ext cx="1763137" cy="646331"/>
          </a:xfrm>
          <a:prstGeom prst="rect">
            <a:avLst/>
          </a:prstGeom>
          <a:noFill/>
        </p:spPr>
        <p:txBody>
          <a:bodyPr wrap="square" rtlCol="0">
            <a:spAutoFit/>
          </a:bodyPr>
          <a:lstStyle/>
          <a:p>
            <a:pPr algn="ctr"/>
            <a:r>
              <a:rPr lang="en-US" b="1">
                <a:solidFill>
                  <a:srgbClr val="3E3E4D"/>
                </a:solidFill>
                <a:latin typeface="Tahoma" panose="020B0604030504040204" pitchFamily="34" charset="0"/>
                <a:ea typeface="Tahoma" panose="020B0604030504040204" pitchFamily="34" charset="0"/>
                <a:cs typeface="Tahoma" panose="020B0604030504040204" pitchFamily="34" charset="0"/>
              </a:rPr>
              <a:t>PRINTING &amp;</a:t>
            </a:r>
          </a:p>
          <a:p>
            <a:pPr algn="ctr"/>
            <a:r>
              <a:rPr lang="en-US" b="1">
                <a:solidFill>
                  <a:srgbClr val="3E3E4D"/>
                </a:solidFill>
                <a:latin typeface="Tahoma" panose="020B0604030504040204" pitchFamily="34" charset="0"/>
                <a:ea typeface="Tahoma" panose="020B0604030504040204" pitchFamily="34" charset="0"/>
                <a:cs typeface="Tahoma" panose="020B0604030504040204" pitchFamily="34" charset="0"/>
              </a:rPr>
              <a:t>SCANNING</a:t>
            </a:r>
          </a:p>
        </p:txBody>
      </p:sp>
      <p:grpSp>
        <p:nvGrpSpPr>
          <p:cNvPr id="25" name="Google Shape;9830;p84" descr="Icon - black icon of two people talking">
            <a:extLst>
              <a:ext uri="{FF2B5EF4-FFF2-40B4-BE49-F238E27FC236}">
                <a16:creationId xmlns:a16="http://schemas.microsoft.com/office/drawing/2014/main" id="{CF2887F4-E37F-68C4-DF8B-FED2FD38E6DA}"/>
              </a:ext>
            </a:extLst>
          </p:cNvPr>
          <p:cNvGrpSpPr>
            <a:grpSpLocks noChangeAspect="1"/>
          </p:cNvGrpSpPr>
          <p:nvPr/>
        </p:nvGrpSpPr>
        <p:grpSpPr>
          <a:xfrm>
            <a:off x="5805892" y="4881247"/>
            <a:ext cx="451146" cy="450000"/>
            <a:chOff x="-30345325" y="3184750"/>
            <a:chExt cx="292225" cy="291450"/>
          </a:xfrm>
          <a:solidFill>
            <a:srgbClr val="3E3E4D"/>
          </a:solidFill>
        </p:grpSpPr>
        <p:sp>
          <p:nvSpPr>
            <p:cNvPr id="26" name="Google Shape;9831;p84">
              <a:extLst>
                <a:ext uri="{FF2B5EF4-FFF2-40B4-BE49-F238E27FC236}">
                  <a16:creationId xmlns:a16="http://schemas.microsoft.com/office/drawing/2014/main" id="{6232269E-B599-DEED-5675-3DC59E75DC53}"/>
                </a:ext>
              </a:extLst>
            </p:cNvPr>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7" name="Google Shape;9832;p84">
              <a:extLst>
                <a:ext uri="{FF2B5EF4-FFF2-40B4-BE49-F238E27FC236}">
                  <a16:creationId xmlns:a16="http://schemas.microsoft.com/office/drawing/2014/main" id="{E5C288F8-6D2E-2FD1-96F8-EFD956115C0E}"/>
                </a:ext>
              </a:extLst>
            </p:cNvPr>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8" name="Google Shape;9833;p84">
              <a:extLst>
                <a:ext uri="{FF2B5EF4-FFF2-40B4-BE49-F238E27FC236}">
                  <a16:creationId xmlns:a16="http://schemas.microsoft.com/office/drawing/2014/main" id="{A2B90D1F-375F-B941-F520-D35B292034AA}"/>
                </a:ext>
              </a:extLst>
            </p:cNvPr>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9" name="Google Shape;9834;p84">
              <a:extLst>
                <a:ext uri="{FF2B5EF4-FFF2-40B4-BE49-F238E27FC236}">
                  <a16:creationId xmlns:a16="http://schemas.microsoft.com/office/drawing/2014/main" id="{884B02A7-DC52-DA33-807F-A1F20044B3DF}"/>
                </a:ext>
              </a:extLst>
            </p:cNvPr>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0" name="Google Shape;9835;p84">
              <a:extLst>
                <a:ext uri="{FF2B5EF4-FFF2-40B4-BE49-F238E27FC236}">
                  <a16:creationId xmlns:a16="http://schemas.microsoft.com/office/drawing/2014/main" id="{E574AFA9-5800-3BD5-9EF3-92FF6F0860F6}"/>
                </a:ext>
              </a:extLst>
            </p:cNvPr>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57" name="TextBox 56">
            <a:extLst>
              <a:ext uri="{FF2B5EF4-FFF2-40B4-BE49-F238E27FC236}">
                <a16:creationId xmlns:a16="http://schemas.microsoft.com/office/drawing/2014/main" id="{09B0DF78-B043-E604-329C-F80258616517}"/>
              </a:ext>
            </a:extLst>
          </p:cNvPr>
          <p:cNvSpPr txBox="1"/>
          <p:nvPr/>
        </p:nvSpPr>
        <p:spPr>
          <a:xfrm>
            <a:off x="5170255" y="5503386"/>
            <a:ext cx="1763137" cy="646331"/>
          </a:xfrm>
          <a:prstGeom prst="rect">
            <a:avLst/>
          </a:prstGeom>
          <a:noFill/>
        </p:spPr>
        <p:txBody>
          <a:bodyPr wrap="square" rtlCol="0">
            <a:spAutoFit/>
          </a:bodyPr>
          <a:lstStyle/>
          <a:p>
            <a:pPr algn="ctr"/>
            <a:r>
              <a:rPr lang="en-US" b="1">
                <a:solidFill>
                  <a:srgbClr val="3E3E4D"/>
                </a:solidFill>
                <a:latin typeface="Tahoma" panose="020B0604030504040204" pitchFamily="34" charset="0"/>
                <a:ea typeface="Tahoma" panose="020B0604030504040204" pitchFamily="34" charset="0"/>
                <a:cs typeface="Tahoma" panose="020B0604030504040204" pitchFamily="34" charset="0"/>
              </a:rPr>
              <a:t>STUDY SPACES</a:t>
            </a:r>
          </a:p>
        </p:txBody>
      </p:sp>
      <p:sp>
        <p:nvSpPr>
          <p:cNvPr id="108" name="TextBox 107">
            <a:extLst>
              <a:ext uri="{FF2B5EF4-FFF2-40B4-BE49-F238E27FC236}">
                <a16:creationId xmlns:a16="http://schemas.microsoft.com/office/drawing/2014/main" id="{FCE3C230-DC94-B4DA-2ACB-D9C4C53FFA5A}"/>
              </a:ext>
            </a:extLst>
          </p:cNvPr>
          <p:cNvSpPr txBox="1"/>
          <p:nvPr/>
        </p:nvSpPr>
        <p:spPr>
          <a:xfrm>
            <a:off x="745437" y="4145859"/>
            <a:ext cx="2388353" cy="523220"/>
          </a:xfrm>
          <a:prstGeom prst="rect">
            <a:avLst/>
          </a:prstGeom>
          <a:solidFill>
            <a:srgbClr val="F7B02A"/>
          </a:solidFill>
        </p:spPr>
        <p:txBody>
          <a:bodyPr wrap="square" rtlCol="0">
            <a:spAutoFit/>
          </a:bodyPr>
          <a:lstStyle/>
          <a:p>
            <a:r>
              <a:rPr lang="en-US" sz="2800" b="1">
                <a:solidFill>
                  <a:srgbClr val="3E3E4D"/>
                </a:solidFill>
                <a:latin typeface="Tahoma" panose="020B0604030504040204" pitchFamily="34" charset="0"/>
                <a:ea typeface="Tahoma" panose="020B0604030504040204" pitchFamily="34" charset="0"/>
                <a:cs typeface="Tahoma" panose="020B0604030504040204" pitchFamily="34" charset="0"/>
              </a:rPr>
              <a:t>FACILITIES</a:t>
            </a:r>
          </a:p>
        </p:txBody>
      </p:sp>
      <p:sp>
        <p:nvSpPr>
          <p:cNvPr id="109" name="Oval 108">
            <a:extLst>
              <a:ext uri="{FF2B5EF4-FFF2-40B4-BE49-F238E27FC236}">
                <a16:creationId xmlns:a16="http://schemas.microsoft.com/office/drawing/2014/main" id="{2AD31EC0-0258-C0B1-E2F8-37FD9B15B7E7}"/>
              </a:ext>
            </a:extLst>
          </p:cNvPr>
          <p:cNvSpPr/>
          <p:nvPr/>
        </p:nvSpPr>
        <p:spPr>
          <a:xfrm rot="5400000">
            <a:off x="242534" y="4240416"/>
            <a:ext cx="334106" cy="334106"/>
          </a:xfrm>
          <a:prstGeom prst="ellipse">
            <a:avLst/>
          </a:prstGeom>
          <a:solidFill>
            <a:srgbClr val="F7B02A"/>
          </a:solidFill>
          <a:ln w="38100">
            <a:solidFill>
              <a:srgbClr val="3E3E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Tree>
    <p:extLst>
      <p:ext uri="{BB962C8B-B14F-4D97-AF65-F5344CB8AC3E}">
        <p14:creationId xmlns:p14="http://schemas.microsoft.com/office/powerpoint/2010/main" val="2339804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B02A"/>
        </a:solidFill>
        <a:effectLst/>
      </p:bgPr>
    </p:bg>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64ABDD88-FB8B-75B8-BFA9-E3026924E763}"/>
              </a:ext>
            </a:extLst>
          </p:cNvPr>
          <p:cNvSpPr/>
          <p:nvPr/>
        </p:nvSpPr>
        <p:spPr>
          <a:xfrm rot="3031916">
            <a:off x="9601456" y="2263338"/>
            <a:ext cx="2835246" cy="2835246"/>
          </a:xfrm>
          <a:prstGeom prst="roundRect">
            <a:avLst/>
          </a:prstGeom>
          <a:noFill/>
          <a:ln w="254000">
            <a:solidFill>
              <a:srgbClr val="3E3E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Rounded Rectangle 12">
            <a:extLst>
              <a:ext uri="{FF2B5EF4-FFF2-40B4-BE49-F238E27FC236}">
                <a16:creationId xmlns:a16="http://schemas.microsoft.com/office/drawing/2014/main" id="{904AA8E5-4011-2DAF-6EDE-FB8C4A97DEC9}"/>
              </a:ext>
            </a:extLst>
          </p:cNvPr>
          <p:cNvSpPr/>
          <p:nvPr/>
        </p:nvSpPr>
        <p:spPr>
          <a:xfrm rot="4244351">
            <a:off x="-1031673" y="5032738"/>
            <a:ext cx="2835246" cy="2835246"/>
          </a:xfrm>
          <a:prstGeom prst="roundRect">
            <a:avLst/>
          </a:prstGeom>
          <a:noFill/>
          <a:ln w="254000">
            <a:solidFill>
              <a:srgbClr val="3E3E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extBox 1">
            <a:extLst>
              <a:ext uri="{FF2B5EF4-FFF2-40B4-BE49-F238E27FC236}">
                <a16:creationId xmlns:a16="http://schemas.microsoft.com/office/drawing/2014/main" id="{1541AC69-A0FC-B95A-C35B-1EB0372CE461}"/>
              </a:ext>
            </a:extLst>
          </p:cNvPr>
          <p:cNvSpPr txBox="1"/>
          <p:nvPr/>
        </p:nvSpPr>
        <p:spPr>
          <a:xfrm>
            <a:off x="2563727" y="220494"/>
            <a:ext cx="7093301" cy="1015663"/>
          </a:xfrm>
          <a:prstGeom prst="rect">
            <a:avLst/>
          </a:prstGeom>
          <a:noFill/>
        </p:spPr>
        <p:txBody>
          <a:bodyPr wrap="square" rtlCol="0">
            <a:spAutoFit/>
          </a:bodyPr>
          <a:lstStyle/>
          <a:p>
            <a:pPr algn="ctr"/>
            <a:r>
              <a:rPr lang="en-US" sz="6000" b="1">
                <a:solidFill>
                  <a:schemeClr val="bg1"/>
                </a:solidFill>
                <a:latin typeface="Tahoma" panose="020B0604030504040204" pitchFamily="34" charset="0"/>
                <a:ea typeface="Tahoma" panose="020B0604030504040204" pitchFamily="34" charset="0"/>
                <a:cs typeface="Tahoma" panose="020B0604030504040204" pitchFamily="34" charset="0"/>
              </a:rPr>
              <a:t>Library resources</a:t>
            </a:r>
          </a:p>
        </p:txBody>
      </p:sp>
      <p:sp>
        <p:nvSpPr>
          <p:cNvPr id="5" name="TextBox 4">
            <a:extLst>
              <a:ext uri="{FF2B5EF4-FFF2-40B4-BE49-F238E27FC236}">
                <a16:creationId xmlns:a16="http://schemas.microsoft.com/office/drawing/2014/main" id="{0342A95F-3761-76F9-B10D-342458AE0E6D}"/>
              </a:ext>
            </a:extLst>
          </p:cNvPr>
          <p:cNvSpPr txBox="1"/>
          <p:nvPr/>
        </p:nvSpPr>
        <p:spPr>
          <a:xfrm>
            <a:off x="1529966" y="1358044"/>
            <a:ext cx="9132068" cy="861774"/>
          </a:xfrm>
          <a:prstGeom prst="rect">
            <a:avLst/>
          </a:prstGeom>
          <a:noFill/>
        </p:spPr>
        <p:txBody>
          <a:bodyPr wrap="square" lIns="91440" tIns="45720" rIns="91440" bIns="45720" rtlCol="0" anchor="t">
            <a:spAutoFit/>
          </a:bodyPr>
          <a:lstStyle/>
          <a:p>
            <a:pPr algn="ctr"/>
            <a:r>
              <a:rPr lang="en-US" sz="2500" dirty="0">
                <a:solidFill>
                  <a:srgbClr val="030C10"/>
                </a:solidFill>
                <a:latin typeface="Tahoma" panose="020B0604030504040204" pitchFamily="34" charset="0"/>
                <a:ea typeface="Tahoma" panose="020B0604030504040204" pitchFamily="34" charset="0"/>
                <a:cs typeface="Tahoma" panose="020B0604030504040204" pitchFamily="34" charset="0"/>
              </a:rPr>
              <a:t>Access The Library's resources and read about all the services it provides from </a:t>
            </a:r>
            <a:r>
              <a:rPr lang="en-US" sz="2500" dirty="0" err="1">
                <a:solidFill>
                  <a:srgbClr val="030C10"/>
                </a:solidFill>
                <a:latin typeface="Tahoma" panose="020B0604030504040204" pitchFamily="34" charset="0"/>
                <a:ea typeface="Tahoma" panose="020B0604030504040204" pitchFamily="34" charset="0"/>
                <a:cs typeface="Tahoma" panose="020B0604030504040204" pitchFamily="34" charset="0"/>
              </a:rPr>
              <a:t>MyEd's</a:t>
            </a:r>
            <a:r>
              <a:rPr lang="en-US" sz="2500" dirty="0">
                <a:solidFill>
                  <a:srgbClr val="030C10"/>
                </a:solidFill>
                <a:latin typeface="Tahoma" panose="020B0604030504040204" pitchFamily="34" charset="0"/>
                <a:ea typeface="Tahoma" panose="020B0604030504040204" pitchFamily="34" charset="0"/>
                <a:cs typeface="Tahoma" panose="020B0604030504040204" pitchFamily="34" charset="0"/>
              </a:rPr>
              <a:t> Studies tab or The Library's webpages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DB6819DB-E9DC-F2B3-3D43-83D58ABD902C}"/>
              </a:ext>
            </a:extLst>
          </p:cNvPr>
          <p:cNvSpPr/>
          <p:nvPr/>
        </p:nvSpPr>
        <p:spPr>
          <a:xfrm>
            <a:off x="0" y="0"/>
            <a:ext cx="1080000" cy="1080000"/>
          </a:xfrm>
          <a:prstGeom prst="rect">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Rectangle 3">
            <a:extLst>
              <a:ext uri="{FF2B5EF4-FFF2-40B4-BE49-F238E27FC236}">
                <a16:creationId xmlns:a16="http://schemas.microsoft.com/office/drawing/2014/main" id="{DFC7A529-0A58-10F4-A8E1-C6323494BA3D}"/>
              </a:ext>
            </a:extLst>
          </p:cNvPr>
          <p:cNvSpPr/>
          <p:nvPr/>
        </p:nvSpPr>
        <p:spPr>
          <a:xfrm>
            <a:off x="0" y="1102549"/>
            <a:ext cx="1080000" cy="291759"/>
          </a:xfrm>
          <a:prstGeom prst="rect">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FAC748"/>
                </a:solidFill>
                <a:latin typeface="Tahoma" panose="020B0604030504040204" pitchFamily="34" charset="0"/>
                <a:ea typeface="Tahoma" panose="020B0604030504040204" pitchFamily="34" charset="0"/>
                <a:cs typeface="Tahoma" panose="020B0604030504040204" pitchFamily="34" charset="0"/>
              </a:rPr>
              <a:t>CLICK OR SCAN</a:t>
            </a:r>
          </a:p>
        </p:txBody>
      </p:sp>
      <p:sp>
        <p:nvSpPr>
          <p:cNvPr id="6" name="Oval 5">
            <a:extLst>
              <a:ext uri="{FF2B5EF4-FFF2-40B4-BE49-F238E27FC236}">
                <a16:creationId xmlns:a16="http://schemas.microsoft.com/office/drawing/2014/main" id="{2A631238-7EFC-6B43-E10C-6AFC39E64D97}"/>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D4761A18-C313-0826-8DD5-A2F70140F846}"/>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23EE9617-9D69-F34B-3A0B-D744BDCDBBEB}"/>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92190A1B-D9C8-211C-D0FE-CC1C90CCD9CE}"/>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23832F95-1EE9-ECBE-937E-1CAA41D1EA54}"/>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219803C7-FDD2-7460-CA16-90933059F31D}"/>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E5474B94-050E-91D9-B18C-8261D5C536ED}"/>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F50B4F6E-F32D-3C41-B90E-250A9A2F5BAA}"/>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0A9902C2-9D7D-7731-5B1B-5549224EFBDB}"/>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A22F1254-CC74-FB7A-5056-5A12994E79B8}"/>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FF0CFBE8-8FB4-7511-49F4-4C60B7250667}"/>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21" name="Picture 20">
            <a:extLst>
              <a:ext uri="{FF2B5EF4-FFF2-40B4-BE49-F238E27FC236}">
                <a16:creationId xmlns:a16="http://schemas.microsoft.com/office/drawing/2014/main" id="{6BFBF12B-4B65-E563-3690-58B3C8CC8B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066" y="2399216"/>
            <a:ext cx="5977924" cy="4921806"/>
          </a:xfrm>
          <a:prstGeom prst="rect">
            <a:avLst/>
          </a:prstGeom>
        </p:spPr>
      </p:pic>
      <p:pic>
        <p:nvPicPr>
          <p:cNvPr id="22" name="Picture 21">
            <a:extLst>
              <a:ext uri="{FF2B5EF4-FFF2-40B4-BE49-F238E27FC236}">
                <a16:creationId xmlns:a16="http://schemas.microsoft.com/office/drawing/2014/main" id="{164EB80E-84F8-B2AD-2151-5623E93EE9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20256" y="2399214"/>
            <a:ext cx="5977924" cy="4921808"/>
          </a:xfrm>
          <a:prstGeom prst="rect">
            <a:avLst/>
          </a:prstGeom>
        </p:spPr>
      </p:pic>
      <p:pic>
        <p:nvPicPr>
          <p:cNvPr id="11" name="Picture 13" descr="Graphical user interface&#10;&#10;Description automatically generated">
            <a:extLst>
              <a:ext uri="{FF2B5EF4-FFF2-40B4-BE49-F238E27FC236}">
                <a16:creationId xmlns:a16="http://schemas.microsoft.com/office/drawing/2014/main" id="{0B422A24-F21A-3CA1-A60D-511DAFE19C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92"/>
          <a:stretch/>
        </p:blipFill>
        <p:spPr>
          <a:xfrm>
            <a:off x="6831443" y="2875695"/>
            <a:ext cx="4360514" cy="2743150"/>
          </a:xfrm>
          <a:prstGeom prst="rect">
            <a:avLst/>
          </a:prstGeom>
        </p:spPr>
      </p:pic>
      <p:pic>
        <p:nvPicPr>
          <p:cNvPr id="24" name="Picture 23" descr="QR code linking to general information about the University's library services">
            <a:hlinkClick r:id="rId6"/>
            <a:extLst>
              <a:ext uri="{FF2B5EF4-FFF2-40B4-BE49-F238E27FC236}">
                <a16:creationId xmlns:a16="http://schemas.microsoft.com/office/drawing/2014/main" id="{DE33609B-833C-FB21-5B41-9E4873F6537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spTree>
    <p:extLst>
      <p:ext uri="{BB962C8B-B14F-4D97-AF65-F5344CB8AC3E}">
        <p14:creationId xmlns:p14="http://schemas.microsoft.com/office/powerpoint/2010/main" val="431416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7FBCE2-C7AA-835A-3AAE-43D0EF9F41CC}"/>
              </a:ext>
            </a:extLst>
          </p:cNvPr>
          <p:cNvSpPr/>
          <p:nvPr/>
        </p:nvSpPr>
        <p:spPr>
          <a:xfrm>
            <a:off x="8026399" y="0"/>
            <a:ext cx="4212397" cy="6858000"/>
          </a:xfrm>
          <a:prstGeom prst="rect">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 name="Rectangle 2">
            <a:extLst>
              <a:ext uri="{FF2B5EF4-FFF2-40B4-BE49-F238E27FC236}">
                <a16:creationId xmlns:a16="http://schemas.microsoft.com/office/drawing/2014/main" id="{DB6819DB-E9DC-F2B3-3D43-83D58ABD902C}"/>
              </a:ext>
            </a:extLst>
          </p:cNvPr>
          <p:cNvSpPr/>
          <p:nvPr/>
        </p:nvSpPr>
        <p:spPr>
          <a:xfrm>
            <a:off x="0" y="0"/>
            <a:ext cx="1080000" cy="1080000"/>
          </a:xfrm>
          <a:prstGeom prst="rect">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Rectangle 3">
            <a:extLst>
              <a:ext uri="{FF2B5EF4-FFF2-40B4-BE49-F238E27FC236}">
                <a16:creationId xmlns:a16="http://schemas.microsoft.com/office/drawing/2014/main" id="{DFC7A529-0A58-10F4-A8E1-C6323494BA3D}"/>
              </a:ext>
            </a:extLst>
          </p:cNvPr>
          <p:cNvSpPr/>
          <p:nvPr/>
        </p:nvSpPr>
        <p:spPr>
          <a:xfrm>
            <a:off x="0" y="1102549"/>
            <a:ext cx="1080000" cy="291759"/>
          </a:xfrm>
          <a:prstGeom prst="rect">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3E3E4D"/>
                </a:solidFill>
                <a:latin typeface="Tahoma" panose="020B0604030504040204" pitchFamily="34" charset="0"/>
                <a:ea typeface="Tahoma" panose="020B0604030504040204" pitchFamily="34" charset="0"/>
                <a:cs typeface="Tahoma" panose="020B0604030504040204" pitchFamily="34" charset="0"/>
              </a:rPr>
              <a:t>CLICK OR SCAN</a:t>
            </a:r>
          </a:p>
        </p:txBody>
      </p:sp>
      <p:sp>
        <p:nvSpPr>
          <p:cNvPr id="6" name="Oval 5">
            <a:extLst>
              <a:ext uri="{FF2B5EF4-FFF2-40B4-BE49-F238E27FC236}">
                <a16:creationId xmlns:a16="http://schemas.microsoft.com/office/drawing/2014/main" id="{2A631238-7EFC-6B43-E10C-6AFC39E64D97}"/>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D4761A18-C313-0826-8DD5-A2F70140F846}"/>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23EE9617-9D69-F34B-3A0B-D744BDCDBBEB}"/>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92190A1B-D9C8-211C-D0FE-CC1C90CCD9CE}"/>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23832F95-1EE9-ECBE-937E-1CAA41D1EA54}"/>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219803C7-FDD2-7460-CA16-90933059F31D}"/>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E5474B94-050E-91D9-B18C-8261D5C536ED}"/>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F50B4F6E-F32D-3C41-B90E-250A9A2F5BAA}"/>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0A9902C2-9D7D-7731-5B1B-5549224EFBDB}"/>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A22F1254-CC74-FB7A-5056-5A12994E79B8}"/>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FF0CFBE8-8FB4-7511-49F4-4C60B7250667}"/>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23" name="Group 22">
            <a:extLst>
              <a:ext uri="{FF2B5EF4-FFF2-40B4-BE49-F238E27FC236}">
                <a16:creationId xmlns:a16="http://schemas.microsoft.com/office/drawing/2014/main" id="{E5655A3E-6F8F-34ED-B477-0FED85362F00}"/>
              </a:ext>
            </a:extLst>
          </p:cNvPr>
          <p:cNvGrpSpPr/>
          <p:nvPr/>
        </p:nvGrpSpPr>
        <p:grpSpPr>
          <a:xfrm>
            <a:off x="322759" y="1568551"/>
            <a:ext cx="6752868" cy="4348181"/>
            <a:chOff x="324091" y="1645448"/>
            <a:chExt cx="6752868" cy="4348181"/>
          </a:xfrm>
        </p:grpSpPr>
        <p:sp>
          <p:nvSpPr>
            <p:cNvPr id="2" name="TextBox 1">
              <a:extLst>
                <a:ext uri="{FF2B5EF4-FFF2-40B4-BE49-F238E27FC236}">
                  <a16:creationId xmlns:a16="http://schemas.microsoft.com/office/drawing/2014/main" id="{1541AC69-A0FC-B95A-C35B-1EB0372CE461}"/>
                </a:ext>
              </a:extLst>
            </p:cNvPr>
            <p:cNvSpPr txBox="1"/>
            <p:nvPr/>
          </p:nvSpPr>
          <p:spPr>
            <a:xfrm>
              <a:off x="324091" y="1645448"/>
              <a:ext cx="6752868" cy="1015663"/>
            </a:xfrm>
            <a:prstGeom prst="rect">
              <a:avLst/>
            </a:prstGeom>
            <a:solidFill>
              <a:srgbClr val="F7B02A"/>
            </a:solidFill>
          </p:spPr>
          <p:txBody>
            <a:bodyPr wrap="square" rtlCol="0">
              <a:spAutoFit/>
            </a:bodyPr>
            <a:lstStyle/>
            <a:p>
              <a:r>
                <a:rPr lang="en-US" sz="6000" b="1">
                  <a:solidFill>
                    <a:srgbClr val="3E3E4D"/>
                  </a:solidFill>
                  <a:latin typeface="Tahoma" panose="020B0604030504040204" pitchFamily="34" charset="0"/>
                  <a:ea typeface="Tahoma" panose="020B0604030504040204" pitchFamily="34" charset="0"/>
                  <a:cs typeface="Tahoma" panose="020B0604030504040204" pitchFamily="34" charset="0"/>
                </a:rPr>
                <a:t>DiscoverEd</a:t>
              </a:r>
            </a:p>
          </p:txBody>
        </p:sp>
        <p:sp>
          <p:nvSpPr>
            <p:cNvPr id="5" name="TextBox 4">
              <a:extLst>
                <a:ext uri="{FF2B5EF4-FFF2-40B4-BE49-F238E27FC236}">
                  <a16:creationId xmlns:a16="http://schemas.microsoft.com/office/drawing/2014/main" id="{0342A95F-3761-76F9-B10D-342458AE0E6D}"/>
                </a:ext>
              </a:extLst>
            </p:cNvPr>
            <p:cNvSpPr txBox="1"/>
            <p:nvPr/>
          </p:nvSpPr>
          <p:spPr>
            <a:xfrm>
              <a:off x="324091" y="2769269"/>
              <a:ext cx="5189173" cy="1107996"/>
            </a:xfrm>
            <a:prstGeom prst="rect">
              <a:avLst/>
            </a:prstGeom>
            <a:noFill/>
          </p:spPr>
          <p:txBody>
            <a:bodyPr wrap="square" lIns="91440" tIns="45720" rIns="91440" bIns="45720" rtlCol="0" anchor="t">
              <a:spAutoFit/>
            </a:bodyPr>
            <a:lstStyle/>
            <a:p>
              <a:r>
                <a:rPr lang="en-US" sz="2200" dirty="0">
                  <a:solidFill>
                    <a:srgbClr val="030C10"/>
                  </a:solidFill>
                  <a:latin typeface="Tahoma" panose="020B0604030504040204" pitchFamily="34" charset="0"/>
                  <a:ea typeface="Tahoma" panose="020B0604030504040204" pitchFamily="34" charset="0"/>
                  <a:cs typeface="Tahoma" panose="020B0604030504040204" pitchFamily="34" charset="0"/>
                </a:rPr>
                <a:t>The place of record for what the Library has and where to get it. Whether in print (a physical item) or online:</a:t>
              </a:r>
            </a:p>
          </p:txBody>
        </p:sp>
        <p:sp>
          <p:nvSpPr>
            <p:cNvPr id="21" name="TextBox 20">
              <a:extLst>
                <a:ext uri="{FF2B5EF4-FFF2-40B4-BE49-F238E27FC236}">
                  <a16:creationId xmlns:a16="http://schemas.microsoft.com/office/drawing/2014/main" id="{A50A6A21-E331-070E-E295-E676D986C35A}"/>
                </a:ext>
              </a:extLst>
            </p:cNvPr>
            <p:cNvSpPr txBox="1"/>
            <p:nvPr/>
          </p:nvSpPr>
          <p:spPr>
            <a:xfrm>
              <a:off x="646171" y="3985423"/>
              <a:ext cx="5336506" cy="2008206"/>
            </a:xfrm>
            <a:prstGeom prst="rect">
              <a:avLst/>
            </a:prstGeom>
            <a:noFill/>
          </p:spPr>
          <p:txBody>
            <a:bodyPr wrap="square" lIns="91440" tIns="45720" rIns="91440" bIns="45720" numCol="2" rtlCol="0" anchor="t">
              <a:spAutoFit/>
            </a:bodyPr>
            <a:lstStyle/>
            <a:p>
              <a:pPr marL="228600" indent="-228600">
                <a:buFont typeface="Arial" panose="020B0604020202020204" pitchFamily="34" charset="0"/>
                <a:buChar char="•"/>
              </a:pPr>
              <a:r>
                <a:rPr lang="en-US" sz="2000" dirty="0">
                  <a:solidFill>
                    <a:srgbClr val="030C10"/>
                  </a:solidFill>
                  <a:latin typeface="Tahoma" panose="020B0604030504040204" pitchFamily="34" charset="0"/>
                  <a:ea typeface="Tahoma" panose="020B0604030504040204" pitchFamily="34" charset="0"/>
                  <a:cs typeface="Tahoma" panose="020B0604030504040204" pitchFamily="34" charset="0"/>
                </a:rPr>
                <a:t>Books</a:t>
              </a:r>
              <a:endParaRPr lang="en-US" dirty="0">
                <a:latin typeface="Tahoma" panose="020B0604030504040204" pitchFamily="34" charset="0"/>
                <a:ea typeface="Tahoma" panose="020B0604030504040204" pitchFamily="34" charset="0"/>
                <a:cs typeface="Tahoma" panose="020B0604030504040204" pitchFamily="34" charset="0"/>
              </a:endParaRPr>
            </a:p>
            <a:p>
              <a:pPr marL="228600" indent="-228600">
                <a:buFont typeface="Arial" panose="020B0604020202020204" pitchFamily="34" charset="0"/>
                <a:buChar char="•"/>
              </a:pPr>
              <a:r>
                <a:rPr lang="en-US" sz="2000" dirty="0">
                  <a:solidFill>
                    <a:srgbClr val="030C10"/>
                  </a:solidFill>
                  <a:latin typeface="Tahoma" panose="020B0604030504040204" pitchFamily="34" charset="0"/>
                  <a:ea typeface="Tahoma" panose="020B0604030504040204" pitchFamily="34" charset="0"/>
                  <a:cs typeface="Tahoma" panose="020B0604030504040204" pitchFamily="34" charset="0"/>
                </a:rPr>
                <a:t>Articles</a:t>
              </a:r>
            </a:p>
            <a:p>
              <a:pPr marL="228600" indent="-228600">
                <a:buFont typeface="Arial" panose="020B0604020202020204" pitchFamily="34" charset="0"/>
                <a:buChar char="•"/>
              </a:pPr>
              <a:r>
                <a:rPr lang="en-US" sz="2000" dirty="0">
                  <a:solidFill>
                    <a:srgbClr val="030C10"/>
                  </a:solidFill>
                  <a:latin typeface="Tahoma" panose="020B0604030504040204" pitchFamily="34" charset="0"/>
                  <a:ea typeface="Tahoma" panose="020B0604030504040204" pitchFamily="34" charset="0"/>
                  <a:cs typeface="Tahoma" panose="020B0604030504040204" pitchFamily="34" charset="0"/>
                </a:rPr>
                <a:t>Journals</a:t>
              </a:r>
            </a:p>
            <a:p>
              <a:pPr marL="228600" indent="-228600">
                <a:buFont typeface="Arial" panose="020B0604020202020204" pitchFamily="34" charset="0"/>
                <a:buChar char="•"/>
              </a:pPr>
              <a:r>
                <a:rPr lang="en-US" sz="2000" dirty="0">
                  <a:solidFill>
                    <a:srgbClr val="030C10"/>
                  </a:solidFill>
                  <a:latin typeface="Tahoma" panose="020B0604030504040204" pitchFamily="34" charset="0"/>
                  <a:ea typeface="Tahoma" panose="020B0604030504040204" pitchFamily="34" charset="0"/>
                  <a:cs typeface="Tahoma" panose="020B0604030504040204" pitchFamily="34" charset="0"/>
                </a:rPr>
                <a:t>Academic literature databases</a:t>
              </a:r>
            </a:p>
            <a:p>
              <a:pPr marL="228600" indent="-228600">
                <a:buFont typeface="Arial" panose="020B0604020202020204" pitchFamily="34" charset="0"/>
                <a:buChar char="•"/>
              </a:pPr>
              <a:r>
                <a:rPr lang="en-US" sz="2000" dirty="0">
                  <a:solidFill>
                    <a:srgbClr val="030C10"/>
                  </a:solidFill>
                  <a:latin typeface="Tahoma" panose="020B0604030504040204" pitchFamily="34" charset="0"/>
                  <a:ea typeface="Tahoma" panose="020B0604030504040204" pitchFamily="34" charset="0"/>
                  <a:cs typeface="Tahoma" panose="020B0604030504040204" pitchFamily="34" charset="0"/>
                </a:rPr>
                <a:t>Musical scores</a:t>
              </a:r>
            </a:p>
            <a:p>
              <a:pPr marL="228600" indent="-228600">
                <a:buFont typeface="Arial" panose="020B0604020202020204" pitchFamily="34" charset="0"/>
                <a:buChar char="•"/>
              </a:pPr>
              <a:r>
                <a:rPr lang="en-US" sz="2000" dirty="0">
                  <a:solidFill>
                    <a:srgbClr val="030C10"/>
                  </a:solidFill>
                  <a:latin typeface="Tahoma" panose="020B0604030504040204" pitchFamily="34" charset="0"/>
                  <a:ea typeface="Tahoma" panose="020B0604030504040204" pitchFamily="34" charset="0"/>
                  <a:cs typeface="Tahoma" panose="020B0604030504040204" pitchFamily="34" charset="0"/>
                </a:rPr>
                <a:t>Newspapers</a:t>
              </a:r>
            </a:p>
            <a:p>
              <a:pPr marL="228600" indent="-228600">
                <a:buFont typeface="Arial" panose="020B0604020202020204" pitchFamily="34" charset="0"/>
                <a:buChar char="•"/>
              </a:pPr>
              <a:r>
                <a:rPr lang="en-US" sz="2000" dirty="0">
                  <a:solidFill>
                    <a:srgbClr val="030C10"/>
                  </a:solidFill>
                  <a:latin typeface="Tahoma" panose="020B0604030504040204" pitchFamily="34" charset="0"/>
                  <a:ea typeface="Tahoma" panose="020B0604030504040204" pitchFamily="34" charset="0"/>
                  <a:cs typeface="Tahoma" panose="020B0604030504040204" pitchFamily="34" charset="0"/>
                </a:rPr>
                <a:t>Audio/Video materials</a:t>
              </a:r>
            </a:p>
            <a:p>
              <a:pPr marL="228600" indent="-228600">
                <a:buFont typeface="Arial" panose="020B0604020202020204" pitchFamily="34" charset="0"/>
                <a:buChar char="•"/>
              </a:pPr>
              <a:r>
                <a:rPr lang="en-US" sz="2000" dirty="0">
                  <a:solidFill>
                    <a:srgbClr val="030C10"/>
                  </a:solidFill>
                  <a:latin typeface="Tahoma" panose="020B0604030504040204" pitchFamily="34" charset="0"/>
                  <a:ea typeface="Tahoma" panose="020B0604030504040204" pitchFamily="34" charset="0"/>
                  <a:cs typeface="Tahoma" panose="020B0604030504040204" pitchFamily="34" charset="0"/>
                </a:rPr>
                <a:t>Theses and dissertations</a:t>
              </a:r>
              <a:endParaRPr lang="en-US" dirty="0">
                <a:latin typeface="Tahoma" panose="020B0604030504040204" pitchFamily="34" charset="0"/>
                <a:ea typeface="Tahoma" panose="020B0604030504040204" pitchFamily="34" charset="0"/>
                <a:cs typeface="Tahoma" panose="020B0604030504040204" pitchFamily="34" charset="0"/>
              </a:endParaRPr>
            </a:p>
          </p:txBody>
        </p:sp>
      </p:grpSp>
      <p:pic>
        <p:nvPicPr>
          <p:cNvPr id="11" name="Picture 10" descr="Image of a MacBook laptop showing a search running on DiscoverEd">
            <a:extLst>
              <a:ext uri="{FF2B5EF4-FFF2-40B4-BE49-F238E27FC236}">
                <a16:creationId xmlns:a16="http://schemas.microsoft.com/office/drawing/2014/main" id="{14CD3E76-A1A5-6A2E-1AC9-56B329237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8786" y="-916505"/>
            <a:ext cx="8565109" cy="7027019"/>
          </a:xfrm>
          <a:prstGeom prst="rect">
            <a:avLst/>
          </a:prstGeom>
        </p:spPr>
      </p:pic>
      <p:pic>
        <p:nvPicPr>
          <p:cNvPr id="14" name="Picture 13" descr="Image of an iPhone displaying the University's DiscoverEd site on screen">
            <a:extLst>
              <a:ext uri="{FF2B5EF4-FFF2-40B4-BE49-F238E27FC236}">
                <a16:creationId xmlns:a16="http://schemas.microsoft.com/office/drawing/2014/main" id="{330EEB54-91B8-3438-E874-F37513A6E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14952" y="1394307"/>
            <a:ext cx="2781146" cy="5284175"/>
          </a:xfrm>
          <a:prstGeom prst="rect">
            <a:avLst/>
          </a:prstGeom>
        </p:spPr>
      </p:pic>
      <p:pic>
        <p:nvPicPr>
          <p:cNvPr id="8" name="Picture 21" descr="Qr code&#10;&#10;Description automatically generated">
            <a:hlinkClick r:id="rId5"/>
            <a:extLst>
              <a:ext uri="{FF2B5EF4-FFF2-40B4-BE49-F238E27FC236}">
                <a16:creationId xmlns:a16="http://schemas.microsoft.com/office/drawing/2014/main" id="{F23CAB05-A0B7-6B81-7D42-AEFD6163C8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66" y="64561"/>
            <a:ext cx="942634" cy="929830"/>
          </a:xfrm>
          <a:prstGeom prst="rect">
            <a:avLst/>
          </a:prstGeom>
        </p:spPr>
      </p:pic>
    </p:spTree>
    <p:extLst>
      <p:ext uri="{BB962C8B-B14F-4D97-AF65-F5344CB8AC3E}">
        <p14:creationId xmlns:p14="http://schemas.microsoft.com/office/powerpoint/2010/main" val="1154503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6819DB-E9DC-F2B3-3D43-83D58ABD902C}"/>
              </a:ext>
            </a:extLst>
          </p:cNvPr>
          <p:cNvSpPr/>
          <p:nvPr/>
        </p:nvSpPr>
        <p:spPr>
          <a:xfrm>
            <a:off x="11112000" y="0"/>
            <a:ext cx="1080000" cy="1080000"/>
          </a:xfrm>
          <a:prstGeom prst="rect">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8" name="Picture 7" descr="QR code linking to further information about interlibrary loans and the request a book service.">
            <a:hlinkClick r:id="rId3"/>
            <a:extLst>
              <a:ext uri="{FF2B5EF4-FFF2-40B4-BE49-F238E27FC236}">
                <a16:creationId xmlns:a16="http://schemas.microsoft.com/office/drawing/2014/main" id="{B147CFD7-98D2-FAFC-0A0B-634DFF10FF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203800" y="91800"/>
            <a:ext cx="896400" cy="896400"/>
          </a:xfrm>
          <a:prstGeom prst="rect">
            <a:avLst/>
          </a:prstGeom>
        </p:spPr>
      </p:pic>
      <p:sp>
        <p:nvSpPr>
          <p:cNvPr id="4" name="Rectangle 3">
            <a:extLst>
              <a:ext uri="{FF2B5EF4-FFF2-40B4-BE49-F238E27FC236}">
                <a16:creationId xmlns:a16="http://schemas.microsoft.com/office/drawing/2014/main" id="{DFC7A529-0A58-10F4-A8E1-C6323494BA3D}"/>
              </a:ext>
            </a:extLst>
          </p:cNvPr>
          <p:cNvSpPr/>
          <p:nvPr/>
        </p:nvSpPr>
        <p:spPr>
          <a:xfrm>
            <a:off x="11112000" y="1102549"/>
            <a:ext cx="1080000" cy="291759"/>
          </a:xfrm>
          <a:prstGeom prst="rect">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3E3E4D"/>
                </a:solidFill>
                <a:latin typeface="Tahoma" panose="020B0604030504040204" pitchFamily="34" charset="0"/>
                <a:ea typeface="Tahoma" panose="020B0604030504040204" pitchFamily="34" charset="0"/>
                <a:cs typeface="Tahoma" panose="020B0604030504040204" pitchFamily="34" charset="0"/>
              </a:rPr>
              <a:t>CLICK OR SCAN</a:t>
            </a:r>
          </a:p>
        </p:txBody>
      </p:sp>
      <p:sp>
        <p:nvSpPr>
          <p:cNvPr id="6" name="Oval 5">
            <a:extLst>
              <a:ext uri="{FF2B5EF4-FFF2-40B4-BE49-F238E27FC236}">
                <a16:creationId xmlns:a16="http://schemas.microsoft.com/office/drawing/2014/main" id="{2A631238-7EFC-6B43-E10C-6AFC39E64D97}"/>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D4761A18-C313-0826-8DD5-A2F70140F846}"/>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23EE9617-9D69-F34B-3A0B-D744BDCDBBEB}"/>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92190A1B-D9C8-211C-D0FE-CC1C90CCD9CE}"/>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23832F95-1EE9-ECBE-937E-1CAA41D1EA54}"/>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219803C7-FDD2-7460-CA16-90933059F31D}"/>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E5474B94-050E-91D9-B18C-8261D5C536ED}"/>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F50B4F6E-F32D-3C41-B90E-250A9A2F5BAA}"/>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0A9902C2-9D7D-7731-5B1B-5549224EFBDB}"/>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A22F1254-CC74-FB7A-5056-5A12994E79B8}"/>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FF0CFBE8-8FB4-7511-49F4-4C60B7250667}"/>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11" name="Picture 10" descr="Image of a female reading a book at a desk ">
            <a:extLst>
              <a:ext uri="{FF2B5EF4-FFF2-40B4-BE49-F238E27FC236}">
                <a16:creationId xmlns:a16="http://schemas.microsoft.com/office/drawing/2014/main" id="{DB384A9F-51E0-DBA0-657A-6814B6C061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1914" y="-699969"/>
            <a:ext cx="6102412" cy="7902650"/>
          </a:xfrm>
          <a:prstGeom prst="rect">
            <a:avLst/>
          </a:prstGeom>
        </p:spPr>
      </p:pic>
      <p:sp>
        <p:nvSpPr>
          <p:cNvPr id="21" name="Round Diagonal Corner of Rectangle 20">
            <a:extLst>
              <a:ext uri="{FF2B5EF4-FFF2-40B4-BE49-F238E27FC236}">
                <a16:creationId xmlns:a16="http://schemas.microsoft.com/office/drawing/2014/main" id="{72E43481-4AE1-2C38-9F04-D6915678D775}"/>
              </a:ext>
            </a:extLst>
          </p:cNvPr>
          <p:cNvSpPr/>
          <p:nvPr/>
        </p:nvSpPr>
        <p:spPr>
          <a:xfrm>
            <a:off x="4222569" y="2434950"/>
            <a:ext cx="7295821" cy="3794952"/>
          </a:xfrm>
          <a:prstGeom prst="round2DiagRect">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extBox 1">
            <a:extLst>
              <a:ext uri="{FF2B5EF4-FFF2-40B4-BE49-F238E27FC236}">
                <a16:creationId xmlns:a16="http://schemas.microsoft.com/office/drawing/2014/main" id="{1541AC69-A0FC-B95A-C35B-1EB0372CE461}"/>
              </a:ext>
            </a:extLst>
          </p:cNvPr>
          <p:cNvSpPr txBox="1"/>
          <p:nvPr/>
        </p:nvSpPr>
        <p:spPr>
          <a:xfrm>
            <a:off x="5212298" y="424812"/>
            <a:ext cx="5036143" cy="1938992"/>
          </a:xfrm>
          <a:prstGeom prst="rect">
            <a:avLst/>
          </a:prstGeom>
          <a:noFill/>
        </p:spPr>
        <p:txBody>
          <a:bodyPr wrap="square" rtlCol="0">
            <a:spAutoFit/>
          </a:bodyPr>
          <a:lstStyle/>
          <a:p>
            <a:r>
              <a:rPr lang="en-US" sz="6000" b="1">
                <a:solidFill>
                  <a:srgbClr val="3E3E4D"/>
                </a:solidFill>
                <a:latin typeface="Tahoma" panose="020B0604030504040204" pitchFamily="34" charset="0"/>
                <a:ea typeface="Tahoma" panose="020B0604030504040204" pitchFamily="34" charset="0"/>
                <a:cs typeface="Tahoma" panose="020B0604030504040204" pitchFamily="34" charset="0"/>
              </a:rPr>
              <a:t>Requesting </a:t>
            </a:r>
          </a:p>
          <a:p>
            <a:r>
              <a:rPr lang="en-US" sz="6000" b="1">
                <a:solidFill>
                  <a:srgbClr val="3E3E4D"/>
                </a:solidFill>
                <a:latin typeface="Tahoma" panose="020B0604030504040204" pitchFamily="34" charset="0"/>
                <a:ea typeface="Tahoma" panose="020B0604030504040204" pitchFamily="34" charset="0"/>
                <a:cs typeface="Tahoma" panose="020B0604030504040204" pitchFamily="34" charset="0"/>
              </a:rPr>
              <a:t>resources</a:t>
            </a:r>
          </a:p>
        </p:txBody>
      </p:sp>
      <p:grpSp>
        <p:nvGrpSpPr>
          <p:cNvPr id="38" name="Group 37">
            <a:extLst>
              <a:ext uri="{FF2B5EF4-FFF2-40B4-BE49-F238E27FC236}">
                <a16:creationId xmlns:a16="http://schemas.microsoft.com/office/drawing/2014/main" id="{A4FB95B7-771E-E72A-3C97-E7A23FAFA60F}"/>
              </a:ext>
            </a:extLst>
          </p:cNvPr>
          <p:cNvGrpSpPr/>
          <p:nvPr/>
        </p:nvGrpSpPr>
        <p:grpSpPr>
          <a:xfrm>
            <a:off x="5505538" y="2676516"/>
            <a:ext cx="5698262" cy="2329617"/>
            <a:chOff x="5212298" y="2399804"/>
            <a:chExt cx="5698262" cy="2065277"/>
          </a:xfrm>
        </p:grpSpPr>
        <p:sp>
          <p:nvSpPr>
            <p:cNvPr id="13" name="TextBox 12">
              <a:extLst>
                <a:ext uri="{FF2B5EF4-FFF2-40B4-BE49-F238E27FC236}">
                  <a16:creationId xmlns:a16="http://schemas.microsoft.com/office/drawing/2014/main" id="{1305B73E-B6C9-4FE5-C652-80DE380C6D4A}"/>
                </a:ext>
              </a:extLst>
            </p:cNvPr>
            <p:cNvSpPr txBox="1"/>
            <p:nvPr/>
          </p:nvSpPr>
          <p:spPr>
            <a:xfrm>
              <a:off x="5212298" y="2399804"/>
              <a:ext cx="5698262" cy="982272"/>
            </a:xfrm>
            <a:prstGeom prst="rect">
              <a:avLst/>
            </a:prstGeom>
            <a:noFill/>
          </p:spPr>
          <p:txBody>
            <a:bodyPr wrap="square" lIns="91440" tIns="45720" rIns="91440" bIns="45720" rtlCol="0" anchor="t">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If The Library's Collections do not contain what you need, services available to help you include:</a:t>
              </a:r>
            </a:p>
          </p:txBody>
        </p:sp>
        <p:sp>
          <p:nvSpPr>
            <p:cNvPr id="23" name="TextBox 22">
              <a:extLst>
                <a:ext uri="{FF2B5EF4-FFF2-40B4-BE49-F238E27FC236}">
                  <a16:creationId xmlns:a16="http://schemas.microsoft.com/office/drawing/2014/main" id="{CB858A55-FF47-46A8-EA2F-904C21ED9472}"/>
                </a:ext>
              </a:extLst>
            </p:cNvPr>
            <p:cNvSpPr txBox="1"/>
            <p:nvPr/>
          </p:nvSpPr>
          <p:spPr>
            <a:xfrm>
              <a:off x="5433246" y="3482809"/>
              <a:ext cx="3991784" cy="98227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Interlibrary Loans</a:t>
              </a:r>
            </a:p>
            <a:p>
              <a:pPr marL="342900" indent="-342900">
                <a:buFont typeface="Arial" panose="020B0604020202020204" pitchFamily="34" charset="0"/>
                <a:buChar char="•"/>
              </a:pP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Request a Book</a:t>
              </a:r>
            </a:p>
            <a:p>
              <a:pPr marL="342900" indent="-342900">
                <a:buFont typeface="Arial" panose="020B0604020202020204" pitchFamily="34" charset="0"/>
                <a:buChar char="•"/>
              </a:pP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SCONUL Access scheme </a:t>
              </a:r>
              <a:endParaRPr lang="en-US"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2" name="Group 21">
            <a:extLst>
              <a:ext uri="{FF2B5EF4-FFF2-40B4-BE49-F238E27FC236}">
                <a16:creationId xmlns:a16="http://schemas.microsoft.com/office/drawing/2014/main" id="{53ADB31D-2219-CAAF-8396-49C85710DD77}"/>
              </a:ext>
            </a:extLst>
          </p:cNvPr>
          <p:cNvGrpSpPr/>
          <p:nvPr/>
        </p:nvGrpSpPr>
        <p:grpSpPr>
          <a:xfrm>
            <a:off x="4661512" y="2857322"/>
            <a:ext cx="490915" cy="1929417"/>
            <a:chOff x="4604003" y="3101736"/>
            <a:chExt cx="490915" cy="1929417"/>
          </a:xfrm>
        </p:grpSpPr>
        <p:grpSp>
          <p:nvGrpSpPr>
            <p:cNvPr id="24" name="Google Shape;9790;p84" descr="Icon - grey icon of a book ">
              <a:extLst>
                <a:ext uri="{FF2B5EF4-FFF2-40B4-BE49-F238E27FC236}">
                  <a16:creationId xmlns:a16="http://schemas.microsoft.com/office/drawing/2014/main" id="{74734B82-54F0-2C4A-5B31-F5E6693B7268}"/>
                </a:ext>
              </a:extLst>
            </p:cNvPr>
            <p:cNvGrpSpPr/>
            <p:nvPr/>
          </p:nvGrpSpPr>
          <p:grpSpPr>
            <a:xfrm>
              <a:off x="4653194" y="3101736"/>
              <a:ext cx="392535" cy="471527"/>
              <a:chOff x="-35814600" y="3202075"/>
              <a:chExt cx="242625" cy="291450"/>
            </a:xfrm>
            <a:solidFill>
              <a:srgbClr val="3E3E4D"/>
            </a:solidFill>
          </p:grpSpPr>
          <p:sp>
            <p:nvSpPr>
              <p:cNvPr id="25" name="Google Shape;9791;p84">
                <a:extLst>
                  <a:ext uri="{FF2B5EF4-FFF2-40B4-BE49-F238E27FC236}">
                    <a16:creationId xmlns:a16="http://schemas.microsoft.com/office/drawing/2014/main" id="{AAEF658C-FA2E-798F-4D93-9407EA815E25}"/>
                  </a:ext>
                </a:extLst>
              </p:cNvPr>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6" name="Google Shape;9792;p84">
                <a:extLst>
                  <a:ext uri="{FF2B5EF4-FFF2-40B4-BE49-F238E27FC236}">
                    <a16:creationId xmlns:a16="http://schemas.microsoft.com/office/drawing/2014/main" id="{8B8FD799-A11C-2B88-E877-BDF3CFB8240C}"/>
                  </a:ext>
                </a:extLst>
              </p:cNvPr>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7" name="Google Shape;9793;p84">
                <a:extLst>
                  <a:ext uri="{FF2B5EF4-FFF2-40B4-BE49-F238E27FC236}">
                    <a16:creationId xmlns:a16="http://schemas.microsoft.com/office/drawing/2014/main" id="{BDD06C3F-3C61-29D5-F4FB-8FBE009273DE}"/>
                  </a:ext>
                </a:extLst>
              </p:cNvPr>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8" name="Google Shape;9794;p84">
                <a:extLst>
                  <a:ext uri="{FF2B5EF4-FFF2-40B4-BE49-F238E27FC236}">
                    <a16:creationId xmlns:a16="http://schemas.microsoft.com/office/drawing/2014/main" id="{9AAB8554-6A62-90B9-7B84-D4F771CC220B}"/>
                  </a:ext>
                </a:extLst>
              </p:cNvPr>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9" name="Google Shape;9795;p84">
                <a:extLst>
                  <a:ext uri="{FF2B5EF4-FFF2-40B4-BE49-F238E27FC236}">
                    <a16:creationId xmlns:a16="http://schemas.microsoft.com/office/drawing/2014/main" id="{51ECAE57-D8C2-66B5-4F70-CAC080866437}"/>
                  </a:ext>
                </a:extLst>
              </p:cNvPr>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0" name="Google Shape;9796;p84">
                <a:extLst>
                  <a:ext uri="{FF2B5EF4-FFF2-40B4-BE49-F238E27FC236}">
                    <a16:creationId xmlns:a16="http://schemas.microsoft.com/office/drawing/2014/main" id="{2D00F20E-8C47-918D-9077-6D25164A0052}"/>
                  </a:ext>
                </a:extLst>
              </p:cNvPr>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1" name="Google Shape;9797;p84">
                <a:extLst>
                  <a:ext uri="{FF2B5EF4-FFF2-40B4-BE49-F238E27FC236}">
                    <a16:creationId xmlns:a16="http://schemas.microsoft.com/office/drawing/2014/main" id="{AD89DC54-0676-9C40-2F1B-784511756AA5}"/>
                  </a:ext>
                </a:extLst>
              </p:cNvPr>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cxnSp>
          <p:nvCxnSpPr>
            <p:cNvPr id="33" name="Straight Arrow Connector 32">
              <a:extLst>
                <a:ext uri="{FF2B5EF4-FFF2-40B4-BE49-F238E27FC236}">
                  <a16:creationId xmlns:a16="http://schemas.microsoft.com/office/drawing/2014/main" id="{1BB65441-FB7F-29F3-1801-7FC4C2A52FF0}"/>
                </a:ext>
              </a:extLst>
            </p:cNvPr>
            <p:cNvCxnSpPr>
              <a:cxnSpLocks/>
            </p:cNvCxnSpPr>
            <p:nvPr/>
          </p:nvCxnSpPr>
          <p:spPr>
            <a:xfrm>
              <a:off x="4849461" y="3712971"/>
              <a:ext cx="0" cy="670252"/>
            </a:xfrm>
            <a:prstGeom prst="straightConnector1">
              <a:avLst/>
            </a:prstGeom>
            <a:ln w="38100">
              <a:solidFill>
                <a:srgbClr val="3E3E4D"/>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oogle Shape;9369;p83" descr="Icon - grey icon of a person's head and shoulders">
              <a:extLst>
                <a:ext uri="{FF2B5EF4-FFF2-40B4-BE49-F238E27FC236}">
                  <a16:creationId xmlns:a16="http://schemas.microsoft.com/office/drawing/2014/main" id="{9A3397CB-1C74-827B-8A5C-85A785B3CDEF}"/>
                </a:ext>
              </a:extLst>
            </p:cNvPr>
            <p:cNvGrpSpPr/>
            <p:nvPr/>
          </p:nvGrpSpPr>
          <p:grpSpPr>
            <a:xfrm>
              <a:off x="4604003" y="4545521"/>
              <a:ext cx="490915" cy="485632"/>
              <a:chOff x="-64406125" y="3362225"/>
              <a:chExt cx="318225" cy="314800"/>
            </a:xfrm>
            <a:solidFill>
              <a:srgbClr val="3E3E4D"/>
            </a:solidFill>
          </p:grpSpPr>
          <p:sp>
            <p:nvSpPr>
              <p:cNvPr id="35" name="Google Shape;9370;p83">
                <a:extLst>
                  <a:ext uri="{FF2B5EF4-FFF2-40B4-BE49-F238E27FC236}">
                    <a16:creationId xmlns:a16="http://schemas.microsoft.com/office/drawing/2014/main" id="{FBE8AE48-737F-F7B9-4841-CD6B62B89CD6}"/>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6" name="Google Shape;9371;p83">
                <a:extLst>
                  <a:ext uri="{FF2B5EF4-FFF2-40B4-BE49-F238E27FC236}">
                    <a16:creationId xmlns:a16="http://schemas.microsoft.com/office/drawing/2014/main" id="{0FDE8A05-511C-61F6-23E7-3C7772C1EFD5}"/>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sp>
        <p:nvSpPr>
          <p:cNvPr id="5" name="TextBox 4">
            <a:extLst>
              <a:ext uri="{FF2B5EF4-FFF2-40B4-BE49-F238E27FC236}">
                <a16:creationId xmlns:a16="http://schemas.microsoft.com/office/drawing/2014/main" id="{8AACD6AE-8096-91DD-54F0-5AE259996187}"/>
              </a:ext>
            </a:extLst>
          </p:cNvPr>
          <p:cNvSpPr txBox="1"/>
          <p:nvPr/>
        </p:nvSpPr>
        <p:spPr>
          <a:xfrm>
            <a:off x="4451231" y="5285117"/>
            <a:ext cx="675448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Please ask library staff for help on anything library-related</a:t>
            </a:r>
          </a:p>
        </p:txBody>
      </p:sp>
    </p:spTree>
    <p:extLst>
      <p:ext uri="{BB962C8B-B14F-4D97-AF65-F5344CB8AC3E}">
        <p14:creationId xmlns:p14="http://schemas.microsoft.com/office/powerpoint/2010/main" val="281013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5A95"/>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08660C4-AC3F-9458-0B11-D8679385F8D7}"/>
              </a:ext>
            </a:extLst>
          </p:cNvPr>
          <p:cNvSpPr/>
          <p:nvPr/>
        </p:nvSpPr>
        <p:spPr>
          <a:xfrm>
            <a:off x="0" y="-990096"/>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6AC47B09-FEBC-1878-A3CB-07DD476C7CB7}"/>
              </a:ext>
            </a:extLst>
          </p:cNvPr>
          <p:cNvSpPr/>
          <p:nvPr/>
        </p:nvSpPr>
        <p:spPr>
          <a:xfrm>
            <a:off x="723418" y="-978522"/>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Oval 4">
            <a:extLst>
              <a:ext uri="{FF2B5EF4-FFF2-40B4-BE49-F238E27FC236}">
                <a16:creationId xmlns:a16="http://schemas.microsoft.com/office/drawing/2014/main" id="{A2B1225E-FDBB-1230-AA23-5CA4B0677716}"/>
              </a:ext>
            </a:extLst>
          </p:cNvPr>
          <p:cNvSpPr/>
          <p:nvPr/>
        </p:nvSpPr>
        <p:spPr>
          <a:xfrm>
            <a:off x="1446836" y="-1013246"/>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51709B03-0D63-4F1F-8CD8-C071989C263B}"/>
              </a:ext>
            </a:extLst>
          </p:cNvPr>
          <p:cNvSpPr/>
          <p:nvPr/>
        </p:nvSpPr>
        <p:spPr>
          <a:xfrm>
            <a:off x="2170254" y="-1013246"/>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A7FE35BA-A211-37B1-3D5F-A33EE674FA81}"/>
              </a:ext>
            </a:extLst>
          </p:cNvPr>
          <p:cNvSpPr/>
          <p:nvPr/>
        </p:nvSpPr>
        <p:spPr>
          <a:xfrm>
            <a:off x="2893672" y="-1001672"/>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 name="Oval 7">
            <a:extLst>
              <a:ext uri="{FF2B5EF4-FFF2-40B4-BE49-F238E27FC236}">
                <a16:creationId xmlns:a16="http://schemas.microsoft.com/office/drawing/2014/main" id="{9EBC8EDF-6753-CFE7-723C-F3CC42BB9914}"/>
              </a:ext>
            </a:extLst>
          </p:cNvPr>
          <p:cNvSpPr/>
          <p:nvPr/>
        </p:nvSpPr>
        <p:spPr>
          <a:xfrm>
            <a:off x="3617090" y="-1001672"/>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06A59251-0B7F-3531-98E1-8A8E935AAC0F}"/>
              </a:ext>
            </a:extLst>
          </p:cNvPr>
          <p:cNvSpPr/>
          <p:nvPr/>
        </p:nvSpPr>
        <p:spPr>
          <a:xfrm>
            <a:off x="4340508" y="-1047970"/>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1D70368B-8B77-7CF6-6EA2-C6366E4FB0E8}"/>
              </a:ext>
            </a:extLst>
          </p:cNvPr>
          <p:cNvSpPr/>
          <p:nvPr/>
        </p:nvSpPr>
        <p:spPr>
          <a:xfrm>
            <a:off x="5063926" y="-1059545"/>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F6244403-11F6-428E-29AB-B2ACDDC4E191}"/>
              </a:ext>
            </a:extLst>
          </p:cNvPr>
          <p:cNvSpPr/>
          <p:nvPr/>
        </p:nvSpPr>
        <p:spPr>
          <a:xfrm>
            <a:off x="5787344" y="-1047970"/>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93941274-8846-9F31-F3D2-0BCD46BDA3BD}"/>
              </a:ext>
            </a:extLst>
          </p:cNvPr>
          <p:cNvSpPr/>
          <p:nvPr/>
        </p:nvSpPr>
        <p:spPr>
          <a:xfrm>
            <a:off x="6510762" y="-1059544"/>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A6C15F53-6377-DBEA-106B-1DDC1E87BB69}"/>
              </a:ext>
            </a:extLst>
          </p:cNvPr>
          <p:cNvSpPr/>
          <p:nvPr/>
        </p:nvSpPr>
        <p:spPr>
          <a:xfrm>
            <a:off x="7234177" y="-1059544"/>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64" name="Group 63">
            <a:extLst>
              <a:ext uri="{FF2B5EF4-FFF2-40B4-BE49-F238E27FC236}">
                <a16:creationId xmlns:a16="http://schemas.microsoft.com/office/drawing/2014/main" id="{EBD43ED5-1652-B9E2-2C92-6B613F71B438}"/>
              </a:ext>
            </a:extLst>
          </p:cNvPr>
          <p:cNvGrpSpPr/>
          <p:nvPr/>
        </p:nvGrpSpPr>
        <p:grpSpPr>
          <a:xfrm>
            <a:off x="-12684811" y="5068886"/>
            <a:ext cx="992516" cy="992514"/>
            <a:chOff x="2899552" y="2228128"/>
            <a:chExt cx="992516" cy="992514"/>
          </a:xfrm>
        </p:grpSpPr>
        <p:sp>
          <p:nvSpPr>
            <p:cNvPr id="71" name="Rectangle 70">
              <a:extLst>
                <a:ext uri="{FF2B5EF4-FFF2-40B4-BE49-F238E27FC236}">
                  <a16:creationId xmlns:a16="http://schemas.microsoft.com/office/drawing/2014/main" id="{A81A5A9B-05BC-3267-DCCF-9D3057A7F166}"/>
                </a:ext>
              </a:extLst>
            </p:cNvPr>
            <p:cNvSpPr/>
            <p:nvPr/>
          </p:nvSpPr>
          <p:spPr>
            <a:xfrm>
              <a:off x="2899552" y="2228128"/>
              <a:ext cx="992516" cy="992514"/>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2" name="TextBox 71">
              <a:extLst>
                <a:ext uri="{FF2B5EF4-FFF2-40B4-BE49-F238E27FC236}">
                  <a16:creationId xmlns:a16="http://schemas.microsoft.com/office/drawing/2014/main" id="{92291567-075A-CE5B-2D3B-E5B987523EAC}"/>
                </a:ext>
              </a:extLst>
            </p:cNvPr>
            <p:cNvSpPr txBox="1"/>
            <p:nvPr/>
          </p:nvSpPr>
          <p:spPr>
            <a:xfrm>
              <a:off x="2899552" y="2293498"/>
              <a:ext cx="992516" cy="861774"/>
            </a:xfrm>
            <a:prstGeom prst="rect">
              <a:avLst/>
            </a:prstGeom>
            <a:noFill/>
            <a:ln>
              <a:noFill/>
            </a:ln>
          </p:spPr>
          <p:txBody>
            <a:bodyPr wrap="square" rtlCol="0">
              <a:spAutoFit/>
            </a:bodyPr>
            <a:lstStyle/>
            <a:p>
              <a:pPr algn="ctr"/>
              <a:r>
                <a:rPr lang="en-US" sz="5000" b="1">
                  <a:solidFill>
                    <a:schemeClr val="bg1"/>
                  </a:solidFill>
                  <a:latin typeface="Tahoma" panose="020B0604030504040204" pitchFamily="34" charset="0"/>
                </a:rPr>
                <a:t>01</a:t>
              </a:r>
            </a:p>
          </p:txBody>
        </p:sp>
      </p:grpSp>
      <p:grpSp>
        <p:nvGrpSpPr>
          <p:cNvPr id="65" name="Group 64">
            <a:extLst>
              <a:ext uri="{FF2B5EF4-FFF2-40B4-BE49-F238E27FC236}">
                <a16:creationId xmlns:a16="http://schemas.microsoft.com/office/drawing/2014/main" id="{39A969CC-770C-0A90-CE25-2987B06067B0}"/>
              </a:ext>
            </a:extLst>
          </p:cNvPr>
          <p:cNvGrpSpPr/>
          <p:nvPr/>
        </p:nvGrpSpPr>
        <p:grpSpPr>
          <a:xfrm>
            <a:off x="-12690691" y="6269026"/>
            <a:ext cx="992516" cy="992514"/>
            <a:chOff x="2899552" y="2228128"/>
            <a:chExt cx="992516" cy="992514"/>
          </a:xfrm>
        </p:grpSpPr>
        <p:sp>
          <p:nvSpPr>
            <p:cNvPr id="69" name="Rectangle 68">
              <a:extLst>
                <a:ext uri="{FF2B5EF4-FFF2-40B4-BE49-F238E27FC236}">
                  <a16:creationId xmlns:a16="http://schemas.microsoft.com/office/drawing/2014/main" id="{352426B0-ECED-D340-9F38-084E1C9C4385}"/>
                </a:ext>
              </a:extLst>
            </p:cNvPr>
            <p:cNvSpPr/>
            <p:nvPr/>
          </p:nvSpPr>
          <p:spPr>
            <a:xfrm>
              <a:off x="2899552" y="2228128"/>
              <a:ext cx="992516" cy="992514"/>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0" name="TextBox 69">
              <a:extLst>
                <a:ext uri="{FF2B5EF4-FFF2-40B4-BE49-F238E27FC236}">
                  <a16:creationId xmlns:a16="http://schemas.microsoft.com/office/drawing/2014/main" id="{237B82CF-E6F5-EA69-814C-45659B43E5F8}"/>
                </a:ext>
              </a:extLst>
            </p:cNvPr>
            <p:cNvSpPr txBox="1"/>
            <p:nvPr/>
          </p:nvSpPr>
          <p:spPr>
            <a:xfrm>
              <a:off x="2899552" y="2293498"/>
              <a:ext cx="992516" cy="861774"/>
            </a:xfrm>
            <a:prstGeom prst="rect">
              <a:avLst/>
            </a:prstGeom>
            <a:noFill/>
            <a:ln>
              <a:noFill/>
            </a:ln>
          </p:spPr>
          <p:txBody>
            <a:bodyPr wrap="square" rtlCol="0">
              <a:spAutoFit/>
            </a:bodyPr>
            <a:lstStyle/>
            <a:p>
              <a:pPr algn="ctr"/>
              <a:r>
                <a:rPr lang="en-US" sz="5000" b="1">
                  <a:solidFill>
                    <a:schemeClr val="bg1"/>
                  </a:solidFill>
                  <a:latin typeface="Tahoma" panose="020B0604030504040204" pitchFamily="34" charset="0"/>
                </a:rPr>
                <a:t>02</a:t>
              </a:r>
            </a:p>
          </p:txBody>
        </p:sp>
      </p:grpSp>
      <p:grpSp>
        <p:nvGrpSpPr>
          <p:cNvPr id="66" name="Group 65">
            <a:extLst>
              <a:ext uri="{FF2B5EF4-FFF2-40B4-BE49-F238E27FC236}">
                <a16:creationId xmlns:a16="http://schemas.microsoft.com/office/drawing/2014/main" id="{0B042DF3-12EF-40CB-BE37-10967AB5D6FA}"/>
              </a:ext>
            </a:extLst>
          </p:cNvPr>
          <p:cNvGrpSpPr/>
          <p:nvPr/>
        </p:nvGrpSpPr>
        <p:grpSpPr>
          <a:xfrm>
            <a:off x="-12687751" y="7469166"/>
            <a:ext cx="992516" cy="992514"/>
            <a:chOff x="2899552" y="2228128"/>
            <a:chExt cx="992516" cy="992514"/>
          </a:xfrm>
        </p:grpSpPr>
        <p:sp>
          <p:nvSpPr>
            <p:cNvPr id="67" name="Rectangle 66">
              <a:extLst>
                <a:ext uri="{FF2B5EF4-FFF2-40B4-BE49-F238E27FC236}">
                  <a16:creationId xmlns:a16="http://schemas.microsoft.com/office/drawing/2014/main" id="{3FA4FB2E-4BEA-1B10-5A0D-E0E95BC3D43C}"/>
                </a:ext>
              </a:extLst>
            </p:cNvPr>
            <p:cNvSpPr/>
            <p:nvPr/>
          </p:nvSpPr>
          <p:spPr>
            <a:xfrm>
              <a:off x="2899552" y="2228128"/>
              <a:ext cx="992516" cy="992514"/>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8" name="TextBox 67">
              <a:extLst>
                <a:ext uri="{FF2B5EF4-FFF2-40B4-BE49-F238E27FC236}">
                  <a16:creationId xmlns:a16="http://schemas.microsoft.com/office/drawing/2014/main" id="{EC31FD54-BF0F-DE42-B35F-D813674162AC}"/>
                </a:ext>
              </a:extLst>
            </p:cNvPr>
            <p:cNvSpPr txBox="1"/>
            <p:nvPr/>
          </p:nvSpPr>
          <p:spPr>
            <a:xfrm>
              <a:off x="2899552" y="2293498"/>
              <a:ext cx="992516" cy="861774"/>
            </a:xfrm>
            <a:prstGeom prst="rect">
              <a:avLst/>
            </a:prstGeom>
            <a:noFill/>
            <a:ln>
              <a:noFill/>
            </a:ln>
          </p:spPr>
          <p:txBody>
            <a:bodyPr wrap="square" rtlCol="0">
              <a:spAutoFit/>
            </a:bodyPr>
            <a:lstStyle/>
            <a:p>
              <a:pPr algn="ctr"/>
              <a:r>
                <a:rPr lang="en-US" sz="5000" b="1">
                  <a:solidFill>
                    <a:schemeClr val="bg1"/>
                  </a:solidFill>
                  <a:latin typeface="Tahoma" panose="020B0604030504040204" pitchFamily="34" charset="0"/>
                </a:rPr>
                <a:t>03</a:t>
              </a:r>
            </a:p>
          </p:txBody>
        </p:sp>
      </p:grpSp>
      <p:grpSp>
        <p:nvGrpSpPr>
          <p:cNvPr id="54" name="Group 53">
            <a:extLst>
              <a:ext uri="{FF2B5EF4-FFF2-40B4-BE49-F238E27FC236}">
                <a16:creationId xmlns:a16="http://schemas.microsoft.com/office/drawing/2014/main" id="{8D4FC6E3-49EA-1CE1-10EB-799F4D932B18}"/>
              </a:ext>
            </a:extLst>
          </p:cNvPr>
          <p:cNvGrpSpPr/>
          <p:nvPr/>
        </p:nvGrpSpPr>
        <p:grpSpPr>
          <a:xfrm>
            <a:off x="-10862904" y="5068886"/>
            <a:ext cx="998396" cy="3392794"/>
            <a:chOff x="5593862" y="2178701"/>
            <a:chExt cx="998396" cy="3392794"/>
          </a:xfrm>
        </p:grpSpPr>
        <p:grpSp>
          <p:nvGrpSpPr>
            <p:cNvPr id="55" name="Group 54">
              <a:extLst>
                <a:ext uri="{FF2B5EF4-FFF2-40B4-BE49-F238E27FC236}">
                  <a16:creationId xmlns:a16="http://schemas.microsoft.com/office/drawing/2014/main" id="{73FC937F-760F-367B-ACBE-347F4A724E13}"/>
                </a:ext>
              </a:extLst>
            </p:cNvPr>
            <p:cNvGrpSpPr/>
            <p:nvPr/>
          </p:nvGrpSpPr>
          <p:grpSpPr>
            <a:xfrm>
              <a:off x="5599742" y="2178701"/>
              <a:ext cx="992516" cy="992514"/>
              <a:chOff x="2899552" y="2228128"/>
              <a:chExt cx="992516" cy="992514"/>
            </a:xfrm>
          </p:grpSpPr>
          <p:sp>
            <p:nvSpPr>
              <p:cNvPr id="62" name="Rectangle 61">
                <a:extLst>
                  <a:ext uri="{FF2B5EF4-FFF2-40B4-BE49-F238E27FC236}">
                    <a16:creationId xmlns:a16="http://schemas.microsoft.com/office/drawing/2014/main" id="{37F7B0F5-4317-A031-E8AB-A678374D12B6}"/>
                  </a:ext>
                </a:extLst>
              </p:cNvPr>
              <p:cNvSpPr/>
              <p:nvPr/>
            </p:nvSpPr>
            <p:spPr>
              <a:xfrm>
                <a:off x="2899552" y="2228128"/>
                <a:ext cx="992516" cy="992514"/>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3" name="TextBox 62">
                <a:extLst>
                  <a:ext uri="{FF2B5EF4-FFF2-40B4-BE49-F238E27FC236}">
                    <a16:creationId xmlns:a16="http://schemas.microsoft.com/office/drawing/2014/main" id="{ED97EFAA-49D1-E0EB-D9A0-751567E007C4}"/>
                  </a:ext>
                </a:extLst>
              </p:cNvPr>
              <p:cNvSpPr txBox="1"/>
              <p:nvPr/>
            </p:nvSpPr>
            <p:spPr>
              <a:xfrm>
                <a:off x="2899552" y="2293498"/>
                <a:ext cx="992516" cy="861774"/>
              </a:xfrm>
              <a:prstGeom prst="rect">
                <a:avLst/>
              </a:prstGeom>
              <a:noFill/>
              <a:ln>
                <a:noFill/>
              </a:ln>
            </p:spPr>
            <p:txBody>
              <a:bodyPr wrap="square" rtlCol="0">
                <a:spAutoFit/>
              </a:bodyPr>
              <a:lstStyle/>
              <a:p>
                <a:pPr algn="ctr"/>
                <a:r>
                  <a:rPr lang="en-US" sz="5000" b="1">
                    <a:solidFill>
                      <a:schemeClr val="bg1"/>
                    </a:solidFill>
                    <a:latin typeface="Tahoma" panose="020B0604030504040204" pitchFamily="34" charset="0"/>
                  </a:rPr>
                  <a:t>04</a:t>
                </a:r>
              </a:p>
            </p:txBody>
          </p:sp>
        </p:grpSp>
        <p:grpSp>
          <p:nvGrpSpPr>
            <p:cNvPr id="56" name="Group 55">
              <a:extLst>
                <a:ext uri="{FF2B5EF4-FFF2-40B4-BE49-F238E27FC236}">
                  <a16:creationId xmlns:a16="http://schemas.microsoft.com/office/drawing/2014/main" id="{8D7B8400-8C81-98D9-ECB2-C3BCDC0D7CEE}"/>
                </a:ext>
              </a:extLst>
            </p:cNvPr>
            <p:cNvGrpSpPr/>
            <p:nvPr/>
          </p:nvGrpSpPr>
          <p:grpSpPr>
            <a:xfrm>
              <a:off x="5593862" y="3378841"/>
              <a:ext cx="992516" cy="992514"/>
              <a:chOff x="2899552" y="2228128"/>
              <a:chExt cx="992516" cy="992514"/>
            </a:xfrm>
          </p:grpSpPr>
          <p:sp>
            <p:nvSpPr>
              <p:cNvPr id="60" name="Rectangle 59">
                <a:extLst>
                  <a:ext uri="{FF2B5EF4-FFF2-40B4-BE49-F238E27FC236}">
                    <a16:creationId xmlns:a16="http://schemas.microsoft.com/office/drawing/2014/main" id="{B04D9F71-413E-214C-C2D6-4955DA44A20A}"/>
                  </a:ext>
                </a:extLst>
              </p:cNvPr>
              <p:cNvSpPr/>
              <p:nvPr/>
            </p:nvSpPr>
            <p:spPr>
              <a:xfrm>
                <a:off x="2899552" y="2228128"/>
                <a:ext cx="992516" cy="992514"/>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1" name="TextBox 60">
                <a:extLst>
                  <a:ext uri="{FF2B5EF4-FFF2-40B4-BE49-F238E27FC236}">
                    <a16:creationId xmlns:a16="http://schemas.microsoft.com/office/drawing/2014/main" id="{AA3D7D9B-E83B-261B-F6B0-2FCFC4BAF398}"/>
                  </a:ext>
                </a:extLst>
              </p:cNvPr>
              <p:cNvSpPr txBox="1"/>
              <p:nvPr/>
            </p:nvSpPr>
            <p:spPr>
              <a:xfrm>
                <a:off x="2899552" y="2293498"/>
                <a:ext cx="992516" cy="861774"/>
              </a:xfrm>
              <a:prstGeom prst="rect">
                <a:avLst/>
              </a:prstGeom>
              <a:noFill/>
              <a:ln>
                <a:noFill/>
              </a:ln>
            </p:spPr>
            <p:txBody>
              <a:bodyPr wrap="square" rtlCol="0">
                <a:spAutoFit/>
              </a:bodyPr>
              <a:lstStyle/>
              <a:p>
                <a:pPr algn="ctr"/>
                <a:r>
                  <a:rPr lang="en-US" sz="5000" b="1">
                    <a:solidFill>
                      <a:schemeClr val="bg1"/>
                    </a:solidFill>
                    <a:latin typeface="Tahoma" panose="020B0604030504040204" pitchFamily="34" charset="0"/>
                  </a:rPr>
                  <a:t>05</a:t>
                </a:r>
              </a:p>
            </p:txBody>
          </p:sp>
        </p:grpSp>
        <p:grpSp>
          <p:nvGrpSpPr>
            <p:cNvPr id="57" name="Group 56">
              <a:extLst>
                <a:ext uri="{FF2B5EF4-FFF2-40B4-BE49-F238E27FC236}">
                  <a16:creationId xmlns:a16="http://schemas.microsoft.com/office/drawing/2014/main" id="{BE3E4FEC-D778-0395-0B4B-0DDC1904F45A}"/>
                </a:ext>
              </a:extLst>
            </p:cNvPr>
            <p:cNvGrpSpPr/>
            <p:nvPr/>
          </p:nvGrpSpPr>
          <p:grpSpPr>
            <a:xfrm>
              <a:off x="5596802" y="4578981"/>
              <a:ext cx="992516" cy="992514"/>
              <a:chOff x="2899552" y="2228128"/>
              <a:chExt cx="992516" cy="992514"/>
            </a:xfrm>
          </p:grpSpPr>
          <p:sp>
            <p:nvSpPr>
              <p:cNvPr id="58" name="Rectangle 57">
                <a:extLst>
                  <a:ext uri="{FF2B5EF4-FFF2-40B4-BE49-F238E27FC236}">
                    <a16:creationId xmlns:a16="http://schemas.microsoft.com/office/drawing/2014/main" id="{23AB450D-08B3-76C6-B1C2-661BF58EDF3B}"/>
                  </a:ext>
                </a:extLst>
              </p:cNvPr>
              <p:cNvSpPr/>
              <p:nvPr/>
            </p:nvSpPr>
            <p:spPr>
              <a:xfrm>
                <a:off x="2899552" y="2228128"/>
                <a:ext cx="992516" cy="992514"/>
              </a:xfrm>
              <a:prstGeom prst="rect">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9" name="TextBox 58">
                <a:extLst>
                  <a:ext uri="{FF2B5EF4-FFF2-40B4-BE49-F238E27FC236}">
                    <a16:creationId xmlns:a16="http://schemas.microsoft.com/office/drawing/2014/main" id="{B5A7D6F2-D2DA-CA60-D9E2-570337B00032}"/>
                  </a:ext>
                </a:extLst>
              </p:cNvPr>
              <p:cNvSpPr txBox="1"/>
              <p:nvPr/>
            </p:nvSpPr>
            <p:spPr>
              <a:xfrm>
                <a:off x="2899552" y="2293498"/>
                <a:ext cx="992516" cy="861774"/>
              </a:xfrm>
              <a:prstGeom prst="rect">
                <a:avLst/>
              </a:prstGeom>
              <a:noFill/>
              <a:ln>
                <a:noFill/>
              </a:ln>
            </p:spPr>
            <p:txBody>
              <a:bodyPr wrap="square" rtlCol="0">
                <a:spAutoFit/>
              </a:bodyPr>
              <a:lstStyle/>
              <a:p>
                <a:pPr algn="ctr"/>
                <a:r>
                  <a:rPr lang="en-US" sz="5000" b="1">
                    <a:solidFill>
                      <a:schemeClr val="bg1"/>
                    </a:solidFill>
                    <a:latin typeface="Tahoma" panose="020B0604030504040204" pitchFamily="34" charset="0"/>
                  </a:rPr>
                  <a:t>06</a:t>
                </a:r>
              </a:p>
            </p:txBody>
          </p:sp>
        </p:grpSp>
      </p:grpSp>
      <p:sp>
        <p:nvSpPr>
          <p:cNvPr id="134" name="TextBox 133">
            <a:extLst>
              <a:ext uri="{FF2B5EF4-FFF2-40B4-BE49-F238E27FC236}">
                <a16:creationId xmlns:a16="http://schemas.microsoft.com/office/drawing/2014/main" id="{4A708908-13A9-89E9-3676-0715157D7F0E}"/>
              </a:ext>
            </a:extLst>
          </p:cNvPr>
          <p:cNvSpPr txBox="1"/>
          <p:nvPr/>
        </p:nvSpPr>
        <p:spPr>
          <a:xfrm>
            <a:off x="1284790" y="521492"/>
            <a:ext cx="4664600" cy="1323439"/>
          </a:xfrm>
          <a:prstGeom prst="rect">
            <a:avLst/>
          </a:prstGeom>
          <a:noFill/>
        </p:spPr>
        <p:txBody>
          <a:bodyPr wrap="square" rtlCol="0">
            <a:spAutoFit/>
          </a:bodyPr>
          <a:lstStyle/>
          <a:p>
            <a:r>
              <a:rPr lang="en-US" sz="8000" b="1">
                <a:solidFill>
                  <a:schemeClr val="bg1"/>
                </a:solidFill>
                <a:latin typeface="Tahoma" panose="020B0604030504040204" pitchFamily="34" charset="0"/>
                <a:ea typeface="Tahoma" panose="020B0604030504040204" pitchFamily="34" charset="0"/>
                <a:cs typeface="Tahoma" panose="020B0604030504040204" pitchFamily="34" charset="0"/>
              </a:rPr>
              <a:t>Agenda</a:t>
            </a:r>
          </a:p>
        </p:txBody>
      </p:sp>
      <p:sp>
        <p:nvSpPr>
          <p:cNvPr id="135" name="TextBox 134">
            <a:extLst>
              <a:ext uri="{FF2B5EF4-FFF2-40B4-BE49-F238E27FC236}">
                <a16:creationId xmlns:a16="http://schemas.microsoft.com/office/drawing/2014/main" id="{6E51B3FF-8F79-037E-4307-C67D343D5722}"/>
              </a:ext>
            </a:extLst>
          </p:cNvPr>
          <p:cNvSpPr txBox="1"/>
          <p:nvPr/>
        </p:nvSpPr>
        <p:spPr>
          <a:xfrm>
            <a:off x="6120966" y="829268"/>
            <a:ext cx="4786244" cy="707886"/>
          </a:xfrm>
          <a:prstGeom prst="rect">
            <a:avLst/>
          </a:prstGeom>
          <a:noFill/>
        </p:spPr>
        <p:txBody>
          <a:bodyPr wrap="square" rtlCol="0">
            <a:spAutoFit/>
          </a:bodyPr>
          <a:lstStyle/>
          <a:p>
            <a:pPr algn="r"/>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Let’s take a closer look the main topics covered in this presentation.</a:t>
            </a:r>
          </a:p>
        </p:txBody>
      </p:sp>
      <p:grpSp>
        <p:nvGrpSpPr>
          <p:cNvPr id="25" name="Group 24">
            <a:extLst>
              <a:ext uri="{FF2B5EF4-FFF2-40B4-BE49-F238E27FC236}">
                <a16:creationId xmlns:a16="http://schemas.microsoft.com/office/drawing/2014/main" id="{0D2B98F9-5DA1-7E20-F332-432DB5D0E65D}"/>
              </a:ext>
            </a:extLst>
          </p:cNvPr>
          <p:cNvGrpSpPr/>
          <p:nvPr/>
        </p:nvGrpSpPr>
        <p:grpSpPr>
          <a:xfrm>
            <a:off x="2031655" y="2253891"/>
            <a:ext cx="8128690" cy="3539239"/>
            <a:chOff x="1719138" y="2315115"/>
            <a:chExt cx="8128690" cy="3539239"/>
          </a:xfrm>
        </p:grpSpPr>
        <p:grpSp>
          <p:nvGrpSpPr>
            <p:cNvPr id="22" name="Group 21">
              <a:extLst>
                <a:ext uri="{FF2B5EF4-FFF2-40B4-BE49-F238E27FC236}">
                  <a16:creationId xmlns:a16="http://schemas.microsoft.com/office/drawing/2014/main" id="{8454F28D-1FF9-B850-24B6-B2C649271111}"/>
                </a:ext>
              </a:extLst>
            </p:cNvPr>
            <p:cNvGrpSpPr/>
            <p:nvPr/>
          </p:nvGrpSpPr>
          <p:grpSpPr>
            <a:xfrm>
              <a:off x="1719138" y="2315115"/>
              <a:ext cx="3992971" cy="995563"/>
              <a:chOff x="1719138" y="2372670"/>
              <a:chExt cx="3992971" cy="995563"/>
            </a:xfrm>
          </p:grpSpPr>
          <p:sp>
            <p:nvSpPr>
              <p:cNvPr id="136" name="Oval 135">
                <a:extLst>
                  <a:ext uri="{FF2B5EF4-FFF2-40B4-BE49-F238E27FC236}">
                    <a16:creationId xmlns:a16="http://schemas.microsoft.com/office/drawing/2014/main" id="{6F5199F1-EBC6-74C1-2B5D-20C61B13A3FA}"/>
                  </a:ext>
                </a:extLst>
              </p:cNvPr>
              <p:cNvSpPr/>
              <p:nvPr/>
            </p:nvSpPr>
            <p:spPr>
              <a:xfrm>
                <a:off x="1719138" y="2372670"/>
                <a:ext cx="995563" cy="995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eorgia" panose="02040502050405020303" pitchFamily="18" charset="0"/>
                </a:endParaRPr>
              </a:p>
            </p:txBody>
          </p:sp>
          <p:grpSp>
            <p:nvGrpSpPr>
              <p:cNvPr id="21" name="Group 20">
                <a:extLst>
                  <a:ext uri="{FF2B5EF4-FFF2-40B4-BE49-F238E27FC236}">
                    <a16:creationId xmlns:a16="http://schemas.microsoft.com/office/drawing/2014/main" id="{CA7EBC9F-5200-A4E6-4607-97AA4CC1E518}"/>
                  </a:ext>
                </a:extLst>
              </p:cNvPr>
              <p:cNvGrpSpPr/>
              <p:nvPr/>
            </p:nvGrpSpPr>
            <p:grpSpPr>
              <a:xfrm>
                <a:off x="1946734" y="2516508"/>
                <a:ext cx="3765375" cy="707886"/>
                <a:chOff x="1946734" y="2516508"/>
                <a:chExt cx="3765375" cy="707886"/>
              </a:xfrm>
            </p:grpSpPr>
            <p:grpSp>
              <p:nvGrpSpPr>
                <p:cNvPr id="137" name="Google Shape;9813;p84">
                  <a:extLst>
                    <a:ext uri="{FF2B5EF4-FFF2-40B4-BE49-F238E27FC236}">
                      <a16:creationId xmlns:a16="http://schemas.microsoft.com/office/drawing/2014/main" id="{2941EFF6-7E6B-3D7F-AE21-B178C5895A3F}"/>
                    </a:ext>
                  </a:extLst>
                </p:cNvPr>
                <p:cNvGrpSpPr>
                  <a:grpSpLocks noChangeAspect="1"/>
                </p:cNvGrpSpPr>
                <p:nvPr/>
              </p:nvGrpSpPr>
              <p:grpSpPr>
                <a:xfrm>
                  <a:off x="1946734" y="2600451"/>
                  <a:ext cx="540370" cy="540000"/>
                  <a:chOff x="-34004625" y="3585850"/>
                  <a:chExt cx="292225" cy="292025"/>
                </a:xfrm>
                <a:solidFill>
                  <a:srgbClr val="2D5A95"/>
                </a:solidFill>
              </p:grpSpPr>
              <p:sp>
                <p:nvSpPr>
                  <p:cNvPr id="138" name="Google Shape;9814;p84">
                    <a:extLst>
                      <a:ext uri="{FF2B5EF4-FFF2-40B4-BE49-F238E27FC236}">
                        <a16:creationId xmlns:a16="http://schemas.microsoft.com/office/drawing/2014/main" id="{B3E59B65-0715-A541-69AF-20DE14798BD8}"/>
                      </a:ext>
                    </a:extLst>
                  </p:cNvPr>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121900" tIns="121900" rIns="121900" bIns="121900" anchor="ctr" anchorCtr="0">
                    <a:noAutofit/>
                  </a:bodyPr>
                  <a:lstStyle/>
                  <a:p>
                    <a:endParaRPr sz="2400">
                      <a:solidFill>
                        <a:schemeClr val="bg1"/>
                      </a:solidFill>
                      <a:latin typeface="Georgia" panose="02040502050405020303" pitchFamily="18" charset="0"/>
                    </a:endParaRPr>
                  </a:p>
                </p:txBody>
              </p:sp>
              <p:sp>
                <p:nvSpPr>
                  <p:cNvPr id="139" name="Google Shape;9815;p84">
                    <a:extLst>
                      <a:ext uri="{FF2B5EF4-FFF2-40B4-BE49-F238E27FC236}">
                        <a16:creationId xmlns:a16="http://schemas.microsoft.com/office/drawing/2014/main" id="{3A27C281-370C-5C42-7C5D-DF3B38ED156F}"/>
                      </a:ext>
                    </a:extLst>
                  </p:cNvPr>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121900" tIns="121900" rIns="121900" bIns="121900" anchor="ctr" anchorCtr="0">
                    <a:noAutofit/>
                  </a:bodyPr>
                  <a:lstStyle/>
                  <a:p>
                    <a:endParaRPr sz="2400">
                      <a:solidFill>
                        <a:schemeClr val="bg1"/>
                      </a:solidFill>
                      <a:latin typeface="Georgia" panose="02040502050405020303" pitchFamily="18" charset="0"/>
                    </a:endParaRPr>
                  </a:p>
                </p:txBody>
              </p:sp>
              <p:sp>
                <p:nvSpPr>
                  <p:cNvPr id="140" name="Google Shape;9816;p84">
                    <a:extLst>
                      <a:ext uri="{FF2B5EF4-FFF2-40B4-BE49-F238E27FC236}">
                        <a16:creationId xmlns:a16="http://schemas.microsoft.com/office/drawing/2014/main" id="{33ECFCD0-C488-08F8-8584-06B534CF1A56}"/>
                      </a:ext>
                    </a:extLst>
                  </p:cNvPr>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121900" tIns="121900" rIns="121900" bIns="121900" anchor="ctr" anchorCtr="0">
                    <a:noAutofit/>
                  </a:bodyPr>
                  <a:lstStyle/>
                  <a:p>
                    <a:endParaRPr sz="2400">
                      <a:solidFill>
                        <a:schemeClr val="bg1"/>
                      </a:solidFill>
                      <a:latin typeface="Georgia" panose="02040502050405020303" pitchFamily="18" charset="0"/>
                    </a:endParaRPr>
                  </a:p>
                </p:txBody>
              </p:sp>
              <p:sp>
                <p:nvSpPr>
                  <p:cNvPr id="141" name="Google Shape;9817;p84">
                    <a:extLst>
                      <a:ext uri="{FF2B5EF4-FFF2-40B4-BE49-F238E27FC236}">
                        <a16:creationId xmlns:a16="http://schemas.microsoft.com/office/drawing/2014/main" id="{92A42C2A-560A-E699-6241-97889E86A19B}"/>
                      </a:ext>
                    </a:extLst>
                  </p:cNvPr>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121900" tIns="121900" rIns="121900" bIns="121900" anchor="ctr" anchorCtr="0">
                    <a:noAutofit/>
                  </a:bodyPr>
                  <a:lstStyle/>
                  <a:p>
                    <a:endParaRPr sz="2400">
                      <a:solidFill>
                        <a:schemeClr val="bg1"/>
                      </a:solidFill>
                      <a:latin typeface="Georgia" panose="02040502050405020303" pitchFamily="18" charset="0"/>
                    </a:endParaRPr>
                  </a:p>
                </p:txBody>
              </p:sp>
              <p:sp>
                <p:nvSpPr>
                  <p:cNvPr id="142" name="Google Shape;9818;p84">
                    <a:extLst>
                      <a:ext uri="{FF2B5EF4-FFF2-40B4-BE49-F238E27FC236}">
                        <a16:creationId xmlns:a16="http://schemas.microsoft.com/office/drawing/2014/main" id="{62FF32BD-04C5-EF52-631B-C65C308AFAF2}"/>
                      </a:ext>
                    </a:extLst>
                  </p:cNvPr>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121900" tIns="121900" rIns="121900" bIns="121900" anchor="ctr" anchorCtr="0">
                    <a:noAutofit/>
                  </a:bodyPr>
                  <a:lstStyle/>
                  <a:p>
                    <a:endParaRPr sz="2400">
                      <a:solidFill>
                        <a:schemeClr val="bg1"/>
                      </a:solidFill>
                      <a:latin typeface="Georgia" panose="02040502050405020303" pitchFamily="18" charset="0"/>
                    </a:endParaRPr>
                  </a:p>
                </p:txBody>
              </p:sp>
            </p:grpSp>
            <p:sp>
              <p:nvSpPr>
                <p:cNvPr id="164" name="TextBox 163">
                  <a:extLst>
                    <a:ext uri="{FF2B5EF4-FFF2-40B4-BE49-F238E27FC236}">
                      <a16:creationId xmlns:a16="http://schemas.microsoft.com/office/drawing/2014/main" id="{4995D0DB-2BE5-C426-9D34-6A33DAF41761}"/>
                    </a:ext>
                  </a:extLst>
                </p:cNvPr>
                <p:cNvSpPr txBox="1"/>
                <p:nvPr/>
              </p:nvSpPr>
              <p:spPr>
                <a:xfrm>
                  <a:off x="2905488" y="2516508"/>
                  <a:ext cx="2806621" cy="707886"/>
                </a:xfrm>
                <a:prstGeom prst="rect">
                  <a:avLst/>
                </a:prstGeom>
                <a:noFill/>
              </p:spPr>
              <p:txBody>
                <a:bodyPr wrap="square" rtlCol="0">
                  <a:spAutoFit/>
                </a:bodyPr>
                <a:lstStyle/>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Essential systems </a:t>
                  </a:r>
                </a:p>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and software </a:t>
                  </a:r>
                </a:p>
              </p:txBody>
            </p:sp>
          </p:grpSp>
        </p:grpSp>
        <p:grpSp>
          <p:nvGrpSpPr>
            <p:cNvPr id="23" name="Group 22">
              <a:extLst>
                <a:ext uri="{FF2B5EF4-FFF2-40B4-BE49-F238E27FC236}">
                  <a16:creationId xmlns:a16="http://schemas.microsoft.com/office/drawing/2014/main" id="{6B48A531-CE37-B17D-2F0D-AAC3C9E30F84}"/>
                </a:ext>
              </a:extLst>
            </p:cNvPr>
            <p:cNvGrpSpPr/>
            <p:nvPr/>
          </p:nvGrpSpPr>
          <p:grpSpPr>
            <a:xfrm>
              <a:off x="6133093" y="2315115"/>
              <a:ext cx="3714735" cy="995563"/>
              <a:chOff x="1719138" y="3527454"/>
              <a:chExt cx="3714735" cy="995563"/>
            </a:xfrm>
          </p:grpSpPr>
          <p:sp>
            <p:nvSpPr>
              <p:cNvPr id="143" name="Oval 142">
                <a:extLst>
                  <a:ext uri="{FF2B5EF4-FFF2-40B4-BE49-F238E27FC236}">
                    <a16:creationId xmlns:a16="http://schemas.microsoft.com/office/drawing/2014/main" id="{F2C43C46-9AE0-5234-648B-2C23F0D83F67}"/>
                  </a:ext>
                </a:extLst>
              </p:cNvPr>
              <p:cNvSpPr/>
              <p:nvPr/>
            </p:nvSpPr>
            <p:spPr>
              <a:xfrm>
                <a:off x="1719138" y="3527454"/>
                <a:ext cx="995563" cy="995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eorgia" panose="02040502050405020303" pitchFamily="18" charset="0"/>
                </a:endParaRPr>
              </a:p>
            </p:txBody>
          </p:sp>
          <p:grpSp>
            <p:nvGrpSpPr>
              <p:cNvPr id="16" name="Group 15">
                <a:extLst>
                  <a:ext uri="{FF2B5EF4-FFF2-40B4-BE49-F238E27FC236}">
                    <a16:creationId xmlns:a16="http://schemas.microsoft.com/office/drawing/2014/main" id="{DC58BCDE-DCEC-3D6B-344D-9B1ABA0E736A}"/>
                  </a:ext>
                </a:extLst>
              </p:cNvPr>
              <p:cNvGrpSpPr/>
              <p:nvPr/>
            </p:nvGrpSpPr>
            <p:grpSpPr>
              <a:xfrm>
                <a:off x="1980712" y="3671292"/>
                <a:ext cx="3453161" cy="707886"/>
                <a:chOff x="1980712" y="3671292"/>
                <a:chExt cx="3453161" cy="707886"/>
              </a:xfrm>
            </p:grpSpPr>
            <p:sp>
              <p:nvSpPr>
                <p:cNvPr id="165" name="TextBox 164">
                  <a:extLst>
                    <a:ext uri="{FF2B5EF4-FFF2-40B4-BE49-F238E27FC236}">
                      <a16:creationId xmlns:a16="http://schemas.microsoft.com/office/drawing/2014/main" id="{DF36C77D-174F-47C5-BC09-B212DB4B316D}"/>
                    </a:ext>
                  </a:extLst>
                </p:cNvPr>
                <p:cNvSpPr txBox="1"/>
                <p:nvPr/>
              </p:nvSpPr>
              <p:spPr>
                <a:xfrm>
                  <a:off x="2905488" y="3671292"/>
                  <a:ext cx="2528385" cy="707886"/>
                </a:xfrm>
                <a:prstGeom prst="rect">
                  <a:avLst/>
                </a:prstGeom>
                <a:noFill/>
              </p:spPr>
              <p:txBody>
                <a:bodyPr wrap="square" rtlCol="0">
                  <a:spAutoFit/>
                </a:bodyPr>
                <a:lstStyle/>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Computing and </a:t>
                  </a:r>
                </a:p>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printing services</a:t>
                  </a:r>
                </a:p>
              </p:txBody>
            </p:sp>
            <p:grpSp>
              <p:nvGrpSpPr>
                <p:cNvPr id="173" name="Google Shape;10712;p85">
                  <a:extLst>
                    <a:ext uri="{FF2B5EF4-FFF2-40B4-BE49-F238E27FC236}">
                      <a16:creationId xmlns:a16="http://schemas.microsoft.com/office/drawing/2014/main" id="{545AECFB-7BCC-404F-7E9C-17F928721DB5}"/>
                    </a:ext>
                  </a:extLst>
                </p:cNvPr>
                <p:cNvGrpSpPr/>
                <p:nvPr/>
              </p:nvGrpSpPr>
              <p:grpSpPr>
                <a:xfrm>
                  <a:off x="1980712" y="3789620"/>
                  <a:ext cx="472415" cy="471231"/>
                  <a:chOff x="-47154000" y="3939275"/>
                  <a:chExt cx="299300" cy="298550"/>
                </a:xfrm>
                <a:solidFill>
                  <a:srgbClr val="2D5A95"/>
                </a:solidFill>
              </p:grpSpPr>
              <p:sp>
                <p:nvSpPr>
                  <p:cNvPr id="174" name="Google Shape;10713;p85">
                    <a:extLst>
                      <a:ext uri="{FF2B5EF4-FFF2-40B4-BE49-F238E27FC236}">
                        <a16:creationId xmlns:a16="http://schemas.microsoft.com/office/drawing/2014/main" id="{1F1956DD-3B54-A374-35D0-16860844C4D5}"/>
                      </a:ext>
                    </a:extLst>
                  </p:cNvPr>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75" name="Google Shape;10714;p85">
                    <a:extLst>
                      <a:ext uri="{FF2B5EF4-FFF2-40B4-BE49-F238E27FC236}">
                        <a16:creationId xmlns:a16="http://schemas.microsoft.com/office/drawing/2014/main" id="{7D5FBCB7-DA72-95A9-39CC-8FB9F951F24E}"/>
                      </a:ext>
                    </a:extLst>
                  </p:cNvPr>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76" name="Google Shape;10715;p85">
                    <a:extLst>
                      <a:ext uri="{FF2B5EF4-FFF2-40B4-BE49-F238E27FC236}">
                        <a16:creationId xmlns:a16="http://schemas.microsoft.com/office/drawing/2014/main" id="{FF838B83-C545-9E02-8EB4-3AA47A12CCF7}"/>
                      </a:ext>
                    </a:extLst>
                  </p:cNvPr>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77" name="Google Shape;10716;p85">
                    <a:extLst>
                      <a:ext uri="{FF2B5EF4-FFF2-40B4-BE49-F238E27FC236}">
                        <a16:creationId xmlns:a16="http://schemas.microsoft.com/office/drawing/2014/main" id="{D9A59251-9DBA-C0E5-9CF5-C8099AF92629}"/>
                      </a:ext>
                    </a:extLst>
                  </p:cNvPr>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grpSp>
        <p:grpSp>
          <p:nvGrpSpPr>
            <p:cNvPr id="18" name="Group 17">
              <a:extLst>
                <a:ext uri="{FF2B5EF4-FFF2-40B4-BE49-F238E27FC236}">
                  <a16:creationId xmlns:a16="http://schemas.microsoft.com/office/drawing/2014/main" id="{F12BA93D-C80F-2CEE-7344-EE151D7729E5}"/>
                </a:ext>
              </a:extLst>
            </p:cNvPr>
            <p:cNvGrpSpPr/>
            <p:nvPr/>
          </p:nvGrpSpPr>
          <p:grpSpPr>
            <a:xfrm>
              <a:off x="6133093" y="3586953"/>
              <a:ext cx="2848757" cy="995563"/>
              <a:chOff x="6780904" y="2372670"/>
              <a:chExt cx="2848757" cy="995563"/>
            </a:xfrm>
          </p:grpSpPr>
          <p:grpSp>
            <p:nvGrpSpPr>
              <p:cNvPr id="2" name="Group 1">
                <a:extLst>
                  <a:ext uri="{FF2B5EF4-FFF2-40B4-BE49-F238E27FC236}">
                    <a16:creationId xmlns:a16="http://schemas.microsoft.com/office/drawing/2014/main" id="{FA1FF8EF-F06C-6574-5151-9F28924D0B7B}"/>
                  </a:ext>
                </a:extLst>
              </p:cNvPr>
              <p:cNvGrpSpPr/>
              <p:nvPr/>
            </p:nvGrpSpPr>
            <p:grpSpPr>
              <a:xfrm>
                <a:off x="6780904" y="2372670"/>
                <a:ext cx="2848757" cy="995563"/>
                <a:chOff x="6780904" y="2372670"/>
                <a:chExt cx="2848757" cy="995563"/>
              </a:xfrm>
            </p:grpSpPr>
            <p:sp>
              <p:nvSpPr>
                <p:cNvPr id="167" name="Oval 166">
                  <a:extLst>
                    <a:ext uri="{FF2B5EF4-FFF2-40B4-BE49-F238E27FC236}">
                      <a16:creationId xmlns:a16="http://schemas.microsoft.com/office/drawing/2014/main" id="{2906BEF2-59FB-EAA8-5B02-B424C5B25D6F}"/>
                    </a:ext>
                  </a:extLst>
                </p:cNvPr>
                <p:cNvSpPr/>
                <p:nvPr/>
              </p:nvSpPr>
              <p:spPr>
                <a:xfrm>
                  <a:off x="6780904" y="2372670"/>
                  <a:ext cx="995563" cy="995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eorgia" panose="02040502050405020303" pitchFamily="18" charset="0"/>
                  </a:endParaRPr>
                </a:p>
              </p:txBody>
            </p:sp>
            <p:sp>
              <p:nvSpPr>
                <p:cNvPr id="168" name="TextBox 167">
                  <a:extLst>
                    <a:ext uri="{FF2B5EF4-FFF2-40B4-BE49-F238E27FC236}">
                      <a16:creationId xmlns:a16="http://schemas.microsoft.com/office/drawing/2014/main" id="{578EEFD3-C86B-E6D2-EFE7-B9F180DCBE52}"/>
                    </a:ext>
                  </a:extLst>
                </p:cNvPr>
                <p:cNvSpPr txBox="1"/>
                <p:nvPr/>
              </p:nvSpPr>
              <p:spPr>
                <a:xfrm>
                  <a:off x="7967253" y="2516508"/>
                  <a:ext cx="1662408" cy="707886"/>
                </a:xfrm>
                <a:prstGeom prst="rect">
                  <a:avLst/>
                </a:prstGeom>
                <a:noFill/>
              </p:spPr>
              <p:txBody>
                <a:bodyPr wrap="square" rtlCol="0">
                  <a:spAutoFit/>
                </a:bodyPr>
                <a:lstStyle/>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Library</a:t>
                  </a:r>
                </a:p>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services</a:t>
                  </a:r>
                </a:p>
              </p:txBody>
            </p:sp>
          </p:grpSp>
          <p:grpSp>
            <p:nvGrpSpPr>
              <p:cNvPr id="178" name="Google Shape;8994;p82">
                <a:extLst>
                  <a:ext uri="{FF2B5EF4-FFF2-40B4-BE49-F238E27FC236}">
                    <a16:creationId xmlns:a16="http://schemas.microsoft.com/office/drawing/2014/main" id="{8D7367F3-4AC7-B3F6-758D-E4458646AD4E}"/>
                  </a:ext>
                </a:extLst>
              </p:cNvPr>
              <p:cNvGrpSpPr/>
              <p:nvPr/>
            </p:nvGrpSpPr>
            <p:grpSpPr>
              <a:xfrm>
                <a:off x="7031433" y="2645281"/>
                <a:ext cx="494505" cy="450340"/>
                <a:chOff x="-40378075" y="3267450"/>
                <a:chExt cx="317425" cy="289075"/>
              </a:xfrm>
              <a:solidFill>
                <a:srgbClr val="2D5A95"/>
              </a:solidFill>
            </p:grpSpPr>
            <p:sp>
              <p:nvSpPr>
                <p:cNvPr id="179" name="Google Shape;8995;p82">
                  <a:extLst>
                    <a:ext uri="{FF2B5EF4-FFF2-40B4-BE49-F238E27FC236}">
                      <a16:creationId xmlns:a16="http://schemas.microsoft.com/office/drawing/2014/main" id="{AAF2BC01-E64A-1EB9-D5EF-ED0307CAA662}"/>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80" name="Google Shape;8996;p82">
                  <a:extLst>
                    <a:ext uri="{FF2B5EF4-FFF2-40B4-BE49-F238E27FC236}">
                      <a16:creationId xmlns:a16="http://schemas.microsoft.com/office/drawing/2014/main" id="{CD628BB7-165A-094F-BD10-FFA4C3BFAED5}"/>
                    </a:ext>
                  </a:extLst>
                </p:cNvPr>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81" name="Google Shape;8997;p82">
                  <a:extLst>
                    <a:ext uri="{FF2B5EF4-FFF2-40B4-BE49-F238E27FC236}">
                      <a16:creationId xmlns:a16="http://schemas.microsoft.com/office/drawing/2014/main" id="{70610191-7970-4703-BAE7-83CC414E4AB1}"/>
                    </a:ext>
                  </a:extLst>
                </p:cNvPr>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82" name="Google Shape;8998;p82">
                  <a:extLst>
                    <a:ext uri="{FF2B5EF4-FFF2-40B4-BE49-F238E27FC236}">
                      <a16:creationId xmlns:a16="http://schemas.microsoft.com/office/drawing/2014/main" id="{B3E67124-9FF6-5254-2F46-735D314EC5DE}"/>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grpSp>
          <p:nvGrpSpPr>
            <p:cNvPr id="24" name="Group 23">
              <a:extLst>
                <a:ext uri="{FF2B5EF4-FFF2-40B4-BE49-F238E27FC236}">
                  <a16:creationId xmlns:a16="http://schemas.microsoft.com/office/drawing/2014/main" id="{7972F699-BA92-D5A8-3090-50092D3326CA}"/>
                </a:ext>
              </a:extLst>
            </p:cNvPr>
            <p:cNvGrpSpPr/>
            <p:nvPr/>
          </p:nvGrpSpPr>
          <p:grpSpPr>
            <a:xfrm>
              <a:off x="1719138" y="3586953"/>
              <a:ext cx="3441128" cy="995563"/>
              <a:chOff x="1719138" y="4682237"/>
              <a:chExt cx="3441128" cy="995563"/>
            </a:xfrm>
          </p:grpSpPr>
          <p:grpSp>
            <p:nvGrpSpPr>
              <p:cNvPr id="17" name="Group 16">
                <a:extLst>
                  <a:ext uri="{FF2B5EF4-FFF2-40B4-BE49-F238E27FC236}">
                    <a16:creationId xmlns:a16="http://schemas.microsoft.com/office/drawing/2014/main" id="{BE24BE33-D995-4CBA-21E5-B409F4345486}"/>
                  </a:ext>
                </a:extLst>
              </p:cNvPr>
              <p:cNvGrpSpPr/>
              <p:nvPr/>
            </p:nvGrpSpPr>
            <p:grpSpPr>
              <a:xfrm>
                <a:off x="1719138" y="4682237"/>
                <a:ext cx="3441128" cy="995563"/>
                <a:chOff x="1719138" y="4682237"/>
                <a:chExt cx="3441128" cy="995563"/>
              </a:xfrm>
            </p:grpSpPr>
            <p:sp>
              <p:nvSpPr>
                <p:cNvPr id="150" name="Oval 149">
                  <a:extLst>
                    <a:ext uri="{FF2B5EF4-FFF2-40B4-BE49-F238E27FC236}">
                      <a16:creationId xmlns:a16="http://schemas.microsoft.com/office/drawing/2014/main" id="{606FFBB5-47D6-E0BC-B36A-F2F11CA25890}"/>
                    </a:ext>
                  </a:extLst>
                </p:cNvPr>
                <p:cNvSpPr/>
                <p:nvPr/>
              </p:nvSpPr>
              <p:spPr>
                <a:xfrm>
                  <a:off x="1719138" y="4682237"/>
                  <a:ext cx="995563" cy="995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eorgia" panose="02040502050405020303" pitchFamily="18" charset="0"/>
                  </a:endParaRPr>
                </a:p>
              </p:txBody>
            </p:sp>
            <p:sp>
              <p:nvSpPr>
                <p:cNvPr id="166" name="TextBox 165">
                  <a:extLst>
                    <a:ext uri="{FF2B5EF4-FFF2-40B4-BE49-F238E27FC236}">
                      <a16:creationId xmlns:a16="http://schemas.microsoft.com/office/drawing/2014/main" id="{1BF75BB8-B1F4-78D1-35BB-98CC2D1310A3}"/>
                    </a:ext>
                  </a:extLst>
                </p:cNvPr>
                <p:cNvSpPr txBox="1"/>
                <p:nvPr/>
              </p:nvSpPr>
              <p:spPr>
                <a:xfrm>
                  <a:off x="2905488" y="4826075"/>
                  <a:ext cx="2254778" cy="707886"/>
                </a:xfrm>
                <a:prstGeom prst="rect">
                  <a:avLst/>
                </a:prstGeom>
                <a:noFill/>
              </p:spPr>
              <p:txBody>
                <a:bodyPr wrap="square" rtlCol="0">
                  <a:spAutoFit/>
                </a:bodyPr>
                <a:lstStyle/>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Mobile</a:t>
                  </a:r>
                </a:p>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computing</a:t>
                  </a:r>
                </a:p>
              </p:txBody>
            </p:sp>
          </p:grpSp>
          <p:grpSp>
            <p:nvGrpSpPr>
              <p:cNvPr id="183" name="Google Shape;9057;p82">
                <a:extLst>
                  <a:ext uri="{FF2B5EF4-FFF2-40B4-BE49-F238E27FC236}">
                    <a16:creationId xmlns:a16="http://schemas.microsoft.com/office/drawing/2014/main" id="{6B113143-718F-BFA8-1298-983B10FCBE65}"/>
                  </a:ext>
                </a:extLst>
              </p:cNvPr>
              <p:cNvGrpSpPr/>
              <p:nvPr/>
            </p:nvGrpSpPr>
            <p:grpSpPr>
              <a:xfrm>
                <a:off x="1970874" y="4987349"/>
                <a:ext cx="492091" cy="385339"/>
                <a:chOff x="-41526450" y="3653375"/>
                <a:chExt cx="315875" cy="247350"/>
              </a:xfrm>
              <a:solidFill>
                <a:srgbClr val="2D5A95"/>
              </a:solidFill>
            </p:grpSpPr>
            <p:sp>
              <p:nvSpPr>
                <p:cNvPr id="184" name="Google Shape;9058;p82">
                  <a:extLst>
                    <a:ext uri="{FF2B5EF4-FFF2-40B4-BE49-F238E27FC236}">
                      <a16:creationId xmlns:a16="http://schemas.microsoft.com/office/drawing/2014/main" id="{2F51DA0D-71E4-CE25-BE27-6271E8D54749}"/>
                    </a:ext>
                  </a:extLst>
                </p:cNvPr>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121900" tIns="121900" rIns="121900" bIns="121900" anchor="ctr" anchorCtr="0">
                  <a:noAutofit/>
                </a:bodyPr>
                <a:lstStyle/>
                <a:p>
                  <a:endParaRPr lang="en-GB" sz="2400">
                    <a:latin typeface="Georgia" panose="02040502050405020303" pitchFamily="18" charset="0"/>
                  </a:endParaRPr>
                </a:p>
              </p:txBody>
            </p:sp>
            <p:sp>
              <p:nvSpPr>
                <p:cNvPr id="185" name="Google Shape;9059;p82">
                  <a:extLst>
                    <a:ext uri="{FF2B5EF4-FFF2-40B4-BE49-F238E27FC236}">
                      <a16:creationId xmlns:a16="http://schemas.microsoft.com/office/drawing/2014/main" id="{3C296711-9F60-D75B-01CE-75F1E21063A5}"/>
                    </a:ext>
                  </a:extLst>
                </p:cNvPr>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121900" tIns="121900" rIns="121900" bIns="121900" anchor="ctr" anchorCtr="0">
                  <a:noAutofit/>
                </a:bodyPr>
                <a:lstStyle/>
                <a:p>
                  <a:endParaRPr lang="en-GB" sz="2400">
                    <a:latin typeface="Georgia" panose="02040502050405020303" pitchFamily="18" charset="0"/>
                  </a:endParaRPr>
                </a:p>
              </p:txBody>
            </p:sp>
          </p:grpSp>
        </p:grpSp>
        <p:grpSp>
          <p:nvGrpSpPr>
            <p:cNvPr id="20" name="Group 19">
              <a:extLst>
                <a:ext uri="{FF2B5EF4-FFF2-40B4-BE49-F238E27FC236}">
                  <a16:creationId xmlns:a16="http://schemas.microsoft.com/office/drawing/2014/main" id="{0DA391C9-97E1-4A57-88FE-DCC19B1F889C}"/>
                </a:ext>
              </a:extLst>
            </p:cNvPr>
            <p:cNvGrpSpPr/>
            <p:nvPr/>
          </p:nvGrpSpPr>
          <p:grpSpPr>
            <a:xfrm>
              <a:off x="6133093" y="4858791"/>
              <a:ext cx="3691958" cy="995563"/>
              <a:chOff x="6780904" y="4682237"/>
              <a:chExt cx="3691958" cy="995563"/>
            </a:xfrm>
          </p:grpSpPr>
          <p:grpSp>
            <p:nvGrpSpPr>
              <p:cNvPr id="12" name="Group 11">
                <a:extLst>
                  <a:ext uri="{FF2B5EF4-FFF2-40B4-BE49-F238E27FC236}">
                    <a16:creationId xmlns:a16="http://schemas.microsoft.com/office/drawing/2014/main" id="{BEC974BA-B608-2ABF-F25A-CAF1B6AB1A39}"/>
                  </a:ext>
                </a:extLst>
              </p:cNvPr>
              <p:cNvGrpSpPr/>
              <p:nvPr/>
            </p:nvGrpSpPr>
            <p:grpSpPr>
              <a:xfrm>
                <a:off x="6780904" y="4682237"/>
                <a:ext cx="3691958" cy="995563"/>
                <a:chOff x="6780904" y="4682237"/>
                <a:chExt cx="3691958" cy="995563"/>
              </a:xfrm>
            </p:grpSpPr>
            <p:sp>
              <p:nvSpPr>
                <p:cNvPr id="171" name="Oval 170">
                  <a:extLst>
                    <a:ext uri="{FF2B5EF4-FFF2-40B4-BE49-F238E27FC236}">
                      <a16:creationId xmlns:a16="http://schemas.microsoft.com/office/drawing/2014/main" id="{6CD759AF-4D10-4555-3B3A-8E7F632ACAC3}"/>
                    </a:ext>
                  </a:extLst>
                </p:cNvPr>
                <p:cNvSpPr/>
                <p:nvPr/>
              </p:nvSpPr>
              <p:spPr>
                <a:xfrm>
                  <a:off x="6780904" y="4682237"/>
                  <a:ext cx="995563" cy="995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eorgia" panose="02040502050405020303" pitchFamily="18" charset="0"/>
                  </a:endParaRPr>
                </a:p>
              </p:txBody>
            </p:sp>
            <p:sp>
              <p:nvSpPr>
                <p:cNvPr id="172" name="TextBox 171">
                  <a:extLst>
                    <a:ext uri="{FF2B5EF4-FFF2-40B4-BE49-F238E27FC236}">
                      <a16:creationId xmlns:a16="http://schemas.microsoft.com/office/drawing/2014/main" id="{C6E3071D-0B62-E7B9-A738-3FA75C179F77}"/>
                    </a:ext>
                  </a:extLst>
                </p:cNvPr>
                <p:cNvSpPr txBox="1"/>
                <p:nvPr/>
              </p:nvSpPr>
              <p:spPr>
                <a:xfrm>
                  <a:off x="7967253" y="4826075"/>
                  <a:ext cx="2505609" cy="707886"/>
                </a:xfrm>
                <a:prstGeom prst="rect">
                  <a:avLst/>
                </a:prstGeom>
                <a:noFill/>
              </p:spPr>
              <p:txBody>
                <a:bodyPr wrap="square" rtlCol="0">
                  <a:spAutoFit/>
                </a:bodyPr>
                <a:lstStyle/>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Help and</a:t>
                  </a:r>
                </a:p>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support</a:t>
                  </a:r>
                </a:p>
              </p:txBody>
            </p:sp>
          </p:grpSp>
          <p:grpSp>
            <p:nvGrpSpPr>
              <p:cNvPr id="186" name="Google Shape;9903;p84">
                <a:extLst>
                  <a:ext uri="{FF2B5EF4-FFF2-40B4-BE49-F238E27FC236}">
                    <a16:creationId xmlns:a16="http://schemas.microsoft.com/office/drawing/2014/main" id="{404A5A96-6069-A43B-16D6-6726CC97A37F}"/>
                  </a:ext>
                </a:extLst>
              </p:cNvPr>
              <p:cNvGrpSpPr/>
              <p:nvPr/>
            </p:nvGrpSpPr>
            <p:grpSpPr>
              <a:xfrm>
                <a:off x="7050587" y="4944255"/>
                <a:ext cx="456197" cy="471527"/>
                <a:chOff x="-35118325" y="3202075"/>
                <a:chExt cx="281975" cy="291450"/>
              </a:xfrm>
              <a:solidFill>
                <a:srgbClr val="2D5A95"/>
              </a:solidFill>
            </p:grpSpPr>
            <p:sp>
              <p:nvSpPr>
                <p:cNvPr id="187" name="Google Shape;9904;p84">
                  <a:extLst>
                    <a:ext uri="{FF2B5EF4-FFF2-40B4-BE49-F238E27FC236}">
                      <a16:creationId xmlns:a16="http://schemas.microsoft.com/office/drawing/2014/main" id="{3C2A5DC9-5C27-284E-81C9-04C263BFCF8A}"/>
                    </a:ext>
                  </a:extLst>
                </p:cNvPr>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88" name="Google Shape;9905;p84">
                  <a:extLst>
                    <a:ext uri="{FF2B5EF4-FFF2-40B4-BE49-F238E27FC236}">
                      <a16:creationId xmlns:a16="http://schemas.microsoft.com/office/drawing/2014/main" id="{6C190B0D-F17F-0C46-B421-49FA38A25BE6}"/>
                    </a:ext>
                  </a:extLst>
                </p:cNvPr>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89" name="Google Shape;9906;p84">
                  <a:extLst>
                    <a:ext uri="{FF2B5EF4-FFF2-40B4-BE49-F238E27FC236}">
                      <a16:creationId xmlns:a16="http://schemas.microsoft.com/office/drawing/2014/main" id="{FD7CF2E9-FDED-5471-5D54-36EA8BB412EB}"/>
                    </a:ext>
                  </a:extLst>
                </p:cNvPr>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90" name="Google Shape;9907;p84">
                  <a:extLst>
                    <a:ext uri="{FF2B5EF4-FFF2-40B4-BE49-F238E27FC236}">
                      <a16:creationId xmlns:a16="http://schemas.microsoft.com/office/drawing/2014/main" id="{07A1FC47-8876-5262-11F9-53BC31322302}"/>
                    </a:ext>
                  </a:extLst>
                </p:cNvPr>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grpSp>
          <p:nvGrpSpPr>
            <p:cNvPr id="19" name="Group 18">
              <a:extLst>
                <a:ext uri="{FF2B5EF4-FFF2-40B4-BE49-F238E27FC236}">
                  <a16:creationId xmlns:a16="http://schemas.microsoft.com/office/drawing/2014/main" id="{6684FB5A-3311-AA95-397B-30416420A258}"/>
                </a:ext>
              </a:extLst>
            </p:cNvPr>
            <p:cNvGrpSpPr/>
            <p:nvPr/>
          </p:nvGrpSpPr>
          <p:grpSpPr>
            <a:xfrm>
              <a:off x="1719138" y="4858791"/>
              <a:ext cx="3691958" cy="995563"/>
              <a:chOff x="6780904" y="3555545"/>
              <a:chExt cx="3691958" cy="995563"/>
            </a:xfrm>
          </p:grpSpPr>
          <p:grpSp>
            <p:nvGrpSpPr>
              <p:cNvPr id="11" name="Group 10">
                <a:extLst>
                  <a:ext uri="{FF2B5EF4-FFF2-40B4-BE49-F238E27FC236}">
                    <a16:creationId xmlns:a16="http://schemas.microsoft.com/office/drawing/2014/main" id="{8BFDB369-32FA-22A6-9E7E-D82A080AFDD9}"/>
                  </a:ext>
                </a:extLst>
              </p:cNvPr>
              <p:cNvGrpSpPr/>
              <p:nvPr/>
            </p:nvGrpSpPr>
            <p:grpSpPr>
              <a:xfrm>
                <a:off x="6780904" y="3555545"/>
                <a:ext cx="3691958" cy="995563"/>
                <a:chOff x="6780904" y="3555545"/>
                <a:chExt cx="3691958" cy="995563"/>
              </a:xfrm>
            </p:grpSpPr>
            <p:sp>
              <p:nvSpPr>
                <p:cNvPr id="169" name="Oval 168">
                  <a:extLst>
                    <a:ext uri="{FF2B5EF4-FFF2-40B4-BE49-F238E27FC236}">
                      <a16:creationId xmlns:a16="http://schemas.microsoft.com/office/drawing/2014/main" id="{4ADCF7B7-D3E6-1C69-1738-411FA74E3FF3}"/>
                    </a:ext>
                  </a:extLst>
                </p:cNvPr>
                <p:cNvSpPr/>
                <p:nvPr/>
              </p:nvSpPr>
              <p:spPr>
                <a:xfrm>
                  <a:off x="6780904" y="3555545"/>
                  <a:ext cx="995563" cy="995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eorgia" panose="02040502050405020303" pitchFamily="18" charset="0"/>
                  </a:endParaRPr>
                </a:p>
              </p:txBody>
            </p:sp>
            <p:sp>
              <p:nvSpPr>
                <p:cNvPr id="170" name="TextBox 169">
                  <a:extLst>
                    <a:ext uri="{FF2B5EF4-FFF2-40B4-BE49-F238E27FC236}">
                      <a16:creationId xmlns:a16="http://schemas.microsoft.com/office/drawing/2014/main" id="{661C6C41-114A-13C4-100A-EA448BB325FC}"/>
                    </a:ext>
                  </a:extLst>
                </p:cNvPr>
                <p:cNvSpPr txBox="1"/>
                <p:nvPr/>
              </p:nvSpPr>
              <p:spPr>
                <a:xfrm>
                  <a:off x="7967253" y="3699383"/>
                  <a:ext cx="2505609" cy="707886"/>
                </a:xfrm>
                <a:prstGeom prst="rect">
                  <a:avLst/>
                </a:prstGeom>
                <a:noFill/>
              </p:spPr>
              <p:txBody>
                <a:bodyPr wrap="square" rtlCol="0">
                  <a:spAutoFit/>
                </a:bodyPr>
                <a:lstStyle/>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Digital Skills Programme</a:t>
                  </a:r>
                </a:p>
              </p:txBody>
            </p:sp>
          </p:grpSp>
          <p:grpSp>
            <p:nvGrpSpPr>
              <p:cNvPr id="191" name="Google Shape;10459;p85">
                <a:extLst>
                  <a:ext uri="{FF2B5EF4-FFF2-40B4-BE49-F238E27FC236}">
                    <a16:creationId xmlns:a16="http://schemas.microsoft.com/office/drawing/2014/main" id="{2278DDDD-F36C-2EC7-6514-E59E811E6FB4}"/>
                  </a:ext>
                </a:extLst>
              </p:cNvPr>
              <p:cNvGrpSpPr/>
              <p:nvPr/>
            </p:nvGrpSpPr>
            <p:grpSpPr>
              <a:xfrm>
                <a:off x="7041847" y="3816468"/>
                <a:ext cx="473677" cy="473717"/>
                <a:chOff x="-44924250" y="3206000"/>
                <a:chExt cx="300100" cy="300125"/>
              </a:xfrm>
              <a:solidFill>
                <a:srgbClr val="2D5A95"/>
              </a:solidFill>
            </p:grpSpPr>
            <p:sp>
              <p:nvSpPr>
                <p:cNvPr id="192" name="Google Shape;10460;p85">
                  <a:extLst>
                    <a:ext uri="{FF2B5EF4-FFF2-40B4-BE49-F238E27FC236}">
                      <a16:creationId xmlns:a16="http://schemas.microsoft.com/office/drawing/2014/main" id="{67B82F79-20BC-A42E-F302-3DCB3DAB6462}"/>
                    </a:ext>
                  </a:extLst>
                </p:cNvPr>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93" name="Google Shape;10461;p85">
                  <a:extLst>
                    <a:ext uri="{FF2B5EF4-FFF2-40B4-BE49-F238E27FC236}">
                      <a16:creationId xmlns:a16="http://schemas.microsoft.com/office/drawing/2014/main" id="{1D764EBB-C9CF-10A2-37E6-01C704C8A1B7}"/>
                    </a:ext>
                  </a:extLst>
                </p:cNvPr>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94" name="Google Shape;10462;p85">
                  <a:extLst>
                    <a:ext uri="{FF2B5EF4-FFF2-40B4-BE49-F238E27FC236}">
                      <a16:creationId xmlns:a16="http://schemas.microsoft.com/office/drawing/2014/main" id="{AE78E077-9A7F-25FA-1BBC-1BC78329095C}"/>
                    </a:ext>
                  </a:extLst>
                </p:cNvPr>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95" name="Google Shape;10463;p85">
                  <a:extLst>
                    <a:ext uri="{FF2B5EF4-FFF2-40B4-BE49-F238E27FC236}">
                      <a16:creationId xmlns:a16="http://schemas.microsoft.com/office/drawing/2014/main" id="{BB679BB4-44C4-387E-48FF-F66C22B21680}"/>
                    </a:ext>
                  </a:extLst>
                </p:cNvPr>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96" name="Google Shape;10464;p85">
                  <a:extLst>
                    <a:ext uri="{FF2B5EF4-FFF2-40B4-BE49-F238E27FC236}">
                      <a16:creationId xmlns:a16="http://schemas.microsoft.com/office/drawing/2014/main" id="{B9157686-A67C-B81E-CA25-D944256A3F14}"/>
                    </a:ext>
                  </a:extLst>
                </p:cNvPr>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grpSp>
      <p:sp>
        <p:nvSpPr>
          <p:cNvPr id="198" name="Oval 197">
            <a:extLst>
              <a:ext uri="{FF2B5EF4-FFF2-40B4-BE49-F238E27FC236}">
                <a16:creationId xmlns:a16="http://schemas.microsoft.com/office/drawing/2014/main" id="{5FEFB0B2-31BB-7F9C-53ED-72701C7998AA}"/>
              </a:ext>
            </a:extLst>
          </p:cNvPr>
          <p:cNvSpPr/>
          <p:nvPr/>
        </p:nvSpPr>
        <p:spPr>
          <a:xfrm>
            <a:off x="9696090" y="5011510"/>
            <a:ext cx="3603812" cy="3603812"/>
          </a:xfrm>
          <a:prstGeom prst="ellipse">
            <a:avLst/>
          </a:prstGeom>
          <a:noFill/>
          <a:ln w="508000">
            <a:solidFill>
              <a:srgbClr val="FAC748">
                <a:alpha val="2472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Tree>
    <p:extLst>
      <p:ext uri="{BB962C8B-B14F-4D97-AF65-F5344CB8AC3E}">
        <p14:creationId xmlns:p14="http://schemas.microsoft.com/office/powerpoint/2010/main" val="143559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89A8B"/>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45D4E9D-DC50-6F43-EE52-9D4615AB904E}"/>
              </a:ext>
            </a:extLst>
          </p:cNvPr>
          <p:cNvGrpSpPr/>
          <p:nvPr/>
        </p:nvGrpSpPr>
        <p:grpSpPr>
          <a:xfrm>
            <a:off x="485805" y="695983"/>
            <a:ext cx="6208751" cy="5109091"/>
            <a:chOff x="485805" y="695983"/>
            <a:chExt cx="6208751" cy="5109091"/>
          </a:xfrm>
        </p:grpSpPr>
        <p:sp>
          <p:nvSpPr>
            <p:cNvPr id="12" name="TextBox 11">
              <a:extLst>
                <a:ext uri="{FF2B5EF4-FFF2-40B4-BE49-F238E27FC236}">
                  <a16:creationId xmlns:a16="http://schemas.microsoft.com/office/drawing/2014/main" id="{3548A0C3-747F-E0BB-B7BF-327050877CD7}"/>
                </a:ext>
              </a:extLst>
            </p:cNvPr>
            <p:cNvSpPr txBox="1"/>
            <p:nvPr/>
          </p:nvSpPr>
          <p:spPr>
            <a:xfrm>
              <a:off x="485805" y="695983"/>
              <a:ext cx="1492716"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srgbClr val="FAC748"/>
                  </a:solidFill>
                  <a:effectLst/>
                  <a:uLnTx/>
                  <a:uFillTx/>
                  <a:latin typeface="Tahoma" panose="020B0604030504040204" pitchFamily="34" charset="0"/>
                  <a:ea typeface="Tahoma" panose="020B0604030504040204" pitchFamily="34" charset="0"/>
                  <a:cs typeface="Tahoma" panose="020B0604030504040204" pitchFamily="34" charset="0"/>
                </a:rPr>
                <a:t>05</a:t>
              </a:r>
            </a:p>
          </p:txBody>
        </p:sp>
        <p:sp>
          <p:nvSpPr>
            <p:cNvPr id="2" name="TextBox 1">
              <a:extLst>
                <a:ext uri="{FF2B5EF4-FFF2-40B4-BE49-F238E27FC236}">
                  <a16:creationId xmlns:a16="http://schemas.microsoft.com/office/drawing/2014/main" id="{1541AC69-A0FC-B95A-C35B-1EB0372CE461}"/>
                </a:ext>
              </a:extLst>
            </p:cNvPr>
            <p:cNvSpPr txBox="1"/>
            <p:nvPr/>
          </p:nvSpPr>
          <p:spPr>
            <a:xfrm>
              <a:off x="485805" y="2019422"/>
              <a:ext cx="6208751" cy="37856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Digital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Skills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Programme</a:t>
              </a:r>
            </a:p>
          </p:txBody>
        </p:sp>
      </p:grpSp>
      <p:pic>
        <p:nvPicPr>
          <p:cNvPr id="4" name="Picture 4" descr="The Main Library">
            <a:extLst>
              <a:ext uri="{FF2B5EF4-FFF2-40B4-BE49-F238E27FC236}">
                <a16:creationId xmlns:a16="http://schemas.microsoft.com/office/drawing/2014/main" id="{8F5E15F1-1700-AB02-E436-2A0D3AEFA541}"/>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8112878" y="-1"/>
            <a:ext cx="815824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3DB03C-DA8A-F804-BAB9-DE4F46915BDC}"/>
              </a:ext>
            </a:extLst>
          </p:cNvPr>
          <p:cNvSpPr/>
          <p:nvPr/>
        </p:nvSpPr>
        <p:spPr>
          <a:xfrm>
            <a:off x="7992095" y="0"/>
            <a:ext cx="212106" cy="6858000"/>
          </a:xfrm>
          <a:prstGeom prst="rect">
            <a:avLst/>
          </a:prstGeom>
          <a:solidFill>
            <a:srgbClr val="FA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B02A"/>
              </a:solidFill>
              <a:effectLst/>
              <a:uLnTx/>
              <a:uFillTx/>
              <a:latin typeface="Georgia" panose="02040502050405020303" pitchFamily="18" charset="0"/>
              <a:ea typeface="+mn-ea"/>
              <a:cs typeface="+mn-cs"/>
            </a:endParaRPr>
          </a:p>
        </p:txBody>
      </p:sp>
      <p:sp>
        <p:nvSpPr>
          <p:cNvPr id="3" name="Oval 2">
            <a:extLst>
              <a:ext uri="{FF2B5EF4-FFF2-40B4-BE49-F238E27FC236}">
                <a16:creationId xmlns:a16="http://schemas.microsoft.com/office/drawing/2014/main" id="{7998FC8F-E670-5689-3091-CA4E86E30F40}"/>
              </a:ext>
            </a:extLst>
          </p:cNvPr>
          <p:cNvSpPr/>
          <p:nvPr/>
        </p:nvSpPr>
        <p:spPr>
          <a:xfrm>
            <a:off x="0" y="-123510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6" name="Oval 5">
            <a:extLst>
              <a:ext uri="{FF2B5EF4-FFF2-40B4-BE49-F238E27FC236}">
                <a16:creationId xmlns:a16="http://schemas.microsoft.com/office/drawing/2014/main" id="{5F23D6AA-A501-84CE-C00C-0E07D2F4902E}"/>
              </a:ext>
            </a:extLst>
          </p:cNvPr>
          <p:cNvSpPr/>
          <p:nvPr/>
        </p:nvSpPr>
        <p:spPr>
          <a:xfrm>
            <a:off x="723418" y="-122353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7" name="Oval 6">
            <a:extLst>
              <a:ext uri="{FF2B5EF4-FFF2-40B4-BE49-F238E27FC236}">
                <a16:creationId xmlns:a16="http://schemas.microsoft.com/office/drawing/2014/main" id="{EA2ECFF9-8902-BD04-8BA2-D27C11F52309}"/>
              </a:ext>
            </a:extLst>
          </p:cNvPr>
          <p:cNvSpPr/>
          <p:nvPr/>
        </p:nvSpPr>
        <p:spPr>
          <a:xfrm>
            <a:off x="1446836" y="-125825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8" name="Oval 7">
            <a:extLst>
              <a:ext uri="{FF2B5EF4-FFF2-40B4-BE49-F238E27FC236}">
                <a16:creationId xmlns:a16="http://schemas.microsoft.com/office/drawing/2014/main" id="{0F452056-28C2-81B4-A43E-CDBF26C0E137}"/>
              </a:ext>
            </a:extLst>
          </p:cNvPr>
          <p:cNvSpPr/>
          <p:nvPr/>
        </p:nvSpPr>
        <p:spPr>
          <a:xfrm>
            <a:off x="2170254" y="-125825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9" name="Oval 8">
            <a:extLst>
              <a:ext uri="{FF2B5EF4-FFF2-40B4-BE49-F238E27FC236}">
                <a16:creationId xmlns:a16="http://schemas.microsoft.com/office/drawing/2014/main" id="{0B6D9C13-1BB7-A752-50C4-6ADF588CAC9D}"/>
              </a:ext>
            </a:extLst>
          </p:cNvPr>
          <p:cNvSpPr/>
          <p:nvPr/>
        </p:nvSpPr>
        <p:spPr>
          <a:xfrm>
            <a:off x="2893672" y="-124668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0" name="Oval 9">
            <a:extLst>
              <a:ext uri="{FF2B5EF4-FFF2-40B4-BE49-F238E27FC236}">
                <a16:creationId xmlns:a16="http://schemas.microsoft.com/office/drawing/2014/main" id="{4042110F-D9C7-9FAC-5AC0-D5D7A7C15CC1}"/>
              </a:ext>
            </a:extLst>
          </p:cNvPr>
          <p:cNvSpPr/>
          <p:nvPr/>
        </p:nvSpPr>
        <p:spPr>
          <a:xfrm>
            <a:off x="3617090" y="-124668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3" name="Oval 12">
            <a:extLst>
              <a:ext uri="{FF2B5EF4-FFF2-40B4-BE49-F238E27FC236}">
                <a16:creationId xmlns:a16="http://schemas.microsoft.com/office/drawing/2014/main" id="{B87CA163-D68D-7299-2D7B-CD37AEA8F28D}"/>
              </a:ext>
            </a:extLst>
          </p:cNvPr>
          <p:cNvSpPr/>
          <p:nvPr/>
        </p:nvSpPr>
        <p:spPr>
          <a:xfrm>
            <a:off x="4340508" y="-129297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4" name="Oval 13">
            <a:extLst>
              <a:ext uri="{FF2B5EF4-FFF2-40B4-BE49-F238E27FC236}">
                <a16:creationId xmlns:a16="http://schemas.microsoft.com/office/drawing/2014/main" id="{F08FC9A6-4F51-1D26-DF03-F31B52FC3B3C}"/>
              </a:ext>
            </a:extLst>
          </p:cNvPr>
          <p:cNvSpPr/>
          <p:nvPr/>
        </p:nvSpPr>
        <p:spPr>
          <a:xfrm>
            <a:off x="5063926" y="-130455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5" name="Oval 14">
            <a:extLst>
              <a:ext uri="{FF2B5EF4-FFF2-40B4-BE49-F238E27FC236}">
                <a16:creationId xmlns:a16="http://schemas.microsoft.com/office/drawing/2014/main" id="{1BC6020D-3A79-94CE-F71F-B9F0848114C3}"/>
              </a:ext>
            </a:extLst>
          </p:cNvPr>
          <p:cNvSpPr/>
          <p:nvPr/>
        </p:nvSpPr>
        <p:spPr>
          <a:xfrm>
            <a:off x="5787344" y="-129297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6" name="Oval 15">
            <a:extLst>
              <a:ext uri="{FF2B5EF4-FFF2-40B4-BE49-F238E27FC236}">
                <a16:creationId xmlns:a16="http://schemas.microsoft.com/office/drawing/2014/main" id="{5F7D0264-716E-EB32-FBA8-82D6E4DF3181}"/>
              </a:ext>
            </a:extLst>
          </p:cNvPr>
          <p:cNvSpPr/>
          <p:nvPr/>
        </p:nvSpPr>
        <p:spPr>
          <a:xfrm>
            <a:off x="6510762" y="-130455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7" name="Oval 16">
            <a:extLst>
              <a:ext uri="{FF2B5EF4-FFF2-40B4-BE49-F238E27FC236}">
                <a16:creationId xmlns:a16="http://schemas.microsoft.com/office/drawing/2014/main" id="{9F126C51-F919-C3D7-E884-7A050AC53335}"/>
              </a:ext>
            </a:extLst>
          </p:cNvPr>
          <p:cNvSpPr/>
          <p:nvPr/>
        </p:nvSpPr>
        <p:spPr>
          <a:xfrm>
            <a:off x="7234177" y="-130455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285334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101C5BB-6248-E045-3824-7ACD9061AEC5}"/>
              </a:ext>
            </a:extLst>
          </p:cNvPr>
          <p:cNvGrpSpPr/>
          <p:nvPr/>
        </p:nvGrpSpPr>
        <p:grpSpPr>
          <a:xfrm>
            <a:off x="91800" y="1818253"/>
            <a:ext cx="5208587" cy="3426478"/>
            <a:chOff x="406876" y="1577835"/>
            <a:chExt cx="5208587" cy="3426478"/>
          </a:xfrm>
        </p:grpSpPr>
        <p:sp>
          <p:nvSpPr>
            <p:cNvPr id="2" name="TextBox 1">
              <a:extLst>
                <a:ext uri="{FF2B5EF4-FFF2-40B4-BE49-F238E27FC236}">
                  <a16:creationId xmlns:a16="http://schemas.microsoft.com/office/drawing/2014/main" id="{1541AC69-A0FC-B95A-C35B-1EB0372CE461}"/>
                </a:ext>
              </a:extLst>
            </p:cNvPr>
            <p:cNvSpPr txBox="1"/>
            <p:nvPr/>
          </p:nvSpPr>
          <p:spPr>
            <a:xfrm>
              <a:off x="607307" y="1577835"/>
              <a:ext cx="4807727"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189A8B"/>
                  </a:solidFill>
                  <a:effectLst/>
                  <a:uLnTx/>
                  <a:uFillTx/>
                  <a:latin typeface="Tahoma" panose="020B0604030504040204" pitchFamily="34" charset="0"/>
                  <a:ea typeface="Tahoma" panose="020B0604030504040204" pitchFamily="34" charset="0"/>
                  <a:cs typeface="Tahoma" panose="020B0604030504040204" pitchFamily="34" charset="0"/>
                </a:rPr>
                <a:t>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189A8B"/>
                  </a:solidFill>
                  <a:effectLst/>
                  <a:uLnTx/>
                  <a:uFillTx/>
                  <a:latin typeface="Tahoma" panose="020B0604030504040204" pitchFamily="34" charset="0"/>
                  <a:ea typeface="Tahoma" panose="020B0604030504040204" pitchFamily="34" charset="0"/>
                  <a:cs typeface="Tahoma" panose="020B0604030504040204" pitchFamily="34" charset="0"/>
                </a:rPr>
                <a:t>digital skills</a:t>
              </a:r>
            </a:p>
          </p:txBody>
        </p:sp>
        <p:sp>
          <p:nvSpPr>
            <p:cNvPr id="5" name="TextBox 4">
              <a:extLst>
                <a:ext uri="{FF2B5EF4-FFF2-40B4-BE49-F238E27FC236}">
                  <a16:creationId xmlns:a16="http://schemas.microsoft.com/office/drawing/2014/main" id="{0342A95F-3761-76F9-B10D-342458AE0E6D}"/>
                </a:ext>
              </a:extLst>
            </p:cNvPr>
            <p:cNvSpPr txBox="1"/>
            <p:nvPr/>
          </p:nvSpPr>
          <p:spPr>
            <a:xfrm>
              <a:off x="406876" y="3557763"/>
              <a:ext cx="520858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The University is committed to improving the digital skills of all staff and students, providing a wide range of tools and services to do this. </a:t>
              </a:r>
            </a:p>
          </p:txBody>
        </p:sp>
      </p:grpSp>
      <p:sp>
        <p:nvSpPr>
          <p:cNvPr id="14" name="Oval 13">
            <a:extLst>
              <a:ext uri="{FF2B5EF4-FFF2-40B4-BE49-F238E27FC236}">
                <a16:creationId xmlns:a16="http://schemas.microsoft.com/office/drawing/2014/main" id="{57AF9D69-EBEE-20D8-ABEE-3583A851B639}"/>
              </a:ext>
            </a:extLst>
          </p:cNvPr>
          <p:cNvSpPr/>
          <p:nvPr/>
        </p:nvSpPr>
        <p:spPr>
          <a:xfrm>
            <a:off x="7189587" y="744500"/>
            <a:ext cx="4506703" cy="5369001"/>
          </a:xfrm>
          <a:custGeom>
            <a:avLst/>
            <a:gdLst>
              <a:gd name="connsiteX0" fmla="*/ 0 w 5266358"/>
              <a:gd name="connsiteY0" fmla="*/ 2633179 h 5266358"/>
              <a:gd name="connsiteX1" fmla="*/ 2633179 w 5266358"/>
              <a:gd name="connsiteY1" fmla="*/ 0 h 5266358"/>
              <a:gd name="connsiteX2" fmla="*/ 5266358 w 5266358"/>
              <a:gd name="connsiteY2" fmla="*/ 2633179 h 5266358"/>
              <a:gd name="connsiteX3" fmla="*/ 2633179 w 5266358"/>
              <a:gd name="connsiteY3" fmla="*/ 5266358 h 5266358"/>
              <a:gd name="connsiteX4" fmla="*/ 0 w 5266358"/>
              <a:gd name="connsiteY4" fmla="*/ 2633179 h 5266358"/>
              <a:gd name="connsiteX0" fmla="*/ 0 w 4225349"/>
              <a:gd name="connsiteY0" fmla="*/ 2548905 h 5266613"/>
              <a:gd name="connsiteX1" fmla="*/ 1592170 w 4225349"/>
              <a:gd name="connsiteY1" fmla="*/ 132 h 5266613"/>
              <a:gd name="connsiteX2" fmla="*/ 4225349 w 4225349"/>
              <a:gd name="connsiteY2" fmla="*/ 2633311 h 5266613"/>
              <a:gd name="connsiteX3" fmla="*/ 1592170 w 4225349"/>
              <a:gd name="connsiteY3" fmla="*/ 5266490 h 5266613"/>
              <a:gd name="connsiteX4" fmla="*/ 0 w 4225349"/>
              <a:gd name="connsiteY4" fmla="*/ 2548905 h 5266613"/>
              <a:gd name="connsiteX0" fmla="*/ 0 w 4506703"/>
              <a:gd name="connsiteY0" fmla="*/ 2632343 h 5369001"/>
              <a:gd name="connsiteX1" fmla="*/ 1592170 w 4506703"/>
              <a:gd name="connsiteY1" fmla="*/ 83570 h 5369001"/>
              <a:gd name="connsiteX2" fmla="*/ 4506703 w 4506703"/>
              <a:gd name="connsiteY2" fmla="*/ 1408454 h 5369001"/>
              <a:gd name="connsiteX3" fmla="*/ 1592170 w 4506703"/>
              <a:gd name="connsiteY3" fmla="*/ 5349928 h 5369001"/>
              <a:gd name="connsiteX4" fmla="*/ 0 w 4506703"/>
              <a:gd name="connsiteY4" fmla="*/ 2632343 h 536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703" h="5369001">
                <a:moveTo>
                  <a:pt x="0" y="2632343"/>
                </a:moveTo>
                <a:cubicBezTo>
                  <a:pt x="0" y="1178078"/>
                  <a:pt x="841053" y="287552"/>
                  <a:pt x="1592170" y="83570"/>
                </a:cubicBezTo>
                <a:cubicBezTo>
                  <a:pt x="2343287" y="-120412"/>
                  <a:pt x="4506703" y="-45811"/>
                  <a:pt x="4506703" y="1408454"/>
                </a:cubicBezTo>
                <a:cubicBezTo>
                  <a:pt x="4506703" y="2862719"/>
                  <a:pt x="2343287" y="5145947"/>
                  <a:pt x="1592170" y="5349928"/>
                </a:cubicBezTo>
                <a:cubicBezTo>
                  <a:pt x="841053" y="5553910"/>
                  <a:pt x="0" y="4086608"/>
                  <a:pt x="0" y="2632343"/>
                </a:cubicBezTo>
                <a:close/>
              </a:path>
            </a:pathLst>
          </a:cu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pic>
        <p:nvPicPr>
          <p:cNvPr id="13" name="Picture 12" descr="Graphical user interface, application&#10;&#10;Description automatically generated">
            <a:extLst>
              <a:ext uri="{FF2B5EF4-FFF2-40B4-BE49-F238E27FC236}">
                <a16:creationId xmlns:a16="http://schemas.microsoft.com/office/drawing/2014/main" id="{ACCF6C3A-5490-6906-8E73-B59B56B7D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3330" y="-404891"/>
            <a:ext cx="7749654" cy="7749654"/>
          </a:xfrm>
          <a:prstGeom prst="rect">
            <a:avLst/>
          </a:prstGeom>
        </p:spPr>
      </p:pic>
      <p:sp>
        <p:nvSpPr>
          <p:cNvPr id="3" name="Rectangle 2">
            <a:extLst>
              <a:ext uri="{FF2B5EF4-FFF2-40B4-BE49-F238E27FC236}">
                <a16:creationId xmlns:a16="http://schemas.microsoft.com/office/drawing/2014/main" id="{DB6819DB-E9DC-F2B3-3D43-83D58ABD902C}"/>
              </a:ext>
            </a:extLst>
          </p:cNvPr>
          <p:cNvSpPr/>
          <p:nvPr/>
        </p:nvSpPr>
        <p:spPr>
          <a:xfrm>
            <a:off x="0" y="0"/>
            <a:ext cx="1080000" cy="1080000"/>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pic>
        <p:nvPicPr>
          <p:cNvPr id="8" name="Picture 7" descr="QR code linking to further information about developing your digital skills.">
            <a:hlinkClick r:id="rId4"/>
            <a:extLst>
              <a:ext uri="{FF2B5EF4-FFF2-40B4-BE49-F238E27FC236}">
                <a16:creationId xmlns:a16="http://schemas.microsoft.com/office/drawing/2014/main" id="{B147CFD7-98D2-FAFC-0A0B-634DFF10F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00" y="91800"/>
            <a:ext cx="896400" cy="896400"/>
          </a:xfrm>
          <a:prstGeom prst="rect">
            <a:avLst/>
          </a:prstGeom>
        </p:spPr>
      </p:pic>
      <p:sp>
        <p:nvSpPr>
          <p:cNvPr id="4" name="Rectangle 3">
            <a:extLst>
              <a:ext uri="{FF2B5EF4-FFF2-40B4-BE49-F238E27FC236}">
                <a16:creationId xmlns:a16="http://schemas.microsoft.com/office/drawing/2014/main" id="{DFC7A529-0A58-10F4-A8E1-C6323494BA3D}"/>
              </a:ext>
            </a:extLst>
          </p:cNvPr>
          <p:cNvSpPr/>
          <p:nvPr/>
        </p:nvSpPr>
        <p:spPr>
          <a:xfrm>
            <a:off x="0" y="1102549"/>
            <a:ext cx="1080000" cy="291759"/>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CLICK OR SCAN</a:t>
            </a:r>
          </a:p>
        </p:txBody>
      </p:sp>
      <p:sp>
        <p:nvSpPr>
          <p:cNvPr id="6" name="Oval 5">
            <a:extLst>
              <a:ext uri="{FF2B5EF4-FFF2-40B4-BE49-F238E27FC236}">
                <a16:creationId xmlns:a16="http://schemas.microsoft.com/office/drawing/2014/main" id="{2A631238-7EFC-6B43-E10C-6AFC39E64D97}"/>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7" name="Oval 6">
            <a:extLst>
              <a:ext uri="{FF2B5EF4-FFF2-40B4-BE49-F238E27FC236}">
                <a16:creationId xmlns:a16="http://schemas.microsoft.com/office/drawing/2014/main" id="{D4761A18-C313-0826-8DD5-A2F70140F846}"/>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9" name="Oval 8">
            <a:extLst>
              <a:ext uri="{FF2B5EF4-FFF2-40B4-BE49-F238E27FC236}">
                <a16:creationId xmlns:a16="http://schemas.microsoft.com/office/drawing/2014/main" id="{23EE9617-9D69-F34B-3A0B-D744BDCDBBEB}"/>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0" name="Oval 9">
            <a:extLst>
              <a:ext uri="{FF2B5EF4-FFF2-40B4-BE49-F238E27FC236}">
                <a16:creationId xmlns:a16="http://schemas.microsoft.com/office/drawing/2014/main" id="{92190A1B-D9C8-211C-D0FE-CC1C90CCD9CE}"/>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2" name="Oval 11">
            <a:extLst>
              <a:ext uri="{FF2B5EF4-FFF2-40B4-BE49-F238E27FC236}">
                <a16:creationId xmlns:a16="http://schemas.microsoft.com/office/drawing/2014/main" id="{23832F95-1EE9-ECBE-937E-1CAA41D1EA54}"/>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5" name="Oval 14">
            <a:extLst>
              <a:ext uri="{FF2B5EF4-FFF2-40B4-BE49-F238E27FC236}">
                <a16:creationId xmlns:a16="http://schemas.microsoft.com/office/drawing/2014/main" id="{219803C7-FDD2-7460-CA16-90933059F31D}"/>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6" name="Oval 15">
            <a:extLst>
              <a:ext uri="{FF2B5EF4-FFF2-40B4-BE49-F238E27FC236}">
                <a16:creationId xmlns:a16="http://schemas.microsoft.com/office/drawing/2014/main" id="{E5474B94-050E-91D9-B18C-8261D5C536ED}"/>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7" name="Oval 16">
            <a:extLst>
              <a:ext uri="{FF2B5EF4-FFF2-40B4-BE49-F238E27FC236}">
                <a16:creationId xmlns:a16="http://schemas.microsoft.com/office/drawing/2014/main" id="{F50B4F6E-F32D-3C41-B90E-250A9A2F5BAA}"/>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8" name="Oval 17">
            <a:extLst>
              <a:ext uri="{FF2B5EF4-FFF2-40B4-BE49-F238E27FC236}">
                <a16:creationId xmlns:a16="http://schemas.microsoft.com/office/drawing/2014/main" id="{0A9902C2-9D7D-7731-5B1B-5549224EFBDB}"/>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9" name="Oval 18">
            <a:extLst>
              <a:ext uri="{FF2B5EF4-FFF2-40B4-BE49-F238E27FC236}">
                <a16:creationId xmlns:a16="http://schemas.microsoft.com/office/drawing/2014/main" id="{A22F1254-CC74-FB7A-5056-5A12994E79B8}"/>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0" name="Oval 19">
            <a:extLst>
              <a:ext uri="{FF2B5EF4-FFF2-40B4-BE49-F238E27FC236}">
                <a16:creationId xmlns:a16="http://schemas.microsoft.com/office/drawing/2014/main" id="{FF0CFBE8-8FB4-7511-49F4-4C60B7250667}"/>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961451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2B7D064D-558A-D49B-28F7-BB24A1624C80}"/>
              </a:ext>
            </a:extLst>
          </p:cNvPr>
          <p:cNvSpPr/>
          <p:nvPr/>
        </p:nvSpPr>
        <p:spPr>
          <a:xfrm>
            <a:off x="1" y="3429000"/>
            <a:ext cx="12192000" cy="3429000"/>
          </a:xfrm>
          <a:prstGeom prst="rect">
            <a:avLst/>
          </a:prstGeom>
          <a:solidFill>
            <a:srgbClr val="17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 name="TextBox 1">
            <a:extLst>
              <a:ext uri="{FF2B5EF4-FFF2-40B4-BE49-F238E27FC236}">
                <a16:creationId xmlns:a16="http://schemas.microsoft.com/office/drawing/2014/main" id="{1541AC69-A0FC-B95A-C35B-1EB0372CE461}"/>
              </a:ext>
            </a:extLst>
          </p:cNvPr>
          <p:cNvSpPr txBox="1"/>
          <p:nvPr/>
        </p:nvSpPr>
        <p:spPr>
          <a:xfrm>
            <a:off x="1730863" y="1485262"/>
            <a:ext cx="873027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179A8B"/>
                </a:solidFill>
                <a:effectLst/>
                <a:uLnTx/>
                <a:uFillTx/>
                <a:latin typeface="Tahoma" panose="020B0604030504040204" pitchFamily="34" charset="0"/>
                <a:ea typeface="Tahoma" panose="020B0604030504040204" pitchFamily="34" charset="0"/>
                <a:cs typeface="Tahoma" panose="020B0604030504040204" pitchFamily="34" charset="0"/>
              </a:rPr>
              <a:t>Our student resources</a:t>
            </a:r>
          </a:p>
        </p:txBody>
      </p:sp>
      <p:sp>
        <p:nvSpPr>
          <p:cNvPr id="5" name="TextBox 4">
            <a:extLst>
              <a:ext uri="{FF2B5EF4-FFF2-40B4-BE49-F238E27FC236}">
                <a16:creationId xmlns:a16="http://schemas.microsoft.com/office/drawing/2014/main" id="{0342A95F-3761-76F9-B10D-342458AE0E6D}"/>
              </a:ext>
            </a:extLst>
          </p:cNvPr>
          <p:cNvSpPr txBox="1"/>
          <p:nvPr/>
        </p:nvSpPr>
        <p:spPr>
          <a:xfrm>
            <a:off x="623640" y="2522414"/>
            <a:ext cx="1094472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30C10"/>
                </a:solidFill>
                <a:effectLst/>
                <a:uLnTx/>
                <a:uFillTx/>
                <a:latin typeface="Georgia" panose="02040502050405020303" pitchFamily="18" charset="0"/>
                <a:ea typeface="+mn-ea"/>
                <a:cs typeface="+mn-cs"/>
              </a:rPr>
              <a:t>Some of our student focused digital skills resources include:</a:t>
            </a:r>
          </a:p>
        </p:txBody>
      </p:sp>
      <p:sp>
        <p:nvSpPr>
          <p:cNvPr id="16" name="Rectangle 15">
            <a:extLst>
              <a:ext uri="{FF2B5EF4-FFF2-40B4-BE49-F238E27FC236}">
                <a16:creationId xmlns:a16="http://schemas.microsoft.com/office/drawing/2014/main" id="{AC512D40-EA61-5C11-90B5-04CDC43F95B8}"/>
              </a:ext>
            </a:extLst>
          </p:cNvPr>
          <p:cNvSpPr/>
          <p:nvPr/>
        </p:nvSpPr>
        <p:spPr>
          <a:xfrm>
            <a:off x="0" y="0"/>
            <a:ext cx="1080000" cy="1080000"/>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7" name="Rectangle 16">
            <a:extLst>
              <a:ext uri="{FF2B5EF4-FFF2-40B4-BE49-F238E27FC236}">
                <a16:creationId xmlns:a16="http://schemas.microsoft.com/office/drawing/2014/main" id="{CCE4C95B-1B80-557A-5A96-8D38E3AA69D9}"/>
              </a:ext>
            </a:extLst>
          </p:cNvPr>
          <p:cNvSpPr/>
          <p:nvPr/>
        </p:nvSpPr>
        <p:spPr>
          <a:xfrm>
            <a:off x="0" y="1102549"/>
            <a:ext cx="1080000" cy="291759"/>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CLICK OR SCAN</a:t>
            </a:r>
          </a:p>
        </p:txBody>
      </p:sp>
      <p:pic>
        <p:nvPicPr>
          <p:cNvPr id="15" name="Picture 14" descr="QR code linking to information about the services offered by the Digital Skills and Training team for students">
            <a:hlinkClick r:id="rId3"/>
            <a:extLst>
              <a:ext uri="{FF2B5EF4-FFF2-40B4-BE49-F238E27FC236}">
                <a16:creationId xmlns:a16="http://schemas.microsoft.com/office/drawing/2014/main" id="{95A711EF-6469-0DE9-69AF-98BB29D6B5A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sp>
        <p:nvSpPr>
          <p:cNvPr id="12" name="Oval 11">
            <a:extLst>
              <a:ext uri="{FF2B5EF4-FFF2-40B4-BE49-F238E27FC236}">
                <a16:creationId xmlns:a16="http://schemas.microsoft.com/office/drawing/2014/main" id="{54C02D7F-4230-74A1-1113-B578B5B59DBE}"/>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3" name="Oval 12">
            <a:extLst>
              <a:ext uri="{FF2B5EF4-FFF2-40B4-BE49-F238E27FC236}">
                <a16:creationId xmlns:a16="http://schemas.microsoft.com/office/drawing/2014/main" id="{5FDBB6FB-E27D-5786-AFB6-511CCAE955F0}"/>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9" name="Oval 18">
            <a:extLst>
              <a:ext uri="{FF2B5EF4-FFF2-40B4-BE49-F238E27FC236}">
                <a16:creationId xmlns:a16="http://schemas.microsoft.com/office/drawing/2014/main" id="{75DD58B7-E91C-FFCE-77B7-E4C026E44EAB}"/>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0" name="Oval 19">
            <a:extLst>
              <a:ext uri="{FF2B5EF4-FFF2-40B4-BE49-F238E27FC236}">
                <a16:creationId xmlns:a16="http://schemas.microsoft.com/office/drawing/2014/main" id="{CCF6E74F-88E5-4C2A-8387-55CE6CE6CB22}"/>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1" name="Oval 20">
            <a:extLst>
              <a:ext uri="{FF2B5EF4-FFF2-40B4-BE49-F238E27FC236}">
                <a16:creationId xmlns:a16="http://schemas.microsoft.com/office/drawing/2014/main" id="{82EC6961-EA9C-78A4-2C22-126E8375CCCE}"/>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2" name="Oval 21">
            <a:extLst>
              <a:ext uri="{FF2B5EF4-FFF2-40B4-BE49-F238E27FC236}">
                <a16:creationId xmlns:a16="http://schemas.microsoft.com/office/drawing/2014/main" id="{091AFB8D-20EB-CF86-3553-8711D097593B}"/>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3" name="Oval 22">
            <a:extLst>
              <a:ext uri="{FF2B5EF4-FFF2-40B4-BE49-F238E27FC236}">
                <a16:creationId xmlns:a16="http://schemas.microsoft.com/office/drawing/2014/main" id="{64DBEE96-79B2-DAF9-7E63-EA41FD99B783}"/>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4" name="Oval 23">
            <a:extLst>
              <a:ext uri="{FF2B5EF4-FFF2-40B4-BE49-F238E27FC236}">
                <a16:creationId xmlns:a16="http://schemas.microsoft.com/office/drawing/2014/main" id="{C7F7E242-1E9F-D3BD-5139-25B8B18DA868}"/>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5" name="Oval 24">
            <a:extLst>
              <a:ext uri="{FF2B5EF4-FFF2-40B4-BE49-F238E27FC236}">
                <a16:creationId xmlns:a16="http://schemas.microsoft.com/office/drawing/2014/main" id="{888D183C-39F5-B757-285D-428953997BA2}"/>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7" name="Oval 26">
            <a:extLst>
              <a:ext uri="{FF2B5EF4-FFF2-40B4-BE49-F238E27FC236}">
                <a16:creationId xmlns:a16="http://schemas.microsoft.com/office/drawing/2014/main" id="{FC0A4543-57F0-E1EF-B77C-D56799204E11}"/>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8" name="Oval 27">
            <a:extLst>
              <a:ext uri="{FF2B5EF4-FFF2-40B4-BE49-F238E27FC236}">
                <a16:creationId xmlns:a16="http://schemas.microsoft.com/office/drawing/2014/main" id="{6597024E-38BC-7F29-32E8-B16E83ECCB34}"/>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33" name="Rectangle 132">
            <a:extLst>
              <a:ext uri="{FF2B5EF4-FFF2-40B4-BE49-F238E27FC236}">
                <a16:creationId xmlns:a16="http://schemas.microsoft.com/office/drawing/2014/main" id="{2DD39FAB-CB47-0486-A37F-5B9C40886B9A}"/>
              </a:ext>
            </a:extLst>
          </p:cNvPr>
          <p:cNvSpPr/>
          <p:nvPr/>
        </p:nvSpPr>
        <p:spPr>
          <a:xfrm>
            <a:off x="4472101" y="1300109"/>
            <a:ext cx="3247799" cy="163665"/>
          </a:xfrm>
          <a:prstGeom prst="rect">
            <a:avLst/>
          </a:prstGeom>
          <a:solidFill>
            <a:srgbClr val="FA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grpSp>
        <p:nvGrpSpPr>
          <p:cNvPr id="40" name="Group 39">
            <a:extLst>
              <a:ext uri="{FF2B5EF4-FFF2-40B4-BE49-F238E27FC236}">
                <a16:creationId xmlns:a16="http://schemas.microsoft.com/office/drawing/2014/main" id="{1F887771-0088-1834-E70C-E98395C8817A}"/>
              </a:ext>
            </a:extLst>
          </p:cNvPr>
          <p:cNvGrpSpPr/>
          <p:nvPr/>
        </p:nvGrpSpPr>
        <p:grpSpPr>
          <a:xfrm>
            <a:off x="1193998" y="3967167"/>
            <a:ext cx="9804005" cy="2352667"/>
            <a:chOff x="681025" y="3967167"/>
            <a:chExt cx="9804005" cy="2352667"/>
          </a:xfrm>
        </p:grpSpPr>
        <p:grpSp>
          <p:nvGrpSpPr>
            <p:cNvPr id="33" name="Group 32">
              <a:extLst>
                <a:ext uri="{FF2B5EF4-FFF2-40B4-BE49-F238E27FC236}">
                  <a16:creationId xmlns:a16="http://schemas.microsoft.com/office/drawing/2014/main" id="{95AF20DC-584F-1A0F-E0C5-007EF6F3ECC9}"/>
                </a:ext>
              </a:extLst>
            </p:cNvPr>
            <p:cNvGrpSpPr/>
            <p:nvPr/>
          </p:nvGrpSpPr>
          <p:grpSpPr>
            <a:xfrm>
              <a:off x="690579" y="3967167"/>
              <a:ext cx="4003617" cy="707886"/>
              <a:chOff x="690579" y="3967167"/>
              <a:chExt cx="4003617" cy="707886"/>
            </a:xfrm>
          </p:grpSpPr>
          <p:grpSp>
            <p:nvGrpSpPr>
              <p:cNvPr id="3" name="Google Shape;11327;p87" descr="Icon - white icon of a piece of paper with a pencil">
                <a:extLst>
                  <a:ext uri="{FF2B5EF4-FFF2-40B4-BE49-F238E27FC236}">
                    <a16:creationId xmlns:a16="http://schemas.microsoft.com/office/drawing/2014/main" id="{B14C88FD-3A47-C578-7E90-EEA950D52BFE}"/>
                  </a:ext>
                </a:extLst>
              </p:cNvPr>
              <p:cNvGrpSpPr>
                <a:grpSpLocks/>
              </p:cNvGrpSpPr>
              <p:nvPr/>
            </p:nvGrpSpPr>
            <p:grpSpPr>
              <a:xfrm>
                <a:off x="690579" y="4096110"/>
                <a:ext cx="446400" cy="450000"/>
                <a:chOff x="-6690625" y="3631325"/>
                <a:chExt cx="307225" cy="292225"/>
              </a:xfrm>
              <a:solidFill>
                <a:schemeClr val="bg1"/>
              </a:solidFill>
            </p:grpSpPr>
            <p:sp>
              <p:nvSpPr>
                <p:cNvPr id="4" name="Google Shape;11328;p87">
                  <a:extLst>
                    <a:ext uri="{FF2B5EF4-FFF2-40B4-BE49-F238E27FC236}">
                      <a16:creationId xmlns:a16="http://schemas.microsoft.com/office/drawing/2014/main" id="{1D0E5757-AA81-5EAD-FFFB-7AC49C933E43}"/>
                    </a:ext>
                  </a:extLst>
                </p:cNvPr>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 name="Google Shape;11329;p87">
                  <a:extLst>
                    <a:ext uri="{FF2B5EF4-FFF2-40B4-BE49-F238E27FC236}">
                      <a16:creationId xmlns:a16="http://schemas.microsoft.com/office/drawing/2014/main" id="{5153004B-5A89-F781-38AD-F15D25D4C24C}"/>
                    </a:ext>
                  </a:extLst>
                </p:cNvPr>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7" name="Google Shape;11330;p87">
                  <a:extLst>
                    <a:ext uri="{FF2B5EF4-FFF2-40B4-BE49-F238E27FC236}">
                      <a16:creationId xmlns:a16="http://schemas.microsoft.com/office/drawing/2014/main" id="{77680CE1-BA39-AED0-34C8-EE67699C42DF}"/>
                    </a:ext>
                  </a:extLst>
                </p:cNvPr>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8" name="Google Shape;11331;p87">
                  <a:extLst>
                    <a:ext uri="{FF2B5EF4-FFF2-40B4-BE49-F238E27FC236}">
                      <a16:creationId xmlns:a16="http://schemas.microsoft.com/office/drawing/2014/main" id="{E0B02F1C-8202-7AD9-8FA2-2B54A69D0145}"/>
                    </a:ext>
                  </a:extLst>
                </p:cNvPr>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9" name="Google Shape;11332;p87">
                  <a:extLst>
                    <a:ext uri="{FF2B5EF4-FFF2-40B4-BE49-F238E27FC236}">
                      <a16:creationId xmlns:a16="http://schemas.microsoft.com/office/drawing/2014/main" id="{CF90315F-FDEB-0F3F-28E5-14A5C7B04161}"/>
                    </a:ext>
                  </a:extLst>
                </p:cNvPr>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sp>
            <p:nvSpPr>
              <p:cNvPr id="10" name="TextBox 9">
                <a:extLst>
                  <a:ext uri="{FF2B5EF4-FFF2-40B4-BE49-F238E27FC236}">
                    <a16:creationId xmlns:a16="http://schemas.microsoft.com/office/drawing/2014/main" id="{A10C67CD-A30B-4B23-CB4C-2E4648DFED1F}"/>
                  </a:ext>
                </a:extLst>
              </p:cNvPr>
              <p:cNvSpPr txBox="1"/>
              <p:nvPr/>
            </p:nvSpPr>
            <p:spPr>
              <a:xfrm>
                <a:off x="1374376" y="3967167"/>
                <a:ext cx="3319820" cy="707886"/>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 range of toolkits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for various degree levels </a:t>
                </a:r>
              </a:p>
            </p:txBody>
          </p:sp>
        </p:grpSp>
        <p:grpSp>
          <p:nvGrpSpPr>
            <p:cNvPr id="34" name="Group 33">
              <a:extLst>
                <a:ext uri="{FF2B5EF4-FFF2-40B4-BE49-F238E27FC236}">
                  <a16:creationId xmlns:a16="http://schemas.microsoft.com/office/drawing/2014/main" id="{8183A6B3-F4AF-5479-9704-EA7E9FE4E3F4}"/>
                </a:ext>
              </a:extLst>
            </p:cNvPr>
            <p:cNvGrpSpPr/>
            <p:nvPr/>
          </p:nvGrpSpPr>
          <p:grpSpPr>
            <a:xfrm>
              <a:off x="690579" y="4789557"/>
              <a:ext cx="4127971" cy="707886"/>
              <a:chOff x="690579" y="4789557"/>
              <a:chExt cx="4127971" cy="707886"/>
            </a:xfrm>
          </p:grpSpPr>
          <p:grpSp>
            <p:nvGrpSpPr>
              <p:cNvPr id="60" name="Google Shape;11467;p87" descr="Icon - white icon of a person standing in front of a presentation board">
                <a:extLst>
                  <a:ext uri="{FF2B5EF4-FFF2-40B4-BE49-F238E27FC236}">
                    <a16:creationId xmlns:a16="http://schemas.microsoft.com/office/drawing/2014/main" id="{779AF3B4-C8F0-E43E-17CF-AC408F3FDA89}"/>
                  </a:ext>
                </a:extLst>
              </p:cNvPr>
              <p:cNvGrpSpPr/>
              <p:nvPr/>
            </p:nvGrpSpPr>
            <p:grpSpPr>
              <a:xfrm>
                <a:off x="690579" y="4918500"/>
                <a:ext cx="446400" cy="450000"/>
                <a:chOff x="-5611575" y="3272950"/>
                <a:chExt cx="294600" cy="291450"/>
              </a:xfrm>
              <a:solidFill>
                <a:schemeClr val="bg1"/>
              </a:solidFill>
            </p:grpSpPr>
            <p:sp>
              <p:nvSpPr>
                <p:cNvPr id="61" name="Google Shape;11468;p87">
                  <a:extLst>
                    <a:ext uri="{FF2B5EF4-FFF2-40B4-BE49-F238E27FC236}">
                      <a16:creationId xmlns:a16="http://schemas.microsoft.com/office/drawing/2014/main" id="{76B0FAD3-A502-4592-2B43-92097B7D4202}"/>
                    </a:ext>
                  </a:extLst>
                </p:cNvPr>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2" name="Google Shape;11469;p87">
                  <a:extLst>
                    <a:ext uri="{FF2B5EF4-FFF2-40B4-BE49-F238E27FC236}">
                      <a16:creationId xmlns:a16="http://schemas.microsoft.com/office/drawing/2014/main" id="{105A3B42-8FCA-3035-F893-E976A2BD53DD}"/>
                    </a:ext>
                  </a:extLst>
                </p:cNvPr>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3" name="Google Shape;11470;p87">
                  <a:extLst>
                    <a:ext uri="{FF2B5EF4-FFF2-40B4-BE49-F238E27FC236}">
                      <a16:creationId xmlns:a16="http://schemas.microsoft.com/office/drawing/2014/main" id="{09B1DC8B-997B-02EE-09A0-C5BCE5A67EA7}"/>
                    </a:ext>
                  </a:extLst>
                </p:cNvPr>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4" name="Google Shape;11471;p87">
                  <a:extLst>
                    <a:ext uri="{FF2B5EF4-FFF2-40B4-BE49-F238E27FC236}">
                      <a16:creationId xmlns:a16="http://schemas.microsoft.com/office/drawing/2014/main" id="{B2A6377E-4126-7986-52DF-34C875C972EF}"/>
                    </a:ext>
                  </a:extLst>
                </p:cNvPr>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5" name="Google Shape;11472;p87">
                  <a:extLst>
                    <a:ext uri="{FF2B5EF4-FFF2-40B4-BE49-F238E27FC236}">
                      <a16:creationId xmlns:a16="http://schemas.microsoft.com/office/drawing/2014/main" id="{8E0308C3-DFED-BC4D-AA66-73926223319B}"/>
                    </a:ext>
                  </a:extLst>
                </p:cNvPr>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sp>
            <p:nvSpPr>
              <p:cNvPr id="18" name="TextBox 17">
                <a:extLst>
                  <a:ext uri="{FF2B5EF4-FFF2-40B4-BE49-F238E27FC236}">
                    <a16:creationId xmlns:a16="http://schemas.microsoft.com/office/drawing/2014/main" id="{230B0B7E-1218-77E4-294C-172E2E0EC236}"/>
                  </a:ext>
                </a:extLst>
              </p:cNvPr>
              <p:cNvSpPr txBox="1"/>
              <p:nvPr/>
            </p:nvSpPr>
            <p:spPr>
              <a:xfrm>
                <a:off x="1374376" y="4789557"/>
                <a:ext cx="3444174" cy="707886"/>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 full </a:t>
                </a:r>
                <a:r>
                  <a:rPr kumimoji="0" lang="en-GB"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programme</a:t>
                </a: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of 100+ courses and webinars</a:t>
                </a:r>
              </a:p>
            </p:txBody>
          </p:sp>
        </p:grpSp>
        <p:grpSp>
          <p:nvGrpSpPr>
            <p:cNvPr id="37" name="Group 36">
              <a:extLst>
                <a:ext uri="{FF2B5EF4-FFF2-40B4-BE49-F238E27FC236}">
                  <a16:creationId xmlns:a16="http://schemas.microsoft.com/office/drawing/2014/main" id="{740B248B-1BE6-6370-0C43-4B0972C5A882}"/>
                </a:ext>
              </a:extLst>
            </p:cNvPr>
            <p:cNvGrpSpPr/>
            <p:nvPr/>
          </p:nvGrpSpPr>
          <p:grpSpPr>
            <a:xfrm>
              <a:off x="5506449" y="4789557"/>
              <a:ext cx="4954690" cy="707886"/>
              <a:chOff x="5506449" y="4789557"/>
              <a:chExt cx="4954690" cy="707886"/>
            </a:xfrm>
          </p:grpSpPr>
          <p:grpSp>
            <p:nvGrpSpPr>
              <p:cNvPr id="56" name="Google Shape;9505;p83" descr="Icon - white icon of a coin (dollar) being held in the palm of a hand">
                <a:extLst>
                  <a:ext uri="{FF2B5EF4-FFF2-40B4-BE49-F238E27FC236}">
                    <a16:creationId xmlns:a16="http://schemas.microsoft.com/office/drawing/2014/main" id="{32CF1700-D330-2BEB-28D9-957A2357DA8D}"/>
                  </a:ext>
                </a:extLst>
              </p:cNvPr>
              <p:cNvGrpSpPr/>
              <p:nvPr/>
            </p:nvGrpSpPr>
            <p:grpSpPr>
              <a:xfrm>
                <a:off x="5506449" y="4926129"/>
                <a:ext cx="441697" cy="434742"/>
                <a:chOff x="2404875" y="3592725"/>
                <a:chExt cx="298525" cy="293825"/>
              </a:xfrm>
              <a:solidFill>
                <a:schemeClr val="bg1"/>
              </a:solidFill>
            </p:grpSpPr>
            <p:sp>
              <p:nvSpPr>
                <p:cNvPr id="58" name="Google Shape;9506;p83">
                  <a:extLst>
                    <a:ext uri="{FF2B5EF4-FFF2-40B4-BE49-F238E27FC236}">
                      <a16:creationId xmlns:a16="http://schemas.microsoft.com/office/drawing/2014/main" id="{FC4C0A9F-564D-60F8-4F9D-7802662F7012}"/>
                    </a:ext>
                  </a:extLst>
                </p:cNvPr>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59" name="Google Shape;9507;p83">
                  <a:extLst>
                    <a:ext uri="{FF2B5EF4-FFF2-40B4-BE49-F238E27FC236}">
                      <a16:creationId xmlns:a16="http://schemas.microsoft.com/office/drawing/2014/main" id="{F8D569C8-5CCD-E695-989A-A606BCCE097A}"/>
                    </a:ext>
                  </a:extLst>
                </p:cNvPr>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85" name="Google Shape;9508;p83">
                  <a:extLst>
                    <a:ext uri="{FF2B5EF4-FFF2-40B4-BE49-F238E27FC236}">
                      <a16:creationId xmlns:a16="http://schemas.microsoft.com/office/drawing/2014/main" id="{23964CE7-7AB9-B1AA-6BB2-DE20DD14AA85}"/>
                    </a:ext>
                  </a:extLst>
                </p:cNvPr>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sp>
            <p:nvSpPr>
              <p:cNvPr id="57" name="TextBox 56">
                <a:extLst>
                  <a:ext uri="{FF2B5EF4-FFF2-40B4-BE49-F238E27FC236}">
                    <a16:creationId xmlns:a16="http://schemas.microsoft.com/office/drawing/2014/main" id="{ABD8714B-C652-AD7B-6CA3-C65E5B94788D}"/>
                  </a:ext>
                </a:extLst>
              </p:cNvPr>
              <p:cNvSpPr txBox="1"/>
              <p:nvPr/>
            </p:nvSpPr>
            <p:spPr>
              <a:xfrm>
                <a:off x="6184261" y="4789557"/>
                <a:ext cx="4276878" cy="707886"/>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Edinburgh Awards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paid internship opportunities</a:t>
                </a:r>
              </a:p>
            </p:txBody>
          </p:sp>
        </p:grpSp>
        <p:grpSp>
          <p:nvGrpSpPr>
            <p:cNvPr id="38" name="Group 37">
              <a:extLst>
                <a:ext uri="{FF2B5EF4-FFF2-40B4-BE49-F238E27FC236}">
                  <a16:creationId xmlns:a16="http://schemas.microsoft.com/office/drawing/2014/main" id="{6DE4FB7B-3ED4-4177-576E-6201DF655670}"/>
                </a:ext>
              </a:extLst>
            </p:cNvPr>
            <p:cNvGrpSpPr/>
            <p:nvPr/>
          </p:nvGrpSpPr>
          <p:grpSpPr>
            <a:xfrm>
              <a:off x="681025" y="5611948"/>
              <a:ext cx="3632957" cy="707886"/>
              <a:chOff x="681025" y="5611948"/>
              <a:chExt cx="3632957" cy="707886"/>
            </a:xfrm>
          </p:grpSpPr>
          <p:grpSp>
            <p:nvGrpSpPr>
              <p:cNvPr id="66" name="Google Shape;9125;p82" descr="Icon - white icon of a heart being held in the palm of two hands">
                <a:extLst>
                  <a:ext uri="{FF2B5EF4-FFF2-40B4-BE49-F238E27FC236}">
                    <a16:creationId xmlns:a16="http://schemas.microsoft.com/office/drawing/2014/main" id="{B21558D7-E073-C57E-FE3D-ECC926D866F7}"/>
                  </a:ext>
                </a:extLst>
              </p:cNvPr>
              <p:cNvGrpSpPr/>
              <p:nvPr/>
            </p:nvGrpSpPr>
            <p:grpSpPr>
              <a:xfrm>
                <a:off x="681025" y="5740891"/>
                <a:ext cx="446400" cy="450000"/>
                <a:chOff x="-28069875" y="3175300"/>
                <a:chExt cx="260725" cy="296150"/>
              </a:xfrm>
              <a:solidFill>
                <a:schemeClr val="bg1"/>
              </a:solidFill>
            </p:grpSpPr>
            <p:sp>
              <p:nvSpPr>
                <p:cNvPr id="67" name="Google Shape;9126;p82">
                  <a:extLst>
                    <a:ext uri="{FF2B5EF4-FFF2-40B4-BE49-F238E27FC236}">
                      <a16:creationId xmlns:a16="http://schemas.microsoft.com/office/drawing/2014/main" id="{A17360E5-035A-9CF4-F9EA-537831CF1E45}"/>
                    </a:ext>
                  </a:extLst>
                </p:cNvPr>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8" name="Google Shape;9127;p82">
                  <a:extLst>
                    <a:ext uri="{FF2B5EF4-FFF2-40B4-BE49-F238E27FC236}">
                      <a16:creationId xmlns:a16="http://schemas.microsoft.com/office/drawing/2014/main" id="{8D7E8E42-6D87-BF01-FE8A-F3330C53BDF1}"/>
                    </a:ext>
                  </a:extLst>
                </p:cNvPr>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9" name="Google Shape;9128;p82">
                  <a:extLst>
                    <a:ext uri="{FF2B5EF4-FFF2-40B4-BE49-F238E27FC236}">
                      <a16:creationId xmlns:a16="http://schemas.microsoft.com/office/drawing/2014/main" id="{7BB4EE00-3C08-F089-EDC6-AB8CDE4D6033}"/>
                    </a:ext>
                  </a:extLst>
                </p:cNvPr>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70" name="Google Shape;9129;p82">
                  <a:extLst>
                    <a:ext uri="{FF2B5EF4-FFF2-40B4-BE49-F238E27FC236}">
                      <a16:creationId xmlns:a16="http://schemas.microsoft.com/office/drawing/2014/main" id="{7585A834-0103-C6C7-8458-E9BC4F6F3026}"/>
                    </a:ext>
                  </a:extLst>
                </p:cNvPr>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71" name="Google Shape;9130;p82">
                  <a:extLst>
                    <a:ext uri="{FF2B5EF4-FFF2-40B4-BE49-F238E27FC236}">
                      <a16:creationId xmlns:a16="http://schemas.microsoft.com/office/drawing/2014/main" id="{59928A43-7B13-A6E8-AEC4-ABA907C7F139}"/>
                    </a:ext>
                  </a:extLst>
                </p:cNvPr>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72" name="Google Shape;9131;p82">
                  <a:extLst>
                    <a:ext uri="{FF2B5EF4-FFF2-40B4-BE49-F238E27FC236}">
                      <a16:creationId xmlns:a16="http://schemas.microsoft.com/office/drawing/2014/main" id="{A8812768-4BE7-7621-41E5-B8D031344771}"/>
                    </a:ext>
                  </a:extLst>
                </p:cNvPr>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73" name="Google Shape;9132;p82">
                  <a:extLst>
                    <a:ext uri="{FF2B5EF4-FFF2-40B4-BE49-F238E27FC236}">
                      <a16:creationId xmlns:a16="http://schemas.microsoft.com/office/drawing/2014/main" id="{BBD3583D-6A47-4068-6B2F-3102BFDE9EF7}"/>
                    </a:ext>
                  </a:extLst>
                </p:cNvPr>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74" name="Google Shape;9133;p82">
                  <a:extLst>
                    <a:ext uri="{FF2B5EF4-FFF2-40B4-BE49-F238E27FC236}">
                      <a16:creationId xmlns:a16="http://schemas.microsoft.com/office/drawing/2014/main" id="{793CBAF5-56DB-1022-0A92-4CBFD941D9F8}"/>
                    </a:ext>
                  </a:extLst>
                </p:cNvPr>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75" name="Google Shape;9134;p82">
                  <a:extLst>
                    <a:ext uri="{FF2B5EF4-FFF2-40B4-BE49-F238E27FC236}">
                      <a16:creationId xmlns:a16="http://schemas.microsoft.com/office/drawing/2014/main" id="{76B3AA0B-164D-BBCF-75C7-54C3332FAEFF}"/>
                    </a:ext>
                  </a:extLst>
                </p:cNvPr>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sp>
            <p:nvSpPr>
              <p:cNvPr id="26" name="TextBox 25">
                <a:extLst>
                  <a:ext uri="{FF2B5EF4-FFF2-40B4-BE49-F238E27FC236}">
                    <a16:creationId xmlns:a16="http://schemas.microsoft.com/office/drawing/2014/main" id="{95DA8E2F-88BE-14B1-13DB-0B5DECFD1E88}"/>
                  </a:ext>
                </a:extLst>
              </p:cNvPr>
              <p:cNvSpPr txBox="1"/>
              <p:nvPr/>
            </p:nvSpPr>
            <p:spPr>
              <a:xfrm>
                <a:off x="1364822" y="5611948"/>
                <a:ext cx="2949160" cy="707886"/>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Digital safety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citizenship resources</a:t>
                </a:r>
              </a:p>
            </p:txBody>
          </p:sp>
        </p:grpSp>
        <p:grpSp>
          <p:nvGrpSpPr>
            <p:cNvPr id="39" name="Group 38">
              <a:extLst>
                <a:ext uri="{FF2B5EF4-FFF2-40B4-BE49-F238E27FC236}">
                  <a16:creationId xmlns:a16="http://schemas.microsoft.com/office/drawing/2014/main" id="{96F63E04-E624-384B-9803-03CC3082F833}"/>
                </a:ext>
              </a:extLst>
            </p:cNvPr>
            <p:cNvGrpSpPr/>
            <p:nvPr/>
          </p:nvGrpSpPr>
          <p:grpSpPr>
            <a:xfrm>
              <a:off x="5502975" y="5611948"/>
              <a:ext cx="4982055" cy="707886"/>
              <a:chOff x="5502975" y="5611948"/>
              <a:chExt cx="4982055" cy="707886"/>
            </a:xfrm>
          </p:grpSpPr>
          <p:grpSp>
            <p:nvGrpSpPr>
              <p:cNvPr id="50" name="Google Shape;9823;p84" descr="Icon - white icon of a calendar">
                <a:extLst>
                  <a:ext uri="{FF2B5EF4-FFF2-40B4-BE49-F238E27FC236}">
                    <a16:creationId xmlns:a16="http://schemas.microsoft.com/office/drawing/2014/main" id="{86220138-07B0-4B68-95A4-7476C82083AE}"/>
                  </a:ext>
                </a:extLst>
              </p:cNvPr>
              <p:cNvGrpSpPr/>
              <p:nvPr/>
            </p:nvGrpSpPr>
            <p:grpSpPr>
              <a:xfrm>
                <a:off x="5502975" y="5743353"/>
                <a:ext cx="448645" cy="445077"/>
                <a:chOff x="-32174975" y="3192625"/>
                <a:chExt cx="295375" cy="293025"/>
              </a:xfrm>
              <a:solidFill>
                <a:schemeClr val="bg1"/>
              </a:solidFill>
            </p:grpSpPr>
            <p:sp>
              <p:nvSpPr>
                <p:cNvPr id="52" name="Google Shape;9824;p84">
                  <a:extLst>
                    <a:ext uri="{FF2B5EF4-FFF2-40B4-BE49-F238E27FC236}">
                      <a16:creationId xmlns:a16="http://schemas.microsoft.com/office/drawing/2014/main" id="{B14FA9B0-9940-48BE-0D9C-BF489B3D8202}"/>
                    </a:ext>
                  </a:extLst>
                </p:cNvPr>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53" name="Google Shape;9825;p84">
                  <a:extLst>
                    <a:ext uri="{FF2B5EF4-FFF2-40B4-BE49-F238E27FC236}">
                      <a16:creationId xmlns:a16="http://schemas.microsoft.com/office/drawing/2014/main" id="{4971662F-9B4D-8080-5D0D-E512DE61D312}"/>
                    </a:ext>
                  </a:extLst>
                </p:cNvPr>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54" name="Google Shape;9826;p84">
                  <a:extLst>
                    <a:ext uri="{FF2B5EF4-FFF2-40B4-BE49-F238E27FC236}">
                      <a16:creationId xmlns:a16="http://schemas.microsoft.com/office/drawing/2014/main" id="{12873C4A-2B2A-7EE5-7C59-0BCDAB8A9CEE}"/>
                    </a:ext>
                  </a:extLst>
                </p:cNvPr>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55" name="Google Shape;9827;p84">
                  <a:extLst>
                    <a:ext uri="{FF2B5EF4-FFF2-40B4-BE49-F238E27FC236}">
                      <a16:creationId xmlns:a16="http://schemas.microsoft.com/office/drawing/2014/main" id="{C04284DD-1D92-6A59-13E7-2EF48B62AC16}"/>
                    </a:ext>
                  </a:extLst>
                </p:cNvPr>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grpFill/>
                <a:ln>
                  <a:noFill/>
                </a:ln>
              </p:spPr>
              <p:txBody>
                <a:bodyPr spcFirstLastPara="1" wrap="square" lIns="121900" tIns="121900" rIns="121900" bIns="12190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sp>
            <p:nvSpPr>
              <p:cNvPr id="51" name="TextBox 50">
                <a:extLst>
                  <a:ext uri="{FF2B5EF4-FFF2-40B4-BE49-F238E27FC236}">
                    <a16:creationId xmlns:a16="http://schemas.microsoft.com/office/drawing/2014/main" id="{C95A86BF-DDC0-B4B4-1F02-DC60F0EFCF65}"/>
                  </a:ext>
                </a:extLst>
              </p:cNvPr>
              <p:cNvSpPr txBox="1"/>
              <p:nvPr/>
            </p:nvSpPr>
            <p:spPr>
              <a:xfrm>
                <a:off x="6208152" y="5611948"/>
                <a:ext cx="4276878" cy="707886"/>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Student Focus Fortnight (25 Sep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to 6 Oct) and Digital Skills Festival</a:t>
                </a:r>
              </a:p>
            </p:txBody>
          </p:sp>
        </p:grpSp>
        <p:grpSp>
          <p:nvGrpSpPr>
            <p:cNvPr id="36" name="Group 35">
              <a:extLst>
                <a:ext uri="{FF2B5EF4-FFF2-40B4-BE49-F238E27FC236}">
                  <a16:creationId xmlns:a16="http://schemas.microsoft.com/office/drawing/2014/main" id="{76BA3ABF-BC68-8958-6194-CF33FFC335A4}"/>
                </a:ext>
              </a:extLst>
            </p:cNvPr>
            <p:cNvGrpSpPr/>
            <p:nvPr/>
          </p:nvGrpSpPr>
          <p:grpSpPr>
            <a:xfrm>
              <a:off x="5490907" y="3980414"/>
              <a:ext cx="4512903" cy="707886"/>
              <a:chOff x="5490907" y="3980414"/>
              <a:chExt cx="4512903" cy="707886"/>
            </a:xfrm>
          </p:grpSpPr>
          <p:sp>
            <p:nvSpPr>
              <p:cNvPr id="87" name="TextBox 86">
                <a:extLst>
                  <a:ext uri="{FF2B5EF4-FFF2-40B4-BE49-F238E27FC236}">
                    <a16:creationId xmlns:a16="http://schemas.microsoft.com/office/drawing/2014/main" id="{6335D6FB-39C6-E468-8A78-9B4A685FE3F2}"/>
                  </a:ext>
                </a:extLst>
              </p:cNvPr>
              <p:cNvSpPr txBox="1"/>
              <p:nvPr/>
            </p:nvSpPr>
            <p:spPr>
              <a:xfrm>
                <a:off x="6184261" y="3980414"/>
                <a:ext cx="3819549" cy="707886"/>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Developing Your Data Skills </a:t>
                </a:r>
                <a:r>
                  <a:rPr kumimoji="0" lang="en-US" sz="2000" b="0"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programme</a:t>
                </a:r>
                <a:endPar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oogle Shape;9813;p84">
                <a:extLst>
                  <a:ext uri="{FF2B5EF4-FFF2-40B4-BE49-F238E27FC236}">
                    <a16:creationId xmlns:a16="http://schemas.microsoft.com/office/drawing/2014/main" id="{87DC2A9E-1767-5EFC-D09D-5F7ACC987DC8}"/>
                  </a:ext>
                </a:extLst>
              </p:cNvPr>
              <p:cNvGrpSpPr/>
              <p:nvPr/>
            </p:nvGrpSpPr>
            <p:grpSpPr>
              <a:xfrm>
                <a:off x="5490907" y="4084882"/>
                <a:ext cx="472781" cy="472457"/>
                <a:chOff x="-34004625" y="3585850"/>
                <a:chExt cx="292225" cy="292025"/>
              </a:xfrm>
              <a:solidFill>
                <a:schemeClr val="bg1"/>
              </a:solidFill>
            </p:grpSpPr>
            <p:sp>
              <p:nvSpPr>
                <p:cNvPr id="14" name="Google Shape;9814;p84">
                  <a:extLst>
                    <a:ext uri="{FF2B5EF4-FFF2-40B4-BE49-F238E27FC236}">
                      <a16:creationId xmlns:a16="http://schemas.microsoft.com/office/drawing/2014/main" id="{01FE1962-2E94-132D-763D-EC4AAA0395EB}"/>
                    </a:ext>
                  </a:extLst>
                </p:cNvPr>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9" name="Google Shape;9815;p84">
                  <a:extLst>
                    <a:ext uri="{FF2B5EF4-FFF2-40B4-BE49-F238E27FC236}">
                      <a16:creationId xmlns:a16="http://schemas.microsoft.com/office/drawing/2014/main" id="{07875D37-3609-5860-E1FE-69B87B467910}"/>
                    </a:ext>
                  </a:extLst>
                </p:cNvPr>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30" name="Google Shape;9816;p84">
                  <a:extLst>
                    <a:ext uri="{FF2B5EF4-FFF2-40B4-BE49-F238E27FC236}">
                      <a16:creationId xmlns:a16="http://schemas.microsoft.com/office/drawing/2014/main" id="{6C28FCCD-C0DA-E01D-3442-9AE8D7F6639D}"/>
                    </a:ext>
                  </a:extLst>
                </p:cNvPr>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31" name="Google Shape;9817;p84">
                  <a:extLst>
                    <a:ext uri="{FF2B5EF4-FFF2-40B4-BE49-F238E27FC236}">
                      <a16:creationId xmlns:a16="http://schemas.microsoft.com/office/drawing/2014/main" id="{4D0C9B42-006D-BDF2-C0B5-E0FF82A06DF5}"/>
                    </a:ext>
                  </a:extLst>
                </p:cNvPr>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32" name="Google Shape;9818;p84">
                  <a:extLst>
                    <a:ext uri="{FF2B5EF4-FFF2-40B4-BE49-F238E27FC236}">
                      <a16:creationId xmlns:a16="http://schemas.microsoft.com/office/drawing/2014/main" id="{25BBE928-37E6-9E9B-89A4-6183E211BCA7}"/>
                    </a:ext>
                  </a:extLst>
                </p:cNvPr>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grpSp>
      </p:grpSp>
    </p:spTree>
    <p:extLst>
      <p:ext uri="{BB962C8B-B14F-4D97-AF65-F5344CB8AC3E}">
        <p14:creationId xmlns:p14="http://schemas.microsoft.com/office/powerpoint/2010/main" val="2760267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1AC69-A0FC-B95A-C35B-1EB0372CE461}"/>
              </a:ext>
            </a:extLst>
          </p:cNvPr>
          <p:cNvSpPr txBox="1"/>
          <p:nvPr/>
        </p:nvSpPr>
        <p:spPr>
          <a:xfrm>
            <a:off x="6626983" y="432073"/>
            <a:ext cx="4998484"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189A8B"/>
                </a:solidFill>
                <a:effectLst/>
                <a:uLnTx/>
                <a:uFillTx/>
                <a:latin typeface="Tahoma" panose="020B0604030504040204" pitchFamily="34" charset="0"/>
                <a:ea typeface="Tahoma" panose="020B0604030504040204" pitchFamily="34" charset="0"/>
                <a:cs typeface="Tahoma" panose="020B0604030504040204" pitchFamily="34" charset="0"/>
              </a:rPr>
              <a:t>Digital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189A8B"/>
                </a:solidFill>
                <a:effectLst/>
                <a:uLnTx/>
                <a:uFillTx/>
                <a:latin typeface="Tahoma" panose="020B0604030504040204" pitchFamily="34" charset="0"/>
                <a:ea typeface="Tahoma" panose="020B0604030504040204" pitchFamily="34" charset="0"/>
                <a:cs typeface="Tahoma" panose="020B0604030504040204" pitchFamily="34" charset="0"/>
              </a:rPr>
              <a:t>Framework</a:t>
            </a:r>
          </a:p>
        </p:txBody>
      </p:sp>
      <p:sp>
        <p:nvSpPr>
          <p:cNvPr id="5" name="TextBox 4">
            <a:extLst>
              <a:ext uri="{FF2B5EF4-FFF2-40B4-BE49-F238E27FC236}">
                <a16:creationId xmlns:a16="http://schemas.microsoft.com/office/drawing/2014/main" id="{0342A95F-3761-76F9-B10D-342458AE0E6D}"/>
              </a:ext>
            </a:extLst>
          </p:cNvPr>
          <p:cNvSpPr txBox="1"/>
          <p:nvPr/>
        </p:nvSpPr>
        <p:spPr>
          <a:xfrm>
            <a:off x="6096000" y="2459098"/>
            <a:ext cx="604446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700+ digital skills development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services and resources in one place.</a:t>
            </a:r>
          </a:p>
        </p:txBody>
      </p:sp>
      <p:sp>
        <p:nvSpPr>
          <p:cNvPr id="14" name="Oval 13">
            <a:extLst>
              <a:ext uri="{FF2B5EF4-FFF2-40B4-BE49-F238E27FC236}">
                <a16:creationId xmlns:a16="http://schemas.microsoft.com/office/drawing/2014/main" id="{57AF9D69-EBEE-20D8-ABEE-3583A851B639}"/>
              </a:ext>
            </a:extLst>
          </p:cNvPr>
          <p:cNvSpPr/>
          <p:nvPr/>
        </p:nvSpPr>
        <p:spPr>
          <a:xfrm>
            <a:off x="741245" y="744499"/>
            <a:ext cx="4506703" cy="5369001"/>
          </a:xfrm>
          <a:custGeom>
            <a:avLst/>
            <a:gdLst>
              <a:gd name="connsiteX0" fmla="*/ 0 w 5266358"/>
              <a:gd name="connsiteY0" fmla="*/ 2633179 h 5266358"/>
              <a:gd name="connsiteX1" fmla="*/ 2633179 w 5266358"/>
              <a:gd name="connsiteY1" fmla="*/ 0 h 5266358"/>
              <a:gd name="connsiteX2" fmla="*/ 5266358 w 5266358"/>
              <a:gd name="connsiteY2" fmla="*/ 2633179 h 5266358"/>
              <a:gd name="connsiteX3" fmla="*/ 2633179 w 5266358"/>
              <a:gd name="connsiteY3" fmla="*/ 5266358 h 5266358"/>
              <a:gd name="connsiteX4" fmla="*/ 0 w 5266358"/>
              <a:gd name="connsiteY4" fmla="*/ 2633179 h 5266358"/>
              <a:gd name="connsiteX0" fmla="*/ 0 w 4225349"/>
              <a:gd name="connsiteY0" fmla="*/ 2548905 h 5266613"/>
              <a:gd name="connsiteX1" fmla="*/ 1592170 w 4225349"/>
              <a:gd name="connsiteY1" fmla="*/ 132 h 5266613"/>
              <a:gd name="connsiteX2" fmla="*/ 4225349 w 4225349"/>
              <a:gd name="connsiteY2" fmla="*/ 2633311 h 5266613"/>
              <a:gd name="connsiteX3" fmla="*/ 1592170 w 4225349"/>
              <a:gd name="connsiteY3" fmla="*/ 5266490 h 5266613"/>
              <a:gd name="connsiteX4" fmla="*/ 0 w 4225349"/>
              <a:gd name="connsiteY4" fmla="*/ 2548905 h 5266613"/>
              <a:gd name="connsiteX0" fmla="*/ 0 w 4506703"/>
              <a:gd name="connsiteY0" fmla="*/ 2632343 h 5369001"/>
              <a:gd name="connsiteX1" fmla="*/ 1592170 w 4506703"/>
              <a:gd name="connsiteY1" fmla="*/ 83570 h 5369001"/>
              <a:gd name="connsiteX2" fmla="*/ 4506703 w 4506703"/>
              <a:gd name="connsiteY2" fmla="*/ 1408454 h 5369001"/>
              <a:gd name="connsiteX3" fmla="*/ 1592170 w 4506703"/>
              <a:gd name="connsiteY3" fmla="*/ 5349928 h 5369001"/>
              <a:gd name="connsiteX4" fmla="*/ 0 w 4506703"/>
              <a:gd name="connsiteY4" fmla="*/ 2632343 h 536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703" h="5369001">
                <a:moveTo>
                  <a:pt x="0" y="2632343"/>
                </a:moveTo>
                <a:cubicBezTo>
                  <a:pt x="0" y="1178078"/>
                  <a:pt x="841053" y="287552"/>
                  <a:pt x="1592170" y="83570"/>
                </a:cubicBezTo>
                <a:cubicBezTo>
                  <a:pt x="2343287" y="-120412"/>
                  <a:pt x="4506703" y="-45811"/>
                  <a:pt x="4506703" y="1408454"/>
                </a:cubicBezTo>
                <a:cubicBezTo>
                  <a:pt x="4506703" y="2862719"/>
                  <a:pt x="2343287" y="5145947"/>
                  <a:pt x="1592170" y="5349928"/>
                </a:cubicBezTo>
                <a:cubicBezTo>
                  <a:pt x="841053" y="5553910"/>
                  <a:pt x="0" y="4086608"/>
                  <a:pt x="0" y="2632343"/>
                </a:cubicBezTo>
                <a:close/>
              </a:path>
            </a:pathLst>
          </a:cu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3" name="Oval 13">
            <a:extLst>
              <a:ext uri="{FF2B5EF4-FFF2-40B4-BE49-F238E27FC236}">
                <a16:creationId xmlns:a16="http://schemas.microsoft.com/office/drawing/2014/main" id="{4E9DC80E-BAA9-3700-808C-D1C1D09158AE}"/>
              </a:ext>
            </a:extLst>
          </p:cNvPr>
          <p:cNvSpPr/>
          <p:nvPr/>
        </p:nvSpPr>
        <p:spPr>
          <a:xfrm rot="5400000">
            <a:off x="1908722" y="2883828"/>
            <a:ext cx="3205722" cy="3819094"/>
          </a:xfrm>
          <a:custGeom>
            <a:avLst/>
            <a:gdLst>
              <a:gd name="connsiteX0" fmla="*/ 0 w 5266358"/>
              <a:gd name="connsiteY0" fmla="*/ 2633179 h 5266358"/>
              <a:gd name="connsiteX1" fmla="*/ 2633179 w 5266358"/>
              <a:gd name="connsiteY1" fmla="*/ 0 h 5266358"/>
              <a:gd name="connsiteX2" fmla="*/ 5266358 w 5266358"/>
              <a:gd name="connsiteY2" fmla="*/ 2633179 h 5266358"/>
              <a:gd name="connsiteX3" fmla="*/ 2633179 w 5266358"/>
              <a:gd name="connsiteY3" fmla="*/ 5266358 h 5266358"/>
              <a:gd name="connsiteX4" fmla="*/ 0 w 5266358"/>
              <a:gd name="connsiteY4" fmla="*/ 2633179 h 5266358"/>
              <a:gd name="connsiteX0" fmla="*/ 0 w 4225349"/>
              <a:gd name="connsiteY0" fmla="*/ 2548905 h 5266613"/>
              <a:gd name="connsiteX1" fmla="*/ 1592170 w 4225349"/>
              <a:gd name="connsiteY1" fmla="*/ 132 h 5266613"/>
              <a:gd name="connsiteX2" fmla="*/ 4225349 w 4225349"/>
              <a:gd name="connsiteY2" fmla="*/ 2633311 h 5266613"/>
              <a:gd name="connsiteX3" fmla="*/ 1592170 w 4225349"/>
              <a:gd name="connsiteY3" fmla="*/ 5266490 h 5266613"/>
              <a:gd name="connsiteX4" fmla="*/ 0 w 4225349"/>
              <a:gd name="connsiteY4" fmla="*/ 2548905 h 5266613"/>
              <a:gd name="connsiteX0" fmla="*/ 0 w 4506703"/>
              <a:gd name="connsiteY0" fmla="*/ 2632343 h 5369001"/>
              <a:gd name="connsiteX1" fmla="*/ 1592170 w 4506703"/>
              <a:gd name="connsiteY1" fmla="*/ 83570 h 5369001"/>
              <a:gd name="connsiteX2" fmla="*/ 4506703 w 4506703"/>
              <a:gd name="connsiteY2" fmla="*/ 1408454 h 5369001"/>
              <a:gd name="connsiteX3" fmla="*/ 1592170 w 4506703"/>
              <a:gd name="connsiteY3" fmla="*/ 5349928 h 5369001"/>
              <a:gd name="connsiteX4" fmla="*/ 0 w 4506703"/>
              <a:gd name="connsiteY4" fmla="*/ 2632343 h 536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703" h="5369001">
                <a:moveTo>
                  <a:pt x="0" y="2632343"/>
                </a:moveTo>
                <a:cubicBezTo>
                  <a:pt x="0" y="1178078"/>
                  <a:pt x="841053" y="287552"/>
                  <a:pt x="1592170" y="83570"/>
                </a:cubicBezTo>
                <a:cubicBezTo>
                  <a:pt x="2343287" y="-120412"/>
                  <a:pt x="4506703" y="-45811"/>
                  <a:pt x="4506703" y="1408454"/>
                </a:cubicBezTo>
                <a:cubicBezTo>
                  <a:pt x="4506703" y="2862719"/>
                  <a:pt x="2343287" y="5145947"/>
                  <a:pt x="1592170" y="5349928"/>
                </a:cubicBezTo>
                <a:cubicBezTo>
                  <a:pt x="841053" y="5553910"/>
                  <a:pt x="0" y="4086608"/>
                  <a:pt x="0" y="2632343"/>
                </a:cubicBezTo>
                <a:close/>
              </a:path>
            </a:pathLst>
          </a:custGeom>
          <a:solidFill>
            <a:srgbClr val="FA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grpSp>
        <p:nvGrpSpPr>
          <p:cNvPr id="11" name="Group 10">
            <a:extLst>
              <a:ext uri="{FF2B5EF4-FFF2-40B4-BE49-F238E27FC236}">
                <a16:creationId xmlns:a16="http://schemas.microsoft.com/office/drawing/2014/main" id="{DC62B0B1-717F-76D2-802C-7B7F4B3F9B20}"/>
              </a:ext>
            </a:extLst>
          </p:cNvPr>
          <p:cNvGrpSpPr/>
          <p:nvPr/>
        </p:nvGrpSpPr>
        <p:grpSpPr>
          <a:xfrm>
            <a:off x="7159648" y="3380123"/>
            <a:ext cx="3933154" cy="2856850"/>
            <a:chOff x="7159648" y="3380123"/>
            <a:chExt cx="3933154" cy="2856850"/>
          </a:xfrm>
        </p:grpSpPr>
        <p:grpSp>
          <p:nvGrpSpPr>
            <p:cNvPr id="12" name="Group 11">
              <a:extLst>
                <a:ext uri="{FF2B5EF4-FFF2-40B4-BE49-F238E27FC236}">
                  <a16:creationId xmlns:a16="http://schemas.microsoft.com/office/drawing/2014/main" id="{9A3BA3E5-2C3C-58A0-C13A-FC56E7BCF1D5}"/>
                </a:ext>
              </a:extLst>
            </p:cNvPr>
            <p:cNvGrpSpPr/>
            <p:nvPr/>
          </p:nvGrpSpPr>
          <p:grpSpPr>
            <a:xfrm>
              <a:off x="7189171" y="3380123"/>
              <a:ext cx="1049458" cy="851933"/>
              <a:chOff x="6985209" y="3555133"/>
              <a:chExt cx="1049458" cy="851933"/>
            </a:xfrm>
          </p:grpSpPr>
          <p:grpSp>
            <p:nvGrpSpPr>
              <p:cNvPr id="7" name="Google Shape;3589;p61">
                <a:extLst>
                  <a:ext uri="{FF2B5EF4-FFF2-40B4-BE49-F238E27FC236}">
                    <a16:creationId xmlns:a16="http://schemas.microsoft.com/office/drawing/2014/main" id="{4857F316-B0CF-9F6D-541C-60026D23BAF2}"/>
                  </a:ext>
                </a:extLst>
              </p:cNvPr>
              <p:cNvGrpSpPr/>
              <p:nvPr/>
            </p:nvGrpSpPr>
            <p:grpSpPr>
              <a:xfrm rot="1022691">
                <a:off x="6985209" y="3555133"/>
                <a:ext cx="865077" cy="826042"/>
                <a:chOff x="229233" y="1086785"/>
                <a:chExt cx="7079402" cy="3826526"/>
              </a:xfrm>
              <a:solidFill>
                <a:srgbClr val="189A8B"/>
              </a:solidFill>
            </p:grpSpPr>
            <p:sp>
              <p:nvSpPr>
                <p:cNvPr id="8" name="Google Shape;3590;p61">
                  <a:extLst>
                    <a:ext uri="{FF2B5EF4-FFF2-40B4-BE49-F238E27FC236}">
                      <a16:creationId xmlns:a16="http://schemas.microsoft.com/office/drawing/2014/main" id="{3A372B17-F7E9-6142-75C9-DB8752F24D50}"/>
                    </a:ext>
                  </a:extLst>
                </p:cNvPr>
                <p:cNvSpPr/>
                <p:nvPr/>
              </p:nvSpPr>
              <p:spPr>
                <a:xfrm>
                  <a:off x="229233" y="1086785"/>
                  <a:ext cx="7079402" cy="3826526"/>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9" name="Google Shape;3591;p61">
                  <a:extLst>
                    <a:ext uri="{FF2B5EF4-FFF2-40B4-BE49-F238E27FC236}">
                      <a16:creationId xmlns:a16="http://schemas.microsoft.com/office/drawing/2014/main" id="{6B5F4B35-FD7F-3673-3769-954B38476492}"/>
                    </a:ext>
                  </a:extLst>
                </p:cNvPr>
                <p:cNvSpPr/>
                <p:nvPr/>
              </p:nvSpPr>
              <p:spPr>
                <a:xfrm>
                  <a:off x="235148" y="1648946"/>
                  <a:ext cx="6089832" cy="3261748"/>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sp>
            <p:nvSpPr>
              <p:cNvPr id="10" name="Google Shape;3608;p61">
                <a:extLst>
                  <a:ext uri="{FF2B5EF4-FFF2-40B4-BE49-F238E27FC236}">
                    <a16:creationId xmlns:a16="http://schemas.microsoft.com/office/drawing/2014/main" id="{07829E23-5AE5-7AAB-F9C9-788B93687C77}"/>
                  </a:ext>
                </a:extLst>
              </p:cNvPr>
              <p:cNvSpPr txBox="1">
                <a:spLocks/>
              </p:cNvSpPr>
              <p:nvPr/>
            </p:nvSpPr>
            <p:spPr>
              <a:xfrm>
                <a:off x="7030117" y="3758696"/>
                <a:ext cx="1004550" cy="64837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 sz="4400" b="0" i="0" u="none" strike="noStrike" kern="1200" cap="none" spc="0" normalizeH="0" baseline="0" noProof="0" dirty="0">
                    <a:ln>
                      <a:noFill/>
                    </a:ln>
                    <a:solidFill>
                      <a:prstClr val="white"/>
                    </a:solidFill>
                    <a:effectLst/>
                    <a:uLnTx/>
                    <a:uFillTx/>
                    <a:latin typeface="Georgia" panose="02040502050405020303" pitchFamily="18" charset="0"/>
                    <a:ea typeface="+mj-ea"/>
                    <a:cs typeface="+mj-cs"/>
                  </a:rPr>
                  <a:t>01</a:t>
                </a:r>
              </a:p>
            </p:txBody>
          </p:sp>
        </p:grpSp>
        <p:grpSp>
          <p:nvGrpSpPr>
            <p:cNvPr id="16" name="Group 15">
              <a:extLst>
                <a:ext uri="{FF2B5EF4-FFF2-40B4-BE49-F238E27FC236}">
                  <a16:creationId xmlns:a16="http://schemas.microsoft.com/office/drawing/2014/main" id="{B1F14F4B-D850-0E55-A00D-D8DAB8460C44}"/>
                </a:ext>
              </a:extLst>
            </p:cNvPr>
            <p:cNvGrpSpPr/>
            <p:nvPr/>
          </p:nvGrpSpPr>
          <p:grpSpPr>
            <a:xfrm>
              <a:off x="7159648" y="4377035"/>
              <a:ext cx="1004550" cy="864036"/>
              <a:chOff x="6955686" y="3543030"/>
              <a:chExt cx="1004550" cy="864036"/>
            </a:xfrm>
          </p:grpSpPr>
          <p:grpSp>
            <p:nvGrpSpPr>
              <p:cNvPr id="17" name="Google Shape;3589;p61">
                <a:extLst>
                  <a:ext uri="{FF2B5EF4-FFF2-40B4-BE49-F238E27FC236}">
                    <a16:creationId xmlns:a16="http://schemas.microsoft.com/office/drawing/2014/main" id="{A427719D-F8E9-5F89-65F5-D8406D637400}"/>
                  </a:ext>
                </a:extLst>
              </p:cNvPr>
              <p:cNvGrpSpPr/>
              <p:nvPr/>
            </p:nvGrpSpPr>
            <p:grpSpPr>
              <a:xfrm rot="1022691">
                <a:off x="6987830" y="3543030"/>
                <a:ext cx="868576" cy="838605"/>
                <a:chOff x="235146" y="1025970"/>
                <a:chExt cx="7108041" cy="3884723"/>
              </a:xfrm>
              <a:solidFill>
                <a:srgbClr val="189A8B"/>
              </a:solidFill>
            </p:grpSpPr>
            <p:sp>
              <p:nvSpPr>
                <p:cNvPr id="19" name="Google Shape;3590;p61">
                  <a:extLst>
                    <a:ext uri="{FF2B5EF4-FFF2-40B4-BE49-F238E27FC236}">
                      <a16:creationId xmlns:a16="http://schemas.microsoft.com/office/drawing/2014/main" id="{259EDCEA-0804-AAED-58FD-39E5C2D3878B}"/>
                    </a:ext>
                  </a:extLst>
                </p:cNvPr>
                <p:cNvSpPr/>
                <p:nvPr/>
              </p:nvSpPr>
              <p:spPr>
                <a:xfrm>
                  <a:off x="263784" y="1025970"/>
                  <a:ext cx="7079403"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0" name="Google Shape;3591;p61">
                  <a:extLst>
                    <a:ext uri="{FF2B5EF4-FFF2-40B4-BE49-F238E27FC236}">
                      <a16:creationId xmlns:a16="http://schemas.microsoft.com/office/drawing/2014/main" id="{E495D399-0EFD-463A-3138-F564A3DCB735}"/>
                    </a:ext>
                  </a:extLst>
                </p:cNvPr>
                <p:cNvSpPr/>
                <p:nvPr/>
              </p:nvSpPr>
              <p:spPr>
                <a:xfrm>
                  <a:off x="235146" y="1379237"/>
                  <a:ext cx="6089829" cy="3531456"/>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sp>
            <p:nvSpPr>
              <p:cNvPr id="18" name="Google Shape;3608;p61">
                <a:extLst>
                  <a:ext uri="{FF2B5EF4-FFF2-40B4-BE49-F238E27FC236}">
                    <a16:creationId xmlns:a16="http://schemas.microsoft.com/office/drawing/2014/main" id="{139EC776-BD49-D9E0-C05F-CA507DB6BFFA}"/>
                  </a:ext>
                </a:extLst>
              </p:cNvPr>
              <p:cNvSpPr txBox="1">
                <a:spLocks/>
              </p:cNvSpPr>
              <p:nvPr/>
            </p:nvSpPr>
            <p:spPr>
              <a:xfrm>
                <a:off x="6955686" y="3758696"/>
                <a:ext cx="1004550" cy="64837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 sz="4400" b="0" i="0" u="none" strike="noStrike" kern="1200" cap="none" spc="0" normalizeH="0" baseline="0" noProof="0">
                    <a:ln>
                      <a:noFill/>
                    </a:ln>
                    <a:solidFill>
                      <a:prstClr val="white"/>
                    </a:solidFill>
                    <a:effectLst/>
                    <a:uLnTx/>
                    <a:uFillTx/>
                    <a:latin typeface="Georgia" panose="02040502050405020303" pitchFamily="18" charset="0"/>
                    <a:ea typeface="+mj-ea"/>
                    <a:cs typeface="+mj-cs"/>
                  </a:rPr>
                  <a:t>02</a:t>
                </a:r>
              </a:p>
            </p:txBody>
          </p:sp>
        </p:grpSp>
        <p:grpSp>
          <p:nvGrpSpPr>
            <p:cNvPr id="21" name="Group 20">
              <a:extLst>
                <a:ext uri="{FF2B5EF4-FFF2-40B4-BE49-F238E27FC236}">
                  <a16:creationId xmlns:a16="http://schemas.microsoft.com/office/drawing/2014/main" id="{C24DA42B-F0FB-30F2-7747-AACD4FF022AE}"/>
                </a:ext>
              </a:extLst>
            </p:cNvPr>
            <p:cNvGrpSpPr/>
            <p:nvPr/>
          </p:nvGrpSpPr>
          <p:grpSpPr>
            <a:xfrm>
              <a:off x="7180914" y="5355874"/>
              <a:ext cx="1004550" cy="881099"/>
              <a:chOff x="6976952" y="3525967"/>
              <a:chExt cx="1004550" cy="881099"/>
            </a:xfrm>
          </p:grpSpPr>
          <p:grpSp>
            <p:nvGrpSpPr>
              <p:cNvPr id="22" name="Google Shape;3589;p61">
                <a:extLst>
                  <a:ext uri="{FF2B5EF4-FFF2-40B4-BE49-F238E27FC236}">
                    <a16:creationId xmlns:a16="http://schemas.microsoft.com/office/drawing/2014/main" id="{8D3599CC-A3C5-F628-7913-F76AF6C4DCB2}"/>
                  </a:ext>
                </a:extLst>
              </p:cNvPr>
              <p:cNvGrpSpPr/>
              <p:nvPr/>
            </p:nvGrpSpPr>
            <p:grpSpPr>
              <a:xfrm rot="1022691">
                <a:off x="6990387" y="3525967"/>
                <a:ext cx="870492" cy="856339"/>
                <a:chOff x="235146" y="943823"/>
                <a:chExt cx="7123714" cy="3966870"/>
              </a:xfrm>
              <a:solidFill>
                <a:srgbClr val="189A8B"/>
              </a:solidFill>
            </p:grpSpPr>
            <p:sp>
              <p:nvSpPr>
                <p:cNvPr id="24" name="Google Shape;3590;p61">
                  <a:extLst>
                    <a:ext uri="{FF2B5EF4-FFF2-40B4-BE49-F238E27FC236}">
                      <a16:creationId xmlns:a16="http://schemas.microsoft.com/office/drawing/2014/main" id="{3D5B447D-81AE-400A-D130-A8A302E603AF}"/>
                    </a:ext>
                  </a:extLst>
                </p:cNvPr>
                <p:cNvSpPr/>
                <p:nvPr/>
              </p:nvSpPr>
              <p:spPr>
                <a:xfrm>
                  <a:off x="279457" y="943823"/>
                  <a:ext cx="7079403"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5" name="Google Shape;3591;p61">
                  <a:extLst>
                    <a:ext uri="{FF2B5EF4-FFF2-40B4-BE49-F238E27FC236}">
                      <a16:creationId xmlns:a16="http://schemas.microsoft.com/office/drawing/2014/main" id="{2BB47C86-8C61-CB5D-8946-C6D501A3361B}"/>
                    </a:ext>
                  </a:extLst>
                </p:cNvPr>
                <p:cNvSpPr/>
                <p:nvPr/>
              </p:nvSpPr>
              <p:spPr>
                <a:xfrm>
                  <a:off x="235146" y="1379237"/>
                  <a:ext cx="6089829" cy="3531456"/>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sp>
            <p:nvSpPr>
              <p:cNvPr id="23" name="Google Shape;3608;p61">
                <a:extLst>
                  <a:ext uri="{FF2B5EF4-FFF2-40B4-BE49-F238E27FC236}">
                    <a16:creationId xmlns:a16="http://schemas.microsoft.com/office/drawing/2014/main" id="{0E3B8D98-48E0-7EE5-406E-544AA37FF01A}"/>
                  </a:ext>
                </a:extLst>
              </p:cNvPr>
              <p:cNvSpPr txBox="1">
                <a:spLocks/>
              </p:cNvSpPr>
              <p:nvPr/>
            </p:nvSpPr>
            <p:spPr>
              <a:xfrm>
                <a:off x="6976952" y="3758696"/>
                <a:ext cx="1004550" cy="64837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 sz="4400" b="0" i="0" u="none" strike="noStrike" kern="1200" cap="none" spc="0" normalizeH="0" baseline="0" noProof="0" dirty="0">
                    <a:ln>
                      <a:noFill/>
                    </a:ln>
                    <a:solidFill>
                      <a:prstClr val="white"/>
                    </a:solidFill>
                    <a:effectLst/>
                    <a:uLnTx/>
                    <a:uFillTx/>
                    <a:latin typeface="Georgia" panose="02040502050405020303" pitchFamily="18" charset="0"/>
                    <a:ea typeface="+mj-ea"/>
                    <a:cs typeface="+mj-cs"/>
                  </a:rPr>
                  <a:t>03</a:t>
                </a:r>
              </a:p>
            </p:txBody>
          </p:sp>
        </p:grpSp>
        <p:sp>
          <p:nvSpPr>
            <p:cNvPr id="26" name="TextBox 25">
              <a:extLst>
                <a:ext uri="{FF2B5EF4-FFF2-40B4-BE49-F238E27FC236}">
                  <a16:creationId xmlns:a16="http://schemas.microsoft.com/office/drawing/2014/main" id="{52D59200-6A15-DA1D-B09F-84AB5DAAD1D8}"/>
                </a:ext>
              </a:extLst>
            </p:cNvPr>
            <p:cNvSpPr txBox="1"/>
            <p:nvPr/>
          </p:nvSpPr>
          <p:spPr>
            <a:xfrm>
              <a:off x="8202275" y="3451600"/>
              <a:ext cx="27129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Self assess skills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view role profiles.</a:t>
              </a:r>
            </a:p>
          </p:txBody>
        </p:sp>
        <p:sp>
          <p:nvSpPr>
            <p:cNvPr id="27" name="TextBox 26">
              <a:extLst>
                <a:ext uri="{FF2B5EF4-FFF2-40B4-BE49-F238E27FC236}">
                  <a16:creationId xmlns:a16="http://schemas.microsoft.com/office/drawing/2014/main" id="{EF87197F-BF20-5363-50DE-69D9907CC6CE}"/>
                </a:ext>
              </a:extLst>
            </p:cNvPr>
            <p:cNvSpPr txBox="1"/>
            <p:nvPr/>
          </p:nvSpPr>
          <p:spPr>
            <a:xfrm>
              <a:off x="8202275" y="4445988"/>
              <a:ext cx="27129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Search for a wide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range of resources.</a:t>
              </a:r>
            </a:p>
          </p:txBody>
        </p:sp>
        <p:sp>
          <p:nvSpPr>
            <p:cNvPr id="28" name="TextBox 27">
              <a:extLst>
                <a:ext uri="{FF2B5EF4-FFF2-40B4-BE49-F238E27FC236}">
                  <a16:creationId xmlns:a16="http://schemas.microsoft.com/office/drawing/2014/main" id="{AEE099DE-7E66-CDF0-2112-38AEBC27584F}"/>
                </a:ext>
              </a:extLst>
            </p:cNvPr>
            <p:cNvSpPr txBox="1"/>
            <p:nvPr/>
          </p:nvSpPr>
          <p:spPr>
            <a:xfrm>
              <a:off x="8238630" y="5570299"/>
              <a:ext cx="28541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Develop digital skills.</a:t>
              </a:r>
            </a:p>
          </p:txBody>
        </p:sp>
      </p:grpSp>
      <p:pic>
        <p:nvPicPr>
          <p:cNvPr id="30" name="Picture 29" descr="Image of a MacBook laptop displaying the Digital Skills Framework on screen">
            <a:extLst>
              <a:ext uri="{FF2B5EF4-FFF2-40B4-BE49-F238E27FC236}">
                <a16:creationId xmlns:a16="http://schemas.microsoft.com/office/drawing/2014/main" id="{85910AFC-17A3-21CA-A50D-92D7405D01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43" y="182870"/>
            <a:ext cx="6579437" cy="6579437"/>
          </a:xfrm>
          <a:prstGeom prst="rect">
            <a:avLst/>
          </a:prstGeom>
        </p:spPr>
      </p:pic>
      <p:sp>
        <p:nvSpPr>
          <p:cNvPr id="13" name="Rectangle 12">
            <a:extLst>
              <a:ext uri="{FF2B5EF4-FFF2-40B4-BE49-F238E27FC236}">
                <a16:creationId xmlns:a16="http://schemas.microsoft.com/office/drawing/2014/main" id="{95FBC0D0-C6BE-90F4-977D-00250A4A0DAE}"/>
              </a:ext>
            </a:extLst>
          </p:cNvPr>
          <p:cNvSpPr/>
          <p:nvPr/>
        </p:nvSpPr>
        <p:spPr>
          <a:xfrm>
            <a:off x="0" y="0"/>
            <a:ext cx="1080000" cy="1080000"/>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5" name="Rectangle 14">
            <a:extLst>
              <a:ext uri="{FF2B5EF4-FFF2-40B4-BE49-F238E27FC236}">
                <a16:creationId xmlns:a16="http://schemas.microsoft.com/office/drawing/2014/main" id="{E00C5406-4E00-C924-0F9B-B2B27509AE0A}"/>
              </a:ext>
            </a:extLst>
          </p:cNvPr>
          <p:cNvSpPr/>
          <p:nvPr/>
        </p:nvSpPr>
        <p:spPr>
          <a:xfrm>
            <a:off x="0" y="1102549"/>
            <a:ext cx="1080000" cy="291759"/>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CLICK OR SCAN</a:t>
            </a:r>
          </a:p>
        </p:txBody>
      </p:sp>
      <p:pic>
        <p:nvPicPr>
          <p:cNvPr id="33" name="Picture 32" descr="QR code linking to the Digital Skills Framework website">
            <a:hlinkClick r:id="rId4"/>
            <a:extLst>
              <a:ext uri="{FF2B5EF4-FFF2-40B4-BE49-F238E27FC236}">
                <a16:creationId xmlns:a16="http://schemas.microsoft.com/office/drawing/2014/main" id="{3C749F50-1F9C-36A3-CC52-E726ECDC88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000" y="90000"/>
            <a:ext cx="900000" cy="900000"/>
          </a:xfrm>
          <a:prstGeom prst="rect">
            <a:avLst/>
          </a:prstGeom>
        </p:spPr>
      </p:pic>
      <p:sp>
        <p:nvSpPr>
          <p:cNvPr id="4" name="Oval 3">
            <a:extLst>
              <a:ext uri="{FF2B5EF4-FFF2-40B4-BE49-F238E27FC236}">
                <a16:creationId xmlns:a16="http://schemas.microsoft.com/office/drawing/2014/main" id="{BC7F4B2A-C3C8-D181-0F5F-48CB830D2936}"/>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6" name="Oval 5">
            <a:extLst>
              <a:ext uri="{FF2B5EF4-FFF2-40B4-BE49-F238E27FC236}">
                <a16:creationId xmlns:a16="http://schemas.microsoft.com/office/drawing/2014/main" id="{93433E4B-1AF3-A376-2BA4-5E6FC8E3741E}"/>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9" name="Oval 28">
            <a:extLst>
              <a:ext uri="{FF2B5EF4-FFF2-40B4-BE49-F238E27FC236}">
                <a16:creationId xmlns:a16="http://schemas.microsoft.com/office/drawing/2014/main" id="{5D1A4C5C-5ECC-7971-3278-2F8E9B094A74}"/>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32" name="Oval 31">
            <a:extLst>
              <a:ext uri="{FF2B5EF4-FFF2-40B4-BE49-F238E27FC236}">
                <a16:creationId xmlns:a16="http://schemas.microsoft.com/office/drawing/2014/main" id="{1ACD6573-8EE0-71F4-29ED-A8EAC91BE046}"/>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34" name="Oval 33">
            <a:extLst>
              <a:ext uri="{FF2B5EF4-FFF2-40B4-BE49-F238E27FC236}">
                <a16:creationId xmlns:a16="http://schemas.microsoft.com/office/drawing/2014/main" id="{A1F85A27-BFC0-CAC0-B5BC-321548B5D2E3}"/>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35" name="Oval 34">
            <a:extLst>
              <a:ext uri="{FF2B5EF4-FFF2-40B4-BE49-F238E27FC236}">
                <a16:creationId xmlns:a16="http://schemas.microsoft.com/office/drawing/2014/main" id="{B182C3D9-ABEA-8EC2-86E7-6410D8433F19}"/>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36" name="Oval 35">
            <a:extLst>
              <a:ext uri="{FF2B5EF4-FFF2-40B4-BE49-F238E27FC236}">
                <a16:creationId xmlns:a16="http://schemas.microsoft.com/office/drawing/2014/main" id="{E67F8685-5BAC-96E0-50FE-AA797B83236F}"/>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37" name="Oval 36">
            <a:extLst>
              <a:ext uri="{FF2B5EF4-FFF2-40B4-BE49-F238E27FC236}">
                <a16:creationId xmlns:a16="http://schemas.microsoft.com/office/drawing/2014/main" id="{7994B7DC-0F17-5E3A-30AF-CC06E27D7039}"/>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38" name="Oval 37">
            <a:extLst>
              <a:ext uri="{FF2B5EF4-FFF2-40B4-BE49-F238E27FC236}">
                <a16:creationId xmlns:a16="http://schemas.microsoft.com/office/drawing/2014/main" id="{A5F8C216-CF37-9373-FB47-BFD359A194E3}"/>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39" name="Oval 38">
            <a:extLst>
              <a:ext uri="{FF2B5EF4-FFF2-40B4-BE49-F238E27FC236}">
                <a16:creationId xmlns:a16="http://schemas.microsoft.com/office/drawing/2014/main" id="{CDA5530B-6730-1D03-BD10-C29ADF00FE2D}"/>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40" name="Oval 39">
            <a:extLst>
              <a:ext uri="{FF2B5EF4-FFF2-40B4-BE49-F238E27FC236}">
                <a16:creationId xmlns:a16="http://schemas.microsoft.com/office/drawing/2014/main" id="{5DF1DA14-BB6D-8E5A-C466-A8F172742F40}"/>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760475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9C7D3DE-E475-9993-27AF-05581593089E}"/>
              </a:ext>
            </a:extLst>
          </p:cNvPr>
          <p:cNvSpPr/>
          <p:nvPr/>
        </p:nvSpPr>
        <p:spPr>
          <a:xfrm>
            <a:off x="-856550" y="-721906"/>
            <a:ext cx="3603812" cy="3603812"/>
          </a:xfrm>
          <a:prstGeom prst="ellipse">
            <a:avLst/>
          </a:prstGeom>
          <a:noFill/>
          <a:ln w="508000">
            <a:solidFill>
              <a:srgbClr val="FAC748">
                <a:alpha val="2472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 name="TextBox 1">
            <a:extLst>
              <a:ext uri="{FF2B5EF4-FFF2-40B4-BE49-F238E27FC236}">
                <a16:creationId xmlns:a16="http://schemas.microsoft.com/office/drawing/2014/main" id="{1541AC69-A0FC-B95A-C35B-1EB0372CE461}"/>
              </a:ext>
            </a:extLst>
          </p:cNvPr>
          <p:cNvSpPr txBox="1"/>
          <p:nvPr/>
        </p:nvSpPr>
        <p:spPr>
          <a:xfrm>
            <a:off x="6959348" y="1122971"/>
            <a:ext cx="364685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189A8B"/>
                </a:solidFill>
                <a:effectLst/>
                <a:uLnTx/>
                <a:uFillTx/>
                <a:latin typeface="Tahoma" panose="020B0604030504040204" pitchFamily="34" charset="0"/>
                <a:ea typeface="Tahoma" panose="020B0604030504040204" pitchFamily="34" charset="0"/>
                <a:cs typeface="Tahoma" panose="020B0604030504040204" pitchFamily="34" charset="0"/>
              </a:rPr>
              <a:t>LinkedIn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189A8B"/>
                </a:solidFill>
                <a:effectLst/>
                <a:uLnTx/>
                <a:uFillTx/>
                <a:latin typeface="Tahoma" panose="020B0604030504040204" pitchFamily="34" charset="0"/>
                <a:ea typeface="Tahoma" panose="020B0604030504040204" pitchFamily="34" charset="0"/>
                <a:cs typeface="Tahoma" panose="020B0604030504040204" pitchFamily="34" charset="0"/>
              </a:rPr>
              <a:t>Learning</a:t>
            </a:r>
          </a:p>
        </p:txBody>
      </p:sp>
      <p:pic>
        <p:nvPicPr>
          <p:cNvPr id="4" name="Picture 3" descr="MacBook laptop showing the LinkedIn Learning interface on screen">
            <a:extLst>
              <a:ext uri="{FF2B5EF4-FFF2-40B4-BE49-F238E27FC236}">
                <a16:creationId xmlns:a16="http://schemas.microsoft.com/office/drawing/2014/main" id="{A7B62FF4-5FB3-FA47-D751-A23B54D0CF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91" y="-410601"/>
            <a:ext cx="7746426" cy="7746426"/>
          </a:xfrm>
          <a:prstGeom prst="rect">
            <a:avLst/>
          </a:prstGeom>
          <a:effectLst/>
        </p:spPr>
      </p:pic>
      <p:sp>
        <p:nvSpPr>
          <p:cNvPr id="8" name="Rectangle 7">
            <a:extLst>
              <a:ext uri="{FF2B5EF4-FFF2-40B4-BE49-F238E27FC236}">
                <a16:creationId xmlns:a16="http://schemas.microsoft.com/office/drawing/2014/main" id="{1607FA92-2F00-0FB6-D098-31872FD45F08}"/>
              </a:ext>
            </a:extLst>
          </p:cNvPr>
          <p:cNvSpPr/>
          <p:nvPr/>
        </p:nvSpPr>
        <p:spPr>
          <a:xfrm>
            <a:off x="11112000" y="0"/>
            <a:ext cx="1080000" cy="1080000"/>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9" name="Rectangle 8">
            <a:extLst>
              <a:ext uri="{FF2B5EF4-FFF2-40B4-BE49-F238E27FC236}">
                <a16:creationId xmlns:a16="http://schemas.microsoft.com/office/drawing/2014/main" id="{849122C0-3A53-CEE0-A0E0-E8666CB07E9E}"/>
              </a:ext>
            </a:extLst>
          </p:cNvPr>
          <p:cNvSpPr/>
          <p:nvPr/>
        </p:nvSpPr>
        <p:spPr>
          <a:xfrm>
            <a:off x="11112000" y="1102549"/>
            <a:ext cx="1080000" cy="291759"/>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CLICK OR SCAN</a:t>
            </a:r>
          </a:p>
        </p:txBody>
      </p:sp>
      <p:pic>
        <p:nvPicPr>
          <p:cNvPr id="7" name="Picture 6" descr="QR code linking to information about the University's LinkedIn Learning service">
            <a:hlinkClick r:id="rId4"/>
            <a:extLst>
              <a:ext uri="{FF2B5EF4-FFF2-40B4-BE49-F238E27FC236}">
                <a16:creationId xmlns:a16="http://schemas.microsoft.com/office/drawing/2014/main" id="{2340794A-551D-A560-995A-6C4D56EBB7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800" y="91800"/>
            <a:ext cx="896400" cy="896400"/>
          </a:xfrm>
          <a:prstGeom prst="rect">
            <a:avLst/>
          </a:prstGeom>
        </p:spPr>
      </p:pic>
      <p:sp>
        <p:nvSpPr>
          <p:cNvPr id="3" name="Oval 2">
            <a:extLst>
              <a:ext uri="{FF2B5EF4-FFF2-40B4-BE49-F238E27FC236}">
                <a16:creationId xmlns:a16="http://schemas.microsoft.com/office/drawing/2014/main" id="{4C6326AB-E9BF-FC7E-2F17-5C0D96DB784A}"/>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6" name="Oval 5">
            <a:extLst>
              <a:ext uri="{FF2B5EF4-FFF2-40B4-BE49-F238E27FC236}">
                <a16:creationId xmlns:a16="http://schemas.microsoft.com/office/drawing/2014/main" id="{C33BBA97-23AA-FB57-DF9E-8B44054B449D}"/>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0" name="Oval 9">
            <a:extLst>
              <a:ext uri="{FF2B5EF4-FFF2-40B4-BE49-F238E27FC236}">
                <a16:creationId xmlns:a16="http://schemas.microsoft.com/office/drawing/2014/main" id="{0BE28640-D29D-1DBA-6F34-37E4373CC531}"/>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2" name="Oval 11">
            <a:extLst>
              <a:ext uri="{FF2B5EF4-FFF2-40B4-BE49-F238E27FC236}">
                <a16:creationId xmlns:a16="http://schemas.microsoft.com/office/drawing/2014/main" id="{9B525EE2-E753-2838-0964-6E8B7A1B180B}"/>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3" name="Oval 12">
            <a:extLst>
              <a:ext uri="{FF2B5EF4-FFF2-40B4-BE49-F238E27FC236}">
                <a16:creationId xmlns:a16="http://schemas.microsoft.com/office/drawing/2014/main" id="{9F003B29-4C68-45A1-57F8-221D35847DD2}"/>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5" name="Oval 14">
            <a:extLst>
              <a:ext uri="{FF2B5EF4-FFF2-40B4-BE49-F238E27FC236}">
                <a16:creationId xmlns:a16="http://schemas.microsoft.com/office/drawing/2014/main" id="{57D2A202-E485-9255-7711-F2C908626D5E}"/>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6" name="Oval 15">
            <a:extLst>
              <a:ext uri="{FF2B5EF4-FFF2-40B4-BE49-F238E27FC236}">
                <a16:creationId xmlns:a16="http://schemas.microsoft.com/office/drawing/2014/main" id="{8963D1EB-24A6-13B1-EB66-822B6872133C}"/>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7" name="Oval 16">
            <a:extLst>
              <a:ext uri="{FF2B5EF4-FFF2-40B4-BE49-F238E27FC236}">
                <a16:creationId xmlns:a16="http://schemas.microsoft.com/office/drawing/2014/main" id="{2B6F4648-992B-3D9A-427A-DBD17D380F08}"/>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8" name="Oval 17">
            <a:extLst>
              <a:ext uri="{FF2B5EF4-FFF2-40B4-BE49-F238E27FC236}">
                <a16:creationId xmlns:a16="http://schemas.microsoft.com/office/drawing/2014/main" id="{832AAA5E-C915-933D-5CE9-059CAB446434}"/>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9" name="Oval 18">
            <a:extLst>
              <a:ext uri="{FF2B5EF4-FFF2-40B4-BE49-F238E27FC236}">
                <a16:creationId xmlns:a16="http://schemas.microsoft.com/office/drawing/2014/main" id="{FF851DDE-A8D8-5DD2-D7B3-DFF698B00FB1}"/>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0" name="Oval 19">
            <a:extLst>
              <a:ext uri="{FF2B5EF4-FFF2-40B4-BE49-F238E27FC236}">
                <a16:creationId xmlns:a16="http://schemas.microsoft.com/office/drawing/2014/main" id="{B6725916-C179-B392-7FA3-D33B8AFC88CB}"/>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grpSp>
        <p:nvGrpSpPr>
          <p:cNvPr id="36" name="Group 35">
            <a:extLst>
              <a:ext uri="{FF2B5EF4-FFF2-40B4-BE49-F238E27FC236}">
                <a16:creationId xmlns:a16="http://schemas.microsoft.com/office/drawing/2014/main" id="{F39FD5EA-9C16-3651-9D7E-A933083D1583}"/>
              </a:ext>
            </a:extLst>
          </p:cNvPr>
          <p:cNvGrpSpPr/>
          <p:nvPr/>
        </p:nvGrpSpPr>
        <p:grpSpPr>
          <a:xfrm>
            <a:off x="4988691" y="4036689"/>
            <a:ext cx="6845628" cy="2569732"/>
            <a:chOff x="4988691" y="4036689"/>
            <a:chExt cx="6845628" cy="2569732"/>
          </a:xfrm>
        </p:grpSpPr>
        <p:sp>
          <p:nvSpPr>
            <p:cNvPr id="21" name="Rounded Rectangle 20">
              <a:extLst>
                <a:ext uri="{FF2B5EF4-FFF2-40B4-BE49-F238E27FC236}">
                  <a16:creationId xmlns:a16="http://schemas.microsoft.com/office/drawing/2014/main" id="{47F4A80E-7280-8D27-9D96-90D00748CA9E}"/>
                </a:ext>
              </a:extLst>
            </p:cNvPr>
            <p:cNvSpPr/>
            <p:nvPr/>
          </p:nvSpPr>
          <p:spPr>
            <a:xfrm>
              <a:off x="4988691" y="4036689"/>
              <a:ext cx="6845628" cy="2569732"/>
            </a:xfrm>
            <a:prstGeom prst="roundRect">
              <a:avLst/>
            </a:prstGeom>
            <a:solidFill>
              <a:schemeClr val="bg1"/>
            </a:solidFill>
            <a:ln w="19050">
              <a:solidFill>
                <a:srgbClr val="179A8B">
                  <a:alpha val="16000"/>
                </a:srgbClr>
              </a:solidFill>
            </a:ln>
            <a:effectLst>
              <a:outerShdw blurRad="50800" dist="38100" dir="1890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grpSp>
          <p:nvGrpSpPr>
            <p:cNvPr id="35" name="Group 34">
              <a:extLst>
                <a:ext uri="{FF2B5EF4-FFF2-40B4-BE49-F238E27FC236}">
                  <a16:creationId xmlns:a16="http://schemas.microsoft.com/office/drawing/2014/main" id="{F219B3A3-92B7-91D7-ACAF-8596030D2F47}"/>
                </a:ext>
              </a:extLst>
            </p:cNvPr>
            <p:cNvGrpSpPr/>
            <p:nvPr/>
          </p:nvGrpSpPr>
          <p:grpSpPr>
            <a:xfrm>
              <a:off x="5142083" y="4307119"/>
              <a:ext cx="6538844" cy="2028872"/>
              <a:chOff x="5295475" y="4307119"/>
              <a:chExt cx="6538844" cy="2028872"/>
            </a:xfrm>
          </p:grpSpPr>
          <p:grpSp>
            <p:nvGrpSpPr>
              <p:cNvPr id="14" name="Group 13">
                <a:extLst>
                  <a:ext uri="{FF2B5EF4-FFF2-40B4-BE49-F238E27FC236}">
                    <a16:creationId xmlns:a16="http://schemas.microsoft.com/office/drawing/2014/main" id="{51D8F82F-1653-9D7E-CF4B-2803D69C9EED}"/>
                  </a:ext>
                </a:extLst>
              </p:cNvPr>
              <p:cNvGrpSpPr/>
              <p:nvPr/>
            </p:nvGrpSpPr>
            <p:grpSpPr>
              <a:xfrm>
                <a:off x="5295475" y="4317694"/>
                <a:ext cx="2106894" cy="2018297"/>
                <a:chOff x="5295475" y="4317694"/>
                <a:chExt cx="2106894" cy="2018297"/>
              </a:xfrm>
            </p:grpSpPr>
            <p:grpSp>
              <p:nvGrpSpPr>
                <p:cNvPr id="77" name="Group 76" descr="Icon - green film clapperboard icon">
                  <a:extLst>
                    <a:ext uri="{FF2B5EF4-FFF2-40B4-BE49-F238E27FC236}">
                      <a16:creationId xmlns:a16="http://schemas.microsoft.com/office/drawing/2014/main" id="{7A181CA3-5750-A369-2F90-5A845569D7DA}"/>
                    </a:ext>
                  </a:extLst>
                </p:cNvPr>
                <p:cNvGrpSpPr/>
                <p:nvPr/>
              </p:nvGrpSpPr>
              <p:grpSpPr>
                <a:xfrm>
                  <a:off x="5391011" y="4317694"/>
                  <a:ext cx="815682" cy="820030"/>
                  <a:chOff x="5295475" y="4317694"/>
                  <a:chExt cx="815682" cy="820030"/>
                </a:xfrm>
              </p:grpSpPr>
              <p:sp>
                <p:nvSpPr>
                  <p:cNvPr id="23" name="Google Shape;10681;p85">
                    <a:extLst>
                      <a:ext uri="{FF2B5EF4-FFF2-40B4-BE49-F238E27FC236}">
                        <a16:creationId xmlns:a16="http://schemas.microsoft.com/office/drawing/2014/main" id="{448DC1DA-FA8E-02F7-354E-80892F45EBA9}"/>
                      </a:ext>
                    </a:extLst>
                  </p:cNvPr>
                  <p:cNvSpPr/>
                  <p:nvPr/>
                </p:nvSpPr>
                <p:spPr>
                  <a:xfrm>
                    <a:off x="5530993" y="4486823"/>
                    <a:ext cx="201270" cy="72911"/>
                  </a:xfrm>
                  <a:custGeom>
                    <a:avLst/>
                    <a:gdLst/>
                    <a:ahLst/>
                    <a:cxnLst/>
                    <a:rect l="l" t="t" r="r" b="b"/>
                    <a:pathLst>
                      <a:path w="2962" h="1073" extrusionOk="0">
                        <a:moveTo>
                          <a:pt x="1260" y="1"/>
                        </a:moveTo>
                        <a:lnTo>
                          <a:pt x="0" y="1072"/>
                        </a:lnTo>
                        <a:lnTo>
                          <a:pt x="1702" y="1072"/>
                        </a:lnTo>
                        <a:lnTo>
                          <a:pt x="2962" y="1"/>
                        </a:ln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4" name="Google Shape;10682;p85">
                    <a:extLst>
                      <a:ext uri="{FF2B5EF4-FFF2-40B4-BE49-F238E27FC236}">
                        <a16:creationId xmlns:a16="http://schemas.microsoft.com/office/drawing/2014/main" id="{0B72C4FA-A104-2091-FE3E-8B26CB609F9B}"/>
                      </a:ext>
                    </a:extLst>
                  </p:cNvPr>
                  <p:cNvSpPr/>
                  <p:nvPr/>
                </p:nvSpPr>
                <p:spPr>
                  <a:xfrm>
                    <a:off x="5721527" y="4486823"/>
                    <a:ext cx="199164" cy="72911"/>
                  </a:xfrm>
                  <a:custGeom>
                    <a:avLst/>
                    <a:gdLst/>
                    <a:ahLst/>
                    <a:cxnLst/>
                    <a:rect l="l" t="t" r="r" b="b"/>
                    <a:pathLst>
                      <a:path w="2931" h="1073" extrusionOk="0">
                        <a:moveTo>
                          <a:pt x="1260" y="1"/>
                        </a:moveTo>
                        <a:lnTo>
                          <a:pt x="0" y="1072"/>
                        </a:lnTo>
                        <a:lnTo>
                          <a:pt x="1670" y="1072"/>
                        </a:lnTo>
                        <a:lnTo>
                          <a:pt x="2930" y="1"/>
                        </a:ln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5" name="Google Shape;10683;p85">
                    <a:extLst>
                      <a:ext uri="{FF2B5EF4-FFF2-40B4-BE49-F238E27FC236}">
                        <a16:creationId xmlns:a16="http://schemas.microsoft.com/office/drawing/2014/main" id="{871A993E-CC1B-205C-C8E7-86C6724ECC72}"/>
                      </a:ext>
                    </a:extLst>
                  </p:cNvPr>
                  <p:cNvSpPr/>
                  <p:nvPr/>
                </p:nvSpPr>
                <p:spPr>
                  <a:xfrm>
                    <a:off x="5661594" y="4321975"/>
                    <a:ext cx="259097" cy="117827"/>
                  </a:xfrm>
                  <a:custGeom>
                    <a:avLst/>
                    <a:gdLst/>
                    <a:ahLst/>
                    <a:cxnLst/>
                    <a:rect l="l" t="t" r="r" b="b"/>
                    <a:pathLst>
                      <a:path w="3813" h="1734" extrusionOk="0">
                        <a:moveTo>
                          <a:pt x="0" y="1"/>
                        </a:moveTo>
                        <a:lnTo>
                          <a:pt x="2142" y="1734"/>
                        </a:lnTo>
                        <a:lnTo>
                          <a:pt x="3812" y="1734"/>
                        </a:lnTo>
                        <a:lnTo>
                          <a:pt x="1733" y="1"/>
                        </a:ln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6" name="Google Shape;10684;p85">
                    <a:extLst>
                      <a:ext uri="{FF2B5EF4-FFF2-40B4-BE49-F238E27FC236}">
                        <a16:creationId xmlns:a16="http://schemas.microsoft.com/office/drawing/2014/main" id="{15C66C63-EB4B-7015-E9F6-8F947485D7A4}"/>
                      </a:ext>
                    </a:extLst>
                  </p:cNvPr>
                  <p:cNvSpPr/>
                  <p:nvPr/>
                </p:nvSpPr>
                <p:spPr>
                  <a:xfrm>
                    <a:off x="5295475" y="4317694"/>
                    <a:ext cx="271939" cy="237760"/>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7" name="Google Shape;10685;p85">
                    <a:extLst>
                      <a:ext uri="{FF2B5EF4-FFF2-40B4-BE49-F238E27FC236}">
                        <a16:creationId xmlns:a16="http://schemas.microsoft.com/office/drawing/2014/main" id="{0F9A2A73-96F5-E1BC-0E59-09FF38DED214}"/>
                      </a:ext>
                    </a:extLst>
                  </p:cNvPr>
                  <p:cNvSpPr/>
                  <p:nvPr/>
                </p:nvSpPr>
                <p:spPr>
                  <a:xfrm>
                    <a:off x="5473166" y="4321975"/>
                    <a:ext cx="259097" cy="117827"/>
                  </a:xfrm>
                  <a:custGeom>
                    <a:avLst/>
                    <a:gdLst/>
                    <a:ahLst/>
                    <a:cxnLst/>
                    <a:rect l="l" t="t" r="r" b="b"/>
                    <a:pathLst>
                      <a:path w="3813" h="1734" extrusionOk="0">
                        <a:moveTo>
                          <a:pt x="1" y="1"/>
                        </a:moveTo>
                        <a:lnTo>
                          <a:pt x="2111" y="1734"/>
                        </a:lnTo>
                        <a:lnTo>
                          <a:pt x="3813" y="1734"/>
                        </a:lnTo>
                        <a:lnTo>
                          <a:pt x="1702" y="1"/>
                        </a:ln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8" name="Google Shape;10686;p85">
                    <a:extLst>
                      <a:ext uri="{FF2B5EF4-FFF2-40B4-BE49-F238E27FC236}">
                        <a16:creationId xmlns:a16="http://schemas.microsoft.com/office/drawing/2014/main" id="{96F1BA48-6AB0-0FC9-8B24-E380D293F44A}"/>
                      </a:ext>
                    </a:extLst>
                  </p:cNvPr>
                  <p:cNvSpPr/>
                  <p:nvPr/>
                </p:nvSpPr>
                <p:spPr>
                  <a:xfrm>
                    <a:off x="5295475" y="4606757"/>
                    <a:ext cx="815682" cy="530967"/>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9" name="Google Shape;10687;p85">
                    <a:extLst>
                      <a:ext uri="{FF2B5EF4-FFF2-40B4-BE49-F238E27FC236}">
                        <a16:creationId xmlns:a16="http://schemas.microsoft.com/office/drawing/2014/main" id="{2B532051-32DC-96E3-C640-FC59D0E46070}"/>
                      </a:ext>
                    </a:extLst>
                  </p:cNvPr>
                  <p:cNvSpPr/>
                  <p:nvPr/>
                </p:nvSpPr>
                <p:spPr>
                  <a:xfrm>
                    <a:off x="5678718" y="4795116"/>
                    <a:ext cx="77124" cy="100703"/>
                  </a:xfrm>
                  <a:custGeom>
                    <a:avLst/>
                    <a:gdLst/>
                    <a:ahLst/>
                    <a:cxnLst/>
                    <a:rect l="l" t="t" r="r" b="b"/>
                    <a:pathLst>
                      <a:path w="1135" h="1482" extrusionOk="0">
                        <a:moveTo>
                          <a:pt x="0" y="1"/>
                        </a:moveTo>
                        <a:lnTo>
                          <a:pt x="0" y="1481"/>
                        </a:lnTo>
                        <a:lnTo>
                          <a:pt x="1134" y="757"/>
                        </a:lnTo>
                        <a:lnTo>
                          <a:pt x="0" y="1"/>
                        </a:ln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30" name="Google Shape;10688;p85">
                    <a:extLst>
                      <a:ext uri="{FF2B5EF4-FFF2-40B4-BE49-F238E27FC236}">
                        <a16:creationId xmlns:a16="http://schemas.microsoft.com/office/drawing/2014/main" id="{ADE3D883-13B1-8ED8-2A1A-9FA5D2CC77A1}"/>
                      </a:ext>
                    </a:extLst>
                  </p:cNvPr>
                  <p:cNvSpPr/>
                  <p:nvPr/>
                </p:nvSpPr>
                <p:spPr>
                  <a:xfrm>
                    <a:off x="5852128" y="4317694"/>
                    <a:ext cx="256922" cy="122108"/>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31" name="Google Shape;10689;p85">
                    <a:extLst>
                      <a:ext uri="{FF2B5EF4-FFF2-40B4-BE49-F238E27FC236}">
                        <a16:creationId xmlns:a16="http://schemas.microsoft.com/office/drawing/2014/main" id="{E8628020-9DDE-9F1C-707E-9B7EF38AEF33}"/>
                      </a:ext>
                    </a:extLst>
                  </p:cNvPr>
                  <p:cNvSpPr/>
                  <p:nvPr/>
                </p:nvSpPr>
                <p:spPr>
                  <a:xfrm>
                    <a:off x="5535274" y="4679532"/>
                    <a:ext cx="331872" cy="331872"/>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32" name="Google Shape;10690;p85">
                    <a:extLst>
                      <a:ext uri="{FF2B5EF4-FFF2-40B4-BE49-F238E27FC236}">
                        <a16:creationId xmlns:a16="http://schemas.microsoft.com/office/drawing/2014/main" id="{3390D8B8-B36C-44A1-0E6E-ABD6D9FD47C8}"/>
                      </a:ext>
                    </a:extLst>
                  </p:cNvPr>
                  <p:cNvSpPr/>
                  <p:nvPr/>
                </p:nvSpPr>
                <p:spPr>
                  <a:xfrm>
                    <a:off x="5909887" y="4486823"/>
                    <a:ext cx="199164" cy="72911"/>
                  </a:xfrm>
                  <a:custGeom>
                    <a:avLst/>
                    <a:gdLst/>
                    <a:ahLst/>
                    <a:cxnLst/>
                    <a:rect l="l" t="t" r="r" b="b"/>
                    <a:pathLst>
                      <a:path w="2931" h="1073" extrusionOk="0">
                        <a:moveTo>
                          <a:pt x="1261" y="1"/>
                        </a:moveTo>
                        <a:lnTo>
                          <a:pt x="1" y="1072"/>
                        </a:lnTo>
                        <a:lnTo>
                          <a:pt x="2931" y="1072"/>
                        </a:lnTo>
                        <a:lnTo>
                          <a:pt x="2931" y="1"/>
                        </a:ln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sp>
              <p:nvSpPr>
                <p:cNvPr id="61" name="TextBox 60">
                  <a:extLst>
                    <a:ext uri="{FF2B5EF4-FFF2-40B4-BE49-F238E27FC236}">
                      <a16:creationId xmlns:a16="http://schemas.microsoft.com/office/drawing/2014/main" id="{CCEA4950-EA6C-C10F-AB5A-3C08AA377AB3}"/>
                    </a:ext>
                  </a:extLst>
                </p:cNvPr>
                <p:cNvSpPr txBox="1"/>
                <p:nvPr/>
              </p:nvSpPr>
              <p:spPr>
                <a:xfrm>
                  <a:off x="5295475" y="5597327"/>
                  <a:ext cx="197822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Courses in Business, Creative and Technical skills</a:t>
                  </a:r>
                </a:p>
              </p:txBody>
            </p:sp>
            <p:sp>
              <p:nvSpPr>
                <p:cNvPr id="62" name="TextBox 61">
                  <a:extLst>
                    <a:ext uri="{FF2B5EF4-FFF2-40B4-BE49-F238E27FC236}">
                      <a16:creationId xmlns:a16="http://schemas.microsoft.com/office/drawing/2014/main" id="{DFFB1FD4-6617-6264-D419-7B28DCEE97E0}"/>
                    </a:ext>
                  </a:extLst>
                </p:cNvPr>
                <p:cNvSpPr txBox="1"/>
                <p:nvPr/>
              </p:nvSpPr>
              <p:spPr>
                <a:xfrm>
                  <a:off x="5295475" y="5304679"/>
                  <a:ext cx="21068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18,000+ COURSES</a:t>
                  </a:r>
                </a:p>
              </p:txBody>
            </p:sp>
          </p:grpSp>
          <p:grpSp>
            <p:nvGrpSpPr>
              <p:cNvPr id="22" name="Group 21">
                <a:extLst>
                  <a:ext uri="{FF2B5EF4-FFF2-40B4-BE49-F238E27FC236}">
                    <a16:creationId xmlns:a16="http://schemas.microsoft.com/office/drawing/2014/main" id="{3D86D11E-DF74-1DB7-6D35-F57B09A5FD3F}"/>
                  </a:ext>
                </a:extLst>
              </p:cNvPr>
              <p:cNvGrpSpPr/>
              <p:nvPr/>
            </p:nvGrpSpPr>
            <p:grpSpPr>
              <a:xfrm>
                <a:off x="7539684" y="4307119"/>
                <a:ext cx="1872309" cy="2028872"/>
                <a:chOff x="7539684" y="4307119"/>
                <a:chExt cx="1872309" cy="2028872"/>
              </a:xfrm>
            </p:grpSpPr>
            <p:sp>
              <p:nvSpPr>
                <p:cNvPr id="33" name="Google Shape;9280;p83" descr="Icon - green dollar coin icon">
                  <a:extLst>
                    <a:ext uri="{FF2B5EF4-FFF2-40B4-BE49-F238E27FC236}">
                      <a16:creationId xmlns:a16="http://schemas.microsoft.com/office/drawing/2014/main" id="{E1B4B1A9-84FC-4389-5E8F-9AF478CC6316}"/>
                    </a:ext>
                  </a:extLst>
                </p:cNvPr>
                <p:cNvSpPr/>
                <p:nvPr/>
              </p:nvSpPr>
              <p:spPr>
                <a:xfrm>
                  <a:off x="7553332" y="4307119"/>
                  <a:ext cx="843241" cy="841180"/>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3" name="TextBox 62">
                  <a:extLst>
                    <a:ext uri="{FF2B5EF4-FFF2-40B4-BE49-F238E27FC236}">
                      <a16:creationId xmlns:a16="http://schemas.microsoft.com/office/drawing/2014/main" id="{B6928253-B222-3C8C-D92D-C8A842DB2CA6}"/>
                    </a:ext>
                  </a:extLst>
                </p:cNvPr>
                <p:cNvSpPr txBox="1"/>
                <p:nvPr/>
              </p:nvSpPr>
              <p:spPr>
                <a:xfrm>
                  <a:off x="7539684" y="5597327"/>
                  <a:ext cx="187230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Free to all students during entire time at University</a:t>
                  </a:r>
                </a:p>
              </p:txBody>
            </p:sp>
            <p:sp>
              <p:nvSpPr>
                <p:cNvPr id="64" name="TextBox 63">
                  <a:extLst>
                    <a:ext uri="{FF2B5EF4-FFF2-40B4-BE49-F238E27FC236}">
                      <a16:creationId xmlns:a16="http://schemas.microsoft.com/office/drawing/2014/main" id="{2FB61B31-69E0-BB04-AC67-A859F14B5233}"/>
                    </a:ext>
                  </a:extLst>
                </p:cNvPr>
                <p:cNvSpPr txBox="1"/>
                <p:nvPr/>
              </p:nvSpPr>
              <p:spPr>
                <a:xfrm>
                  <a:off x="7539684" y="5304679"/>
                  <a:ext cx="843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FREE</a:t>
                  </a:r>
                </a:p>
              </p:txBody>
            </p:sp>
          </p:grpSp>
          <p:grpSp>
            <p:nvGrpSpPr>
              <p:cNvPr id="34" name="Group 33">
                <a:extLst>
                  <a:ext uri="{FF2B5EF4-FFF2-40B4-BE49-F238E27FC236}">
                    <a16:creationId xmlns:a16="http://schemas.microsoft.com/office/drawing/2014/main" id="{724B58FC-7850-1340-6C3B-F005CC5E9894}"/>
                  </a:ext>
                </a:extLst>
              </p:cNvPr>
              <p:cNvGrpSpPr/>
              <p:nvPr/>
            </p:nvGrpSpPr>
            <p:grpSpPr>
              <a:xfrm>
                <a:off x="9549307" y="4338244"/>
                <a:ext cx="2285012" cy="1997747"/>
                <a:chOff x="9549307" y="4338244"/>
                <a:chExt cx="2285012" cy="1997747"/>
              </a:xfrm>
            </p:grpSpPr>
            <p:grpSp>
              <p:nvGrpSpPr>
                <p:cNvPr id="78" name="Group 77" descr="Icon - green mobile phone icon">
                  <a:extLst>
                    <a:ext uri="{FF2B5EF4-FFF2-40B4-BE49-F238E27FC236}">
                      <a16:creationId xmlns:a16="http://schemas.microsoft.com/office/drawing/2014/main" id="{5425EF95-816A-5F80-F8AA-B50DF5AD4920}"/>
                    </a:ext>
                  </a:extLst>
                </p:cNvPr>
                <p:cNvGrpSpPr/>
                <p:nvPr/>
              </p:nvGrpSpPr>
              <p:grpSpPr>
                <a:xfrm>
                  <a:off x="9672139" y="4338244"/>
                  <a:ext cx="547674" cy="778931"/>
                  <a:chOff x="9549307" y="4321003"/>
                  <a:chExt cx="547674" cy="778931"/>
                </a:xfrm>
              </p:grpSpPr>
              <p:sp>
                <p:nvSpPr>
                  <p:cNvPr id="39" name="Google Shape;8714;p81">
                    <a:extLst>
                      <a:ext uri="{FF2B5EF4-FFF2-40B4-BE49-F238E27FC236}">
                        <a16:creationId xmlns:a16="http://schemas.microsoft.com/office/drawing/2014/main" id="{7EFFC7EE-FB3B-6259-A123-063979A51CDC}"/>
                      </a:ext>
                    </a:extLst>
                  </p:cNvPr>
                  <p:cNvSpPr/>
                  <p:nvPr/>
                </p:nvSpPr>
                <p:spPr>
                  <a:xfrm>
                    <a:off x="9549307" y="4321003"/>
                    <a:ext cx="547674" cy="91299"/>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Georgia" panose="02040502050405020303" pitchFamily="18" charset="0"/>
                      <a:ea typeface="+mn-ea"/>
                      <a:cs typeface="+mn-cs"/>
                    </a:endParaRPr>
                  </a:p>
                </p:txBody>
              </p:sp>
              <p:sp>
                <p:nvSpPr>
                  <p:cNvPr id="40" name="Google Shape;8715;p81">
                    <a:extLst>
                      <a:ext uri="{FF2B5EF4-FFF2-40B4-BE49-F238E27FC236}">
                        <a16:creationId xmlns:a16="http://schemas.microsoft.com/office/drawing/2014/main" id="{40BA9296-8956-A8F8-54A1-62520D1B9678}"/>
                      </a:ext>
                    </a:extLst>
                  </p:cNvPr>
                  <p:cNvSpPr/>
                  <p:nvPr/>
                </p:nvSpPr>
                <p:spPr>
                  <a:xfrm>
                    <a:off x="9549307" y="4457891"/>
                    <a:ext cx="547674" cy="459486"/>
                  </a:xfrm>
                  <a:custGeom>
                    <a:avLst/>
                    <a:gdLst/>
                    <a:ahLst/>
                    <a:cxnLst/>
                    <a:rect l="l" t="t" r="r" b="b"/>
                    <a:pathLst>
                      <a:path w="13551" h="11369" extrusionOk="0">
                        <a:moveTo>
                          <a:pt x="0" y="1"/>
                        </a:moveTo>
                        <a:lnTo>
                          <a:pt x="0" y="11368"/>
                        </a:lnTo>
                        <a:lnTo>
                          <a:pt x="13551" y="11368"/>
                        </a:lnTo>
                        <a:lnTo>
                          <a:pt x="13551" y="1"/>
                        </a:ln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Georgia" panose="02040502050405020303" pitchFamily="18" charset="0"/>
                      <a:ea typeface="+mn-ea"/>
                      <a:cs typeface="+mn-cs"/>
                    </a:endParaRPr>
                  </a:p>
                </p:txBody>
              </p:sp>
              <p:sp>
                <p:nvSpPr>
                  <p:cNvPr id="41" name="Google Shape;8716;p81">
                    <a:extLst>
                      <a:ext uri="{FF2B5EF4-FFF2-40B4-BE49-F238E27FC236}">
                        <a16:creationId xmlns:a16="http://schemas.microsoft.com/office/drawing/2014/main" id="{97708125-A823-9007-BFC3-A815EAB46875}"/>
                      </a:ext>
                    </a:extLst>
                  </p:cNvPr>
                  <p:cNvSpPr/>
                  <p:nvPr/>
                </p:nvSpPr>
                <p:spPr>
                  <a:xfrm>
                    <a:off x="9549307" y="4962965"/>
                    <a:ext cx="547674" cy="136969"/>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rgbClr val="179A8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Georgia" panose="02040502050405020303" pitchFamily="18" charset="0"/>
                      <a:ea typeface="+mn-ea"/>
                      <a:cs typeface="+mn-cs"/>
                    </a:endParaRPr>
                  </a:p>
                </p:txBody>
              </p:sp>
            </p:grpSp>
            <p:sp>
              <p:nvSpPr>
                <p:cNvPr id="65" name="TextBox 64">
                  <a:extLst>
                    <a:ext uri="{FF2B5EF4-FFF2-40B4-BE49-F238E27FC236}">
                      <a16:creationId xmlns:a16="http://schemas.microsoft.com/office/drawing/2014/main" id="{B123E7F2-600E-D142-3F47-CE90299A9430}"/>
                    </a:ext>
                  </a:extLst>
                </p:cNvPr>
                <p:cNvSpPr txBox="1"/>
                <p:nvPr/>
              </p:nvSpPr>
              <p:spPr>
                <a:xfrm>
                  <a:off x="9549307" y="5597327"/>
                  <a:ext cx="176468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Download and view courses offline via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Mobile app</a:t>
                  </a:r>
                </a:p>
              </p:txBody>
            </p:sp>
            <p:sp>
              <p:nvSpPr>
                <p:cNvPr id="66" name="TextBox 65">
                  <a:extLst>
                    <a:ext uri="{FF2B5EF4-FFF2-40B4-BE49-F238E27FC236}">
                      <a16:creationId xmlns:a16="http://schemas.microsoft.com/office/drawing/2014/main" id="{7D470D51-46E8-A784-BB84-B9518C655807}"/>
                    </a:ext>
                  </a:extLst>
                </p:cNvPr>
                <p:cNvSpPr txBox="1"/>
                <p:nvPr/>
              </p:nvSpPr>
              <p:spPr>
                <a:xfrm>
                  <a:off x="9549307" y="5304679"/>
                  <a:ext cx="22850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OFFLINE VIEWING</a:t>
                  </a:r>
                </a:p>
              </p:txBody>
            </p:sp>
          </p:grpSp>
        </p:grpSp>
      </p:grpSp>
      <p:sp>
        <p:nvSpPr>
          <p:cNvPr id="74" name="TextBox 73">
            <a:extLst>
              <a:ext uri="{FF2B5EF4-FFF2-40B4-BE49-F238E27FC236}">
                <a16:creationId xmlns:a16="http://schemas.microsoft.com/office/drawing/2014/main" id="{5DC94F62-FBF7-F173-2EF4-7C5504E717F4}"/>
              </a:ext>
            </a:extLst>
          </p:cNvPr>
          <p:cNvSpPr txBox="1"/>
          <p:nvPr/>
        </p:nvSpPr>
        <p:spPr>
          <a:xfrm>
            <a:off x="6959348" y="3079744"/>
            <a:ext cx="520858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You have access to the world’s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E3E4D"/>
                </a:solidFill>
                <a:effectLst/>
                <a:uLnTx/>
                <a:uFillTx/>
                <a:latin typeface="Tahoma" panose="020B0604030504040204" pitchFamily="34" charset="0"/>
                <a:ea typeface="Tahoma" panose="020B0604030504040204" pitchFamily="34" charset="0"/>
                <a:cs typeface="Tahoma" panose="020B0604030504040204" pitchFamily="34" charset="0"/>
              </a:rPr>
              <a:t>leading online learning service. </a:t>
            </a:r>
          </a:p>
        </p:txBody>
      </p:sp>
    </p:spTree>
    <p:extLst>
      <p:ext uri="{BB962C8B-B14F-4D97-AF65-F5344CB8AC3E}">
        <p14:creationId xmlns:p14="http://schemas.microsoft.com/office/powerpoint/2010/main" val="1976992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1AC69-A0FC-B95A-C35B-1EB0372CE461}"/>
              </a:ext>
            </a:extLst>
          </p:cNvPr>
          <p:cNvSpPr txBox="1"/>
          <p:nvPr/>
        </p:nvSpPr>
        <p:spPr>
          <a:xfrm>
            <a:off x="3414906" y="422022"/>
            <a:ext cx="6652783" cy="830997"/>
          </a:xfrm>
          <a:prstGeom prst="rect">
            <a:avLst/>
          </a:prstGeom>
          <a:noFill/>
        </p:spPr>
        <p:txBody>
          <a:bodyPr wrap="none" rtlCol="0">
            <a:spAutoFit/>
          </a:bodyPr>
          <a:lstStyle/>
          <a:p>
            <a:pPr algn="ctr"/>
            <a:r>
              <a:rPr lang="en-US" sz="4800" b="1" dirty="0">
                <a:solidFill>
                  <a:srgbClr val="189A8B"/>
                </a:solidFill>
                <a:latin typeface="Tahoma" panose="020B0604030504040204" pitchFamily="34" charset="0"/>
                <a:ea typeface="Tahoma" panose="020B0604030504040204" pitchFamily="34" charset="0"/>
                <a:cs typeface="Tahoma" panose="020B0604030504040204" pitchFamily="34" charset="0"/>
              </a:rPr>
              <a:t>Information Security</a:t>
            </a:r>
          </a:p>
        </p:txBody>
      </p:sp>
      <p:sp>
        <p:nvSpPr>
          <p:cNvPr id="5" name="TextBox 4">
            <a:extLst>
              <a:ext uri="{FF2B5EF4-FFF2-40B4-BE49-F238E27FC236}">
                <a16:creationId xmlns:a16="http://schemas.microsoft.com/office/drawing/2014/main" id="{0342A95F-3761-76F9-B10D-342458AE0E6D}"/>
              </a:ext>
            </a:extLst>
          </p:cNvPr>
          <p:cNvSpPr txBox="1"/>
          <p:nvPr/>
        </p:nvSpPr>
        <p:spPr>
          <a:xfrm>
            <a:off x="2121117" y="1264594"/>
            <a:ext cx="9733709" cy="1384995"/>
          </a:xfrm>
          <a:prstGeom prst="rect">
            <a:avLst/>
          </a:prstGeom>
          <a:noFill/>
        </p:spPr>
        <p:txBody>
          <a:bodyPr wrap="square" rtlCol="0">
            <a:spAutoFit/>
          </a:bodyPr>
          <a:lstStyle/>
          <a:p>
            <a:pPr algn="ctr"/>
            <a:endParaRPr lang="en-US" sz="2800" dirty="0">
              <a:solidFill>
                <a:srgbClr val="3E3E4D"/>
              </a:solidFill>
              <a:latin typeface="Tahoma" panose="020B0604030504040204" pitchFamily="34" charset="0"/>
              <a:ea typeface="Tahoma" panose="020B0604030504040204" pitchFamily="34" charset="0"/>
              <a:cs typeface="Tahoma" panose="020B0604030504040204" pitchFamily="34" charset="0"/>
            </a:endParaRPr>
          </a:p>
          <a:p>
            <a:pPr algn="ctr"/>
            <a:r>
              <a:rPr lang="en-US" sz="2800" dirty="0">
                <a:solidFill>
                  <a:srgbClr val="3E3E4D"/>
                </a:solidFill>
                <a:latin typeface="Tahoma" panose="020B0604030504040204" pitchFamily="34" charset="0"/>
                <a:ea typeface="Tahoma" panose="020B0604030504040204" pitchFamily="34" charset="0"/>
                <a:cs typeface="Tahoma" panose="020B0604030504040204" pitchFamily="34" charset="0"/>
              </a:rPr>
              <a:t>We have a dedicated information security team who provide </a:t>
            </a:r>
          </a:p>
          <a:p>
            <a:pPr algn="ctr"/>
            <a:r>
              <a:rPr lang="en-US" sz="2800" dirty="0">
                <a:solidFill>
                  <a:srgbClr val="3E3E4D"/>
                </a:solidFill>
                <a:latin typeface="Tahoma" panose="020B0604030504040204" pitchFamily="34" charset="0"/>
                <a:ea typeface="Tahoma" panose="020B0604030504040204" pitchFamily="34" charset="0"/>
                <a:cs typeface="Tahoma" panose="020B0604030504040204" pitchFamily="34" charset="0"/>
              </a:rPr>
              <a:t>advice and support to help keep you safe online.</a:t>
            </a:r>
          </a:p>
        </p:txBody>
      </p:sp>
      <p:sp>
        <p:nvSpPr>
          <p:cNvPr id="70" name="Rectangle 69">
            <a:extLst>
              <a:ext uri="{FF2B5EF4-FFF2-40B4-BE49-F238E27FC236}">
                <a16:creationId xmlns:a16="http://schemas.microsoft.com/office/drawing/2014/main" id="{9C1983B5-DD55-3A72-5FA3-0E2F38C15E45}"/>
              </a:ext>
            </a:extLst>
          </p:cNvPr>
          <p:cNvSpPr/>
          <p:nvPr/>
        </p:nvSpPr>
        <p:spPr>
          <a:xfrm>
            <a:off x="0" y="4633873"/>
            <a:ext cx="12192000" cy="2328747"/>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nvGrpSpPr>
          <p:cNvPr id="24" name="Group 23">
            <a:extLst>
              <a:ext uri="{FF2B5EF4-FFF2-40B4-BE49-F238E27FC236}">
                <a16:creationId xmlns:a16="http://schemas.microsoft.com/office/drawing/2014/main" id="{B29B861E-36BE-81F4-1AFF-0E3FB2C2C3B1}"/>
              </a:ext>
            </a:extLst>
          </p:cNvPr>
          <p:cNvGrpSpPr/>
          <p:nvPr/>
        </p:nvGrpSpPr>
        <p:grpSpPr>
          <a:xfrm>
            <a:off x="1385018" y="5268295"/>
            <a:ext cx="9672902" cy="774729"/>
            <a:chOff x="1346019" y="4300429"/>
            <a:chExt cx="9672902" cy="774729"/>
          </a:xfrm>
        </p:grpSpPr>
        <p:grpSp>
          <p:nvGrpSpPr>
            <p:cNvPr id="35" name="Google Shape;9819;p84" descr="Icon - white click icon with the text '24' displayed on it">
              <a:extLst>
                <a:ext uri="{FF2B5EF4-FFF2-40B4-BE49-F238E27FC236}">
                  <a16:creationId xmlns:a16="http://schemas.microsoft.com/office/drawing/2014/main" id="{ADB893F3-2188-6022-AD12-E34A0993AB5D}"/>
                </a:ext>
              </a:extLst>
            </p:cNvPr>
            <p:cNvGrpSpPr>
              <a:grpSpLocks noChangeAspect="1"/>
            </p:cNvGrpSpPr>
            <p:nvPr/>
          </p:nvGrpSpPr>
          <p:grpSpPr>
            <a:xfrm>
              <a:off x="1346019" y="4300429"/>
              <a:ext cx="776784" cy="774729"/>
              <a:chOff x="-34005425" y="3945575"/>
              <a:chExt cx="293025" cy="292250"/>
            </a:xfrm>
            <a:solidFill>
              <a:schemeClr val="bg1"/>
            </a:solidFill>
          </p:grpSpPr>
          <p:sp>
            <p:nvSpPr>
              <p:cNvPr id="36" name="Google Shape;9820;p84">
                <a:extLst>
                  <a:ext uri="{FF2B5EF4-FFF2-40B4-BE49-F238E27FC236}">
                    <a16:creationId xmlns:a16="http://schemas.microsoft.com/office/drawing/2014/main" id="{94F0863C-3324-F886-9E19-363C998B45D8}"/>
                  </a:ext>
                </a:extLst>
              </p:cNvPr>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37" name="Google Shape;9821;p84">
                <a:extLst>
                  <a:ext uri="{FF2B5EF4-FFF2-40B4-BE49-F238E27FC236}">
                    <a16:creationId xmlns:a16="http://schemas.microsoft.com/office/drawing/2014/main" id="{E2B30C1B-8BCA-9110-CE73-E63516A7AF64}"/>
                  </a:ext>
                </a:extLst>
              </p:cNvPr>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38" name="Google Shape;9822;p84">
                <a:extLst>
                  <a:ext uri="{FF2B5EF4-FFF2-40B4-BE49-F238E27FC236}">
                    <a16:creationId xmlns:a16="http://schemas.microsoft.com/office/drawing/2014/main" id="{624E237D-75F8-BE26-FAF3-D141A74E0E64}"/>
                  </a:ext>
                </a:extLst>
              </p:cNvPr>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sp>
          <p:nvSpPr>
            <p:cNvPr id="41" name="Google Shape;9393;p83" descr="Icon - white card icon">
              <a:extLst>
                <a:ext uri="{FF2B5EF4-FFF2-40B4-BE49-F238E27FC236}">
                  <a16:creationId xmlns:a16="http://schemas.microsoft.com/office/drawing/2014/main" id="{7F9447B6-92B4-1584-96DC-3089CBA548E6}"/>
                </a:ext>
              </a:extLst>
            </p:cNvPr>
            <p:cNvSpPr>
              <a:spLocks noChangeAspect="1"/>
            </p:cNvSpPr>
            <p:nvPr/>
          </p:nvSpPr>
          <p:spPr>
            <a:xfrm>
              <a:off x="3789685" y="4306956"/>
              <a:ext cx="776784" cy="768202"/>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nvGrpSpPr>
            <p:cNvPr id="48" name="Google Shape;9307;p83" descr="Icon - white bank safe icon">
              <a:extLst>
                <a:ext uri="{FF2B5EF4-FFF2-40B4-BE49-F238E27FC236}">
                  <a16:creationId xmlns:a16="http://schemas.microsoft.com/office/drawing/2014/main" id="{F12203FA-7FFA-CCCC-70EF-DA6F1A4C60D9}"/>
                </a:ext>
              </a:extLst>
            </p:cNvPr>
            <p:cNvGrpSpPr>
              <a:grpSpLocks noChangeAspect="1"/>
            </p:cNvGrpSpPr>
            <p:nvPr/>
          </p:nvGrpSpPr>
          <p:grpSpPr>
            <a:xfrm>
              <a:off x="5925514" y="4367981"/>
              <a:ext cx="776785" cy="707177"/>
              <a:chOff x="-61354875" y="3751050"/>
              <a:chExt cx="316650" cy="288275"/>
            </a:xfrm>
            <a:solidFill>
              <a:schemeClr val="bg1"/>
            </a:solidFill>
          </p:grpSpPr>
          <p:sp>
            <p:nvSpPr>
              <p:cNvPr id="49" name="Google Shape;9308;p83">
                <a:extLst>
                  <a:ext uri="{FF2B5EF4-FFF2-40B4-BE49-F238E27FC236}">
                    <a16:creationId xmlns:a16="http://schemas.microsoft.com/office/drawing/2014/main" id="{94F9DD0A-75FB-516F-03F7-793B5BF5F21D}"/>
                  </a:ext>
                </a:extLst>
              </p:cNvPr>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50" name="Google Shape;9309;p83">
                <a:extLst>
                  <a:ext uri="{FF2B5EF4-FFF2-40B4-BE49-F238E27FC236}">
                    <a16:creationId xmlns:a16="http://schemas.microsoft.com/office/drawing/2014/main" id="{181091B3-A21F-1CD7-E2E2-EE719C0B5C7C}"/>
                  </a:ext>
                </a:extLst>
              </p:cNvPr>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51" name="Google Shape;9310;p83">
                <a:extLst>
                  <a:ext uri="{FF2B5EF4-FFF2-40B4-BE49-F238E27FC236}">
                    <a16:creationId xmlns:a16="http://schemas.microsoft.com/office/drawing/2014/main" id="{51F6628E-E0C8-51BC-F59D-FCA57A9C86B3}"/>
                  </a:ext>
                </a:extLst>
              </p:cNvPr>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grpSp>
          <p:nvGrpSpPr>
            <p:cNvPr id="43" name="Google Shape;11363;p87" descr="Icon - white computer and shield icon">
              <a:extLst>
                <a:ext uri="{FF2B5EF4-FFF2-40B4-BE49-F238E27FC236}">
                  <a16:creationId xmlns:a16="http://schemas.microsoft.com/office/drawing/2014/main" id="{AE60063B-704C-BBB8-71C2-E3805A8CFC7E}"/>
                </a:ext>
              </a:extLst>
            </p:cNvPr>
            <p:cNvGrpSpPr>
              <a:grpSpLocks noChangeAspect="1"/>
            </p:cNvGrpSpPr>
            <p:nvPr/>
          </p:nvGrpSpPr>
          <p:grpSpPr>
            <a:xfrm>
              <a:off x="8016378" y="4302538"/>
              <a:ext cx="776784" cy="772620"/>
              <a:chOff x="-3031325" y="3597450"/>
              <a:chExt cx="293825" cy="292250"/>
            </a:xfrm>
            <a:solidFill>
              <a:schemeClr val="bg1"/>
            </a:solidFill>
          </p:grpSpPr>
          <p:sp>
            <p:nvSpPr>
              <p:cNvPr id="44" name="Google Shape;11364;p87">
                <a:extLst>
                  <a:ext uri="{FF2B5EF4-FFF2-40B4-BE49-F238E27FC236}">
                    <a16:creationId xmlns:a16="http://schemas.microsoft.com/office/drawing/2014/main" id="{FA34E497-9330-1753-CD85-1B66B180F7E5}"/>
                  </a:ext>
                </a:extLst>
              </p:cNvPr>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45" name="Google Shape;11365;p87">
                <a:extLst>
                  <a:ext uri="{FF2B5EF4-FFF2-40B4-BE49-F238E27FC236}">
                    <a16:creationId xmlns:a16="http://schemas.microsoft.com/office/drawing/2014/main" id="{9BB00605-1D8D-9A6F-6E11-9ECD42040CBA}"/>
                  </a:ext>
                </a:extLst>
              </p:cNvPr>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46" name="Google Shape;11366;p87">
                <a:extLst>
                  <a:ext uri="{FF2B5EF4-FFF2-40B4-BE49-F238E27FC236}">
                    <a16:creationId xmlns:a16="http://schemas.microsoft.com/office/drawing/2014/main" id="{DB815B85-5FCC-5F53-4304-6661E0AFA118}"/>
                  </a:ext>
                </a:extLst>
              </p:cNvPr>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47" name="Google Shape;11367;p87">
                <a:extLst>
                  <a:ext uri="{FF2B5EF4-FFF2-40B4-BE49-F238E27FC236}">
                    <a16:creationId xmlns:a16="http://schemas.microsoft.com/office/drawing/2014/main" id="{84202B95-63AD-CADE-144C-1856BAEAB79D}"/>
                  </a:ext>
                </a:extLst>
              </p:cNvPr>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sp>
          <p:nvSpPr>
            <p:cNvPr id="42" name="Google Shape;9828;p84" descr="Icon - white key icon">
              <a:extLst>
                <a:ext uri="{FF2B5EF4-FFF2-40B4-BE49-F238E27FC236}">
                  <a16:creationId xmlns:a16="http://schemas.microsoft.com/office/drawing/2014/main" id="{54DA74D7-8AD0-7662-2732-41C1E9926604}"/>
                </a:ext>
              </a:extLst>
            </p:cNvPr>
            <p:cNvSpPr>
              <a:spLocks noChangeAspect="1"/>
            </p:cNvSpPr>
            <p:nvPr/>
          </p:nvSpPr>
          <p:spPr>
            <a:xfrm>
              <a:off x="10242137" y="4316215"/>
              <a:ext cx="776784" cy="758943"/>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sp>
        <p:nvSpPr>
          <p:cNvPr id="3" name="Oval 2">
            <a:extLst>
              <a:ext uri="{FF2B5EF4-FFF2-40B4-BE49-F238E27FC236}">
                <a16:creationId xmlns:a16="http://schemas.microsoft.com/office/drawing/2014/main" id="{569DE1F4-5017-ECE6-3874-10DC44938CA8}"/>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46635077-2F8E-C422-AAEA-2EC2E6A81D8B}"/>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E112D39C-8C79-8864-AA07-94D8FFED3D64}"/>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458A3A40-DE6B-FDBF-6FEC-E0D691B3C1FF}"/>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98C466D0-CE7C-6462-5DF2-0F3ACAA22448}"/>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E6ACB7DF-F695-7107-E447-6839D8681E65}"/>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AC1EC550-4A65-5E5D-7CF8-00F6D2577903}"/>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778B0DA9-DB70-3F8F-BF17-1AD9BDCC1354}"/>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07FC6C43-BD43-2FBC-6E29-B74123851D18}"/>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0D951590-5E60-AF34-7704-7CC6A787F26B}"/>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BAA43C67-4427-BDCE-436B-83DA6A53F63D}"/>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Rectangle 22"/>
          <p:cNvSpPr/>
          <p:nvPr/>
        </p:nvSpPr>
        <p:spPr>
          <a:xfrm>
            <a:off x="3663194" y="2316584"/>
            <a:ext cx="6095836" cy="1446550"/>
          </a:xfrm>
          <a:prstGeom prst="rect">
            <a:avLst/>
          </a:prstGeom>
        </p:spPr>
        <p:txBody>
          <a:bodyPr wrap="none">
            <a:spAutoFit/>
          </a:bodyPr>
          <a:lstStyle/>
          <a:p>
            <a:endParaRPr lang="en-GB" sz="4400" b="1" dirty="0">
              <a:latin typeface="Calibri" panose="020F0502020204030204" pitchFamily="34" charset="0"/>
              <a:ea typeface="Calibri" panose="020F0502020204030204" pitchFamily="34" charset="0"/>
            </a:endParaRPr>
          </a:p>
          <a:p>
            <a:r>
              <a:rPr lang="en-GB" sz="4400" b="1" dirty="0">
                <a:latin typeface="Calibri" panose="020F0502020204030204" pitchFamily="34" charset="0"/>
                <a:ea typeface="Calibri" panose="020F0502020204030204" pitchFamily="34" charset="0"/>
              </a:rPr>
              <a:t>edin.ac/infosec-students </a:t>
            </a:r>
            <a:endParaRPr lang="en-GB" sz="4400" b="1" dirty="0"/>
          </a:p>
        </p:txBody>
      </p:sp>
      <p:sp>
        <p:nvSpPr>
          <p:cNvPr id="11" name="Rectangle 10">
            <a:extLst>
              <a:ext uri="{FF2B5EF4-FFF2-40B4-BE49-F238E27FC236}">
                <a16:creationId xmlns:a16="http://schemas.microsoft.com/office/drawing/2014/main" id="{28C80C78-84A5-46F5-5046-B1FDB592AE79}"/>
              </a:ext>
            </a:extLst>
          </p:cNvPr>
          <p:cNvSpPr/>
          <p:nvPr/>
        </p:nvSpPr>
        <p:spPr>
          <a:xfrm>
            <a:off x="1757" y="-851"/>
            <a:ext cx="1080000" cy="1080000"/>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19" name="Rectangle 18">
            <a:extLst>
              <a:ext uri="{FF2B5EF4-FFF2-40B4-BE49-F238E27FC236}">
                <a16:creationId xmlns:a16="http://schemas.microsoft.com/office/drawing/2014/main" id="{77898CA1-E808-B63E-BE05-7E507B3BFFBD}"/>
              </a:ext>
            </a:extLst>
          </p:cNvPr>
          <p:cNvSpPr/>
          <p:nvPr/>
        </p:nvSpPr>
        <p:spPr>
          <a:xfrm>
            <a:off x="1757" y="1101698"/>
            <a:ext cx="1080000" cy="291759"/>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CLICK OR SCAN</a:t>
            </a:r>
          </a:p>
        </p:txBody>
      </p:sp>
      <p:pic>
        <p:nvPicPr>
          <p:cNvPr id="1026" name="Picture 1" descr="image0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757" y="89149"/>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93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29B861E-36BE-81F4-1AFF-0E3FB2C2C3B1}"/>
              </a:ext>
            </a:extLst>
          </p:cNvPr>
          <p:cNvGrpSpPr/>
          <p:nvPr/>
        </p:nvGrpSpPr>
        <p:grpSpPr>
          <a:xfrm>
            <a:off x="1446836" y="5908465"/>
            <a:ext cx="9672902" cy="774729"/>
            <a:chOff x="1346019" y="4300429"/>
            <a:chExt cx="9672902" cy="774729"/>
          </a:xfrm>
        </p:grpSpPr>
        <p:grpSp>
          <p:nvGrpSpPr>
            <p:cNvPr id="35" name="Google Shape;9819;p84" descr="Icon - white click icon with the text '24' displayed on it">
              <a:extLst>
                <a:ext uri="{FF2B5EF4-FFF2-40B4-BE49-F238E27FC236}">
                  <a16:creationId xmlns:a16="http://schemas.microsoft.com/office/drawing/2014/main" id="{ADB893F3-2188-6022-AD12-E34A0993AB5D}"/>
                </a:ext>
              </a:extLst>
            </p:cNvPr>
            <p:cNvGrpSpPr>
              <a:grpSpLocks noChangeAspect="1"/>
            </p:cNvGrpSpPr>
            <p:nvPr/>
          </p:nvGrpSpPr>
          <p:grpSpPr>
            <a:xfrm>
              <a:off x="1346019" y="4300429"/>
              <a:ext cx="776784" cy="774729"/>
              <a:chOff x="-34005425" y="3945575"/>
              <a:chExt cx="293025" cy="292250"/>
            </a:xfrm>
            <a:solidFill>
              <a:schemeClr val="bg1"/>
            </a:solidFill>
          </p:grpSpPr>
          <p:sp>
            <p:nvSpPr>
              <p:cNvPr id="36" name="Google Shape;9820;p84">
                <a:extLst>
                  <a:ext uri="{FF2B5EF4-FFF2-40B4-BE49-F238E27FC236}">
                    <a16:creationId xmlns:a16="http://schemas.microsoft.com/office/drawing/2014/main" id="{94F0863C-3324-F886-9E19-363C998B45D8}"/>
                  </a:ext>
                </a:extLst>
              </p:cNvPr>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37" name="Google Shape;9821;p84">
                <a:extLst>
                  <a:ext uri="{FF2B5EF4-FFF2-40B4-BE49-F238E27FC236}">
                    <a16:creationId xmlns:a16="http://schemas.microsoft.com/office/drawing/2014/main" id="{E2B30C1B-8BCA-9110-CE73-E63516A7AF64}"/>
                  </a:ext>
                </a:extLst>
              </p:cNvPr>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38" name="Google Shape;9822;p84">
                <a:extLst>
                  <a:ext uri="{FF2B5EF4-FFF2-40B4-BE49-F238E27FC236}">
                    <a16:creationId xmlns:a16="http://schemas.microsoft.com/office/drawing/2014/main" id="{624E237D-75F8-BE26-FAF3-D141A74E0E64}"/>
                  </a:ext>
                </a:extLst>
              </p:cNvPr>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sp>
          <p:nvSpPr>
            <p:cNvPr id="41" name="Google Shape;9393;p83" descr="Icon - white card icon">
              <a:extLst>
                <a:ext uri="{FF2B5EF4-FFF2-40B4-BE49-F238E27FC236}">
                  <a16:creationId xmlns:a16="http://schemas.microsoft.com/office/drawing/2014/main" id="{7F9447B6-92B4-1584-96DC-3089CBA548E6}"/>
                </a:ext>
              </a:extLst>
            </p:cNvPr>
            <p:cNvSpPr>
              <a:spLocks noChangeAspect="1"/>
            </p:cNvSpPr>
            <p:nvPr/>
          </p:nvSpPr>
          <p:spPr>
            <a:xfrm>
              <a:off x="3789685" y="4306956"/>
              <a:ext cx="776784" cy="768202"/>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nvGrpSpPr>
            <p:cNvPr id="48" name="Google Shape;9307;p83" descr="Icon - white bank safe icon">
              <a:extLst>
                <a:ext uri="{FF2B5EF4-FFF2-40B4-BE49-F238E27FC236}">
                  <a16:creationId xmlns:a16="http://schemas.microsoft.com/office/drawing/2014/main" id="{F12203FA-7FFA-CCCC-70EF-DA6F1A4C60D9}"/>
                </a:ext>
              </a:extLst>
            </p:cNvPr>
            <p:cNvGrpSpPr>
              <a:grpSpLocks noChangeAspect="1"/>
            </p:cNvGrpSpPr>
            <p:nvPr/>
          </p:nvGrpSpPr>
          <p:grpSpPr>
            <a:xfrm>
              <a:off x="5925514" y="4367981"/>
              <a:ext cx="776785" cy="707177"/>
              <a:chOff x="-61354875" y="3751050"/>
              <a:chExt cx="316650" cy="288275"/>
            </a:xfrm>
            <a:solidFill>
              <a:schemeClr val="bg1"/>
            </a:solidFill>
          </p:grpSpPr>
          <p:sp>
            <p:nvSpPr>
              <p:cNvPr id="49" name="Google Shape;9308;p83">
                <a:extLst>
                  <a:ext uri="{FF2B5EF4-FFF2-40B4-BE49-F238E27FC236}">
                    <a16:creationId xmlns:a16="http://schemas.microsoft.com/office/drawing/2014/main" id="{94F9DD0A-75FB-516F-03F7-793B5BF5F21D}"/>
                  </a:ext>
                </a:extLst>
              </p:cNvPr>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50" name="Google Shape;9309;p83">
                <a:extLst>
                  <a:ext uri="{FF2B5EF4-FFF2-40B4-BE49-F238E27FC236}">
                    <a16:creationId xmlns:a16="http://schemas.microsoft.com/office/drawing/2014/main" id="{181091B3-A21F-1CD7-E2E2-EE719C0B5C7C}"/>
                  </a:ext>
                </a:extLst>
              </p:cNvPr>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51" name="Google Shape;9310;p83">
                <a:extLst>
                  <a:ext uri="{FF2B5EF4-FFF2-40B4-BE49-F238E27FC236}">
                    <a16:creationId xmlns:a16="http://schemas.microsoft.com/office/drawing/2014/main" id="{51F6628E-E0C8-51BC-F59D-FCA57A9C86B3}"/>
                  </a:ext>
                </a:extLst>
              </p:cNvPr>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grpSp>
          <p:nvGrpSpPr>
            <p:cNvPr id="43" name="Google Shape;11363;p87" descr="Icon - white computer and shield icon">
              <a:extLst>
                <a:ext uri="{FF2B5EF4-FFF2-40B4-BE49-F238E27FC236}">
                  <a16:creationId xmlns:a16="http://schemas.microsoft.com/office/drawing/2014/main" id="{AE60063B-704C-BBB8-71C2-E3805A8CFC7E}"/>
                </a:ext>
              </a:extLst>
            </p:cNvPr>
            <p:cNvGrpSpPr>
              <a:grpSpLocks noChangeAspect="1"/>
            </p:cNvGrpSpPr>
            <p:nvPr/>
          </p:nvGrpSpPr>
          <p:grpSpPr>
            <a:xfrm>
              <a:off x="8016378" y="4302538"/>
              <a:ext cx="776784" cy="772620"/>
              <a:chOff x="-3031325" y="3597450"/>
              <a:chExt cx="293825" cy="292250"/>
            </a:xfrm>
            <a:solidFill>
              <a:schemeClr val="bg1"/>
            </a:solidFill>
          </p:grpSpPr>
          <p:sp>
            <p:nvSpPr>
              <p:cNvPr id="44" name="Google Shape;11364;p87">
                <a:extLst>
                  <a:ext uri="{FF2B5EF4-FFF2-40B4-BE49-F238E27FC236}">
                    <a16:creationId xmlns:a16="http://schemas.microsoft.com/office/drawing/2014/main" id="{FA34E497-9330-1753-CD85-1B66B180F7E5}"/>
                  </a:ext>
                </a:extLst>
              </p:cNvPr>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45" name="Google Shape;11365;p87">
                <a:extLst>
                  <a:ext uri="{FF2B5EF4-FFF2-40B4-BE49-F238E27FC236}">
                    <a16:creationId xmlns:a16="http://schemas.microsoft.com/office/drawing/2014/main" id="{9BB00605-1D8D-9A6F-6E11-9ECD42040CBA}"/>
                  </a:ext>
                </a:extLst>
              </p:cNvPr>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46" name="Google Shape;11366;p87">
                <a:extLst>
                  <a:ext uri="{FF2B5EF4-FFF2-40B4-BE49-F238E27FC236}">
                    <a16:creationId xmlns:a16="http://schemas.microsoft.com/office/drawing/2014/main" id="{DB815B85-5FCC-5F53-4304-6661E0AFA118}"/>
                  </a:ext>
                </a:extLst>
              </p:cNvPr>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47" name="Google Shape;11367;p87">
                <a:extLst>
                  <a:ext uri="{FF2B5EF4-FFF2-40B4-BE49-F238E27FC236}">
                    <a16:creationId xmlns:a16="http://schemas.microsoft.com/office/drawing/2014/main" id="{84202B95-63AD-CADE-144C-1856BAEAB79D}"/>
                  </a:ext>
                </a:extLst>
              </p:cNvPr>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sp>
          <p:nvSpPr>
            <p:cNvPr id="42" name="Google Shape;9828;p84" descr="Icon - white key icon">
              <a:extLst>
                <a:ext uri="{FF2B5EF4-FFF2-40B4-BE49-F238E27FC236}">
                  <a16:creationId xmlns:a16="http://schemas.microsoft.com/office/drawing/2014/main" id="{54DA74D7-8AD0-7662-2732-41C1E9926604}"/>
                </a:ext>
              </a:extLst>
            </p:cNvPr>
            <p:cNvSpPr>
              <a:spLocks noChangeAspect="1"/>
            </p:cNvSpPr>
            <p:nvPr/>
          </p:nvSpPr>
          <p:spPr>
            <a:xfrm>
              <a:off x="10242137" y="4316215"/>
              <a:ext cx="776784" cy="758943"/>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sp>
        <p:nvSpPr>
          <p:cNvPr id="3" name="Oval 2">
            <a:extLst>
              <a:ext uri="{FF2B5EF4-FFF2-40B4-BE49-F238E27FC236}">
                <a16:creationId xmlns:a16="http://schemas.microsoft.com/office/drawing/2014/main" id="{569DE1F4-5017-ECE6-3874-10DC44938CA8}"/>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46635077-2F8E-C422-AAEA-2EC2E6A81D8B}"/>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E112D39C-8C79-8864-AA07-94D8FFED3D64}"/>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458A3A40-DE6B-FDBF-6FEC-E0D691B3C1FF}"/>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98C466D0-CE7C-6462-5DF2-0F3ACAA22448}"/>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E6ACB7DF-F695-7107-E447-6839D8681E65}"/>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AC1EC550-4A65-5E5D-7CF8-00F6D2577903}"/>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778B0DA9-DB70-3F8F-BF17-1AD9BDCC1354}"/>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07FC6C43-BD43-2FBC-6E29-B74123851D18}"/>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0D951590-5E60-AF34-7704-7CC6A787F26B}"/>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BAA43C67-4427-BDCE-436B-83DA6A53F63D}"/>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9" name="TextBox 38">
            <a:extLst>
              <a:ext uri="{FF2B5EF4-FFF2-40B4-BE49-F238E27FC236}">
                <a16:creationId xmlns:a16="http://schemas.microsoft.com/office/drawing/2014/main" id="{0342A95F-3761-76F9-B10D-342458AE0E6D}"/>
              </a:ext>
            </a:extLst>
          </p:cNvPr>
          <p:cNvSpPr txBox="1"/>
          <p:nvPr/>
        </p:nvSpPr>
        <p:spPr>
          <a:xfrm>
            <a:off x="2095019" y="455218"/>
            <a:ext cx="9903265" cy="5155257"/>
          </a:xfrm>
          <a:prstGeom prst="rect">
            <a:avLst/>
          </a:prstGeom>
          <a:noFill/>
        </p:spPr>
        <p:txBody>
          <a:bodyPr wrap="square" rtlCol="0">
            <a:spAutoFit/>
          </a:bodyPr>
          <a:lstStyle/>
          <a:p>
            <a:pPr algn="ctr"/>
            <a:r>
              <a:rPr lang="en-US" sz="4800" b="1" dirty="0">
                <a:solidFill>
                  <a:srgbClr val="189A8B"/>
                </a:solidFill>
                <a:latin typeface="Tahoma" panose="020B0604030504040204" pitchFamily="34" charset="0"/>
                <a:ea typeface="Tahoma" panose="020B0604030504040204" pitchFamily="34" charset="0"/>
                <a:cs typeface="Tahoma" panose="020B0604030504040204" pitchFamily="34" charset="0"/>
              </a:rPr>
              <a:t>Multi-factor Authentication</a:t>
            </a:r>
          </a:p>
          <a:p>
            <a:pPr algn="ctr">
              <a:lnSpc>
                <a:spcPts val="3000"/>
              </a:lnSpc>
            </a:pPr>
            <a:endParaRPr lang="en-US" sz="4800" b="1" dirty="0">
              <a:solidFill>
                <a:srgbClr val="189A8B"/>
              </a:solidFill>
              <a:latin typeface="Tahoma" panose="020B0604030504040204" pitchFamily="34" charset="0"/>
              <a:ea typeface="Tahoma" panose="020B0604030504040204" pitchFamily="34" charset="0"/>
              <a:cs typeface="Tahoma" panose="020B0604030504040204" pitchFamily="34" charset="0"/>
            </a:endParaRPr>
          </a:p>
          <a:p>
            <a:pPr marL="976313" lvl="5" indent="-374650">
              <a:buFont typeface="Arial" panose="020B0604020202020204" pitchFamily="34" charset="0"/>
              <a:buChar char="•"/>
            </a:pPr>
            <a:r>
              <a:rPr lang="en-US" sz="2800" dirty="0">
                <a:solidFill>
                  <a:srgbClr val="3E3E4D"/>
                </a:solidFill>
                <a:latin typeface="Tahoma" panose="020B0604030504040204" pitchFamily="34" charset="0"/>
                <a:ea typeface="Tahoma" panose="020B0604030504040204" pitchFamily="34" charset="0"/>
                <a:cs typeface="Tahoma" panose="020B0604030504040204" pitchFamily="34" charset="0"/>
              </a:rPr>
              <a:t>Additional layer of security for Office 365 including email</a:t>
            </a:r>
          </a:p>
          <a:p>
            <a:pPr marL="976313" lvl="5" indent="-374650">
              <a:buFont typeface="Arial" panose="020B0604020202020204" pitchFamily="34" charset="0"/>
              <a:buChar char="•"/>
            </a:pPr>
            <a:r>
              <a:rPr lang="en-US" sz="2800" dirty="0">
                <a:solidFill>
                  <a:srgbClr val="3E3E4D"/>
                </a:solidFill>
                <a:latin typeface="Tahoma" panose="020B0604030504040204" pitchFamily="34" charset="0"/>
                <a:ea typeface="Tahoma" panose="020B0604030504040204" pitchFamily="34" charset="0"/>
                <a:cs typeface="Tahoma" panose="020B0604030504040204" pitchFamily="34" charset="0"/>
              </a:rPr>
              <a:t>Adds a simple verification method</a:t>
            </a:r>
          </a:p>
          <a:p>
            <a:pPr marL="976313" lvl="5" indent="-374650">
              <a:buFont typeface="Arial" panose="020B0604020202020204" pitchFamily="34" charset="0"/>
              <a:buChar char="•"/>
            </a:pPr>
            <a:r>
              <a:rPr lang="en-US" sz="2800" dirty="0">
                <a:solidFill>
                  <a:srgbClr val="3E3E4D"/>
                </a:solidFill>
                <a:latin typeface="Tahoma" panose="020B0604030504040204" pitchFamily="34" charset="0"/>
                <a:ea typeface="Tahoma" panose="020B0604030504040204" pitchFamily="34" charset="0"/>
                <a:cs typeface="Tahoma" panose="020B0604030504040204" pitchFamily="34" charset="0"/>
              </a:rPr>
              <a:t>Will be rolled out in 2023/24</a:t>
            </a:r>
          </a:p>
          <a:p>
            <a:pPr algn="ctr"/>
            <a:endParaRPr lang="en-US" sz="2800" dirty="0">
              <a:solidFill>
                <a:srgbClr val="3E3E4D"/>
              </a:solidFill>
              <a:latin typeface="Tahoma" panose="020B0604030504040204" pitchFamily="34" charset="0"/>
              <a:ea typeface="Tahoma" panose="020B0604030504040204" pitchFamily="34" charset="0"/>
              <a:cs typeface="Tahoma" panose="020B0604030504040204" pitchFamily="34" charset="0"/>
            </a:endParaRPr>
          </a:p>
          <a:p>
            <a:r>
              <a:rPr lang="en-US" sz="4400" b="1" dirty="0">
                <a:latin typeface="Calibri" panose="020F0502020204030204" pitchFamily="34" charset="0"/>
              </a:rPr>
              <a:t>		edin.ac/</a:t>
            </a:r>
            <a:r>
              <a:rPr lang="en-US" sz="4400" b="1" dirty="0" err="1">
                <a:latin typeface="Calibri" panose="020F0502020204030204" pitchFamily="34" charset="0"/>
              </a:rPr>
              <a:t>MFAinfo</a:t>
            </a:r>
            <a:endParaRPr lang="en-US" sz="4400" b="1" dirty="0">
              <a:latin typeface="Calibri" panose="020F0502020204030204" pitchFamily="34" charset="0"/>
            </a:endParaRPr>
          </a:p>
          <a:p>
            <a:pPr algn="ctr"/>
            <a:endParaRPr lang="en-US" sz="4400" b="1" dirty="0">
              <a:latin typeface="Calibri" panose="020F0502020204030204" pitchFamily="34" charset="0"/>
            </a:endParaRPr>
          </a:p>
          <a:p>
            <a:pPr algn="ctr"/>
            <a:endParaRPr lang="en-US" sz="2800" dirty="0">
              <a:solidFill>
                <a:srgbClr val="3E3E4D"/>
              </a:solidFill>
              <a:latin typeface="Tahoma" panose="020B0604030504040204" pitchFamily="34" charset="0"/>
              <a:ea typeface="Tahoma" panose="020B0604030504040204" pitchFamily="34" charset="0"/>
              <a:cs typeface="Tahoma" panose="020B0604030504040204" pitchFamily="34" charset="0"/>
            </a:endParaRPr>
          </a:p>
        </p:txBody>
      </p:sp>
      <p:sp>
        <p:nvSpPr>
          <p:cNvPr id="40" name="Rectangle 39">
            <a:extLst>
              <a:ext uri="{FF2B5EF4-FFF2-40B4-BE49-F238E27FC236}">
                <a16:creationId xmlns:a16="http://schemas.microsoft.com/office/drawing/2014/main" id="{40AD4017-5976-4571-BD7B-F57102817B70}"/>
              </a:ext>
            </a:extLst>
          </p:cNvPr>
          <p:cNvSpPr/>
          <p:nvPr/>
        </p:nvSpPr>
        <p:spPr>
          <a:xfrm>
            <a:off x="0" y="4633873"/>
            <a:ext cx="12192000" cy="2328747"/>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nvGrpSpPr>
          <p:cNvPr id="52" name="Group 51">
            <a:extLst>
              <a:ext uri="{FF2B5EF4-FFF2-40B4-BE49-F238E27FC236}">
                <a16:creationId xmlns:a16="http://schemas.microsoft.com/office/drawing/2014/main" id="{CEBE9C36-E7DF-4B90-8A5E-E1F8F2DA082C}"/>
              </a:ext>
            </a:extLst>
          </p:cNvPr>
          <p:cNvGrpSpPr/>
          <p:nvPr/>
        </p:nvGrpSpPr>
        <p:grpSpPr>
          <a:xfrm>
            <a:off x="1385018" y="5268295"/>
            <a:ext cx="9672902" cy="774729"/>
            <a:chOff x="1346019" y="4300429"/>
            <a:chExt cx="9672902" cy="774729"/>
          </a:xfrm>
        </p:grpSpPr>
        <p:grpSp>
          <p:nvGrpSpPr>
            <p:cNvPr id="53" name="Google Shape;9819;p84" descr="Icon - white click icon with the text '24' displayed on it">
              <a:extLst>
                <a:ext uri="{FF2B5EF4-FFF2-40B4-BE49-F238E27FC236}">
                  <a16:creationId xmlns:a16="http://schemas.microsoft.com/office/drawing/2014/main" id="{6FC54424-FB86-4C2A-B33F-693D9E654F88}"/>
                </a:ext>
              </a:extLst>
            </p:cNvPr>
            <p:cNvGrpSpPr>
              <a:grpSpLocks noChangeAspect="1"/>
            </p:cNvGrpSpPr>
            <p:nvPr/>
          </p:nvGrpSpPr>
          <p:grpSpPr>
            <a:xfrm>
              <a:off x="1346019" y="4300429"/>
              <a:ext cx="776784" cy="774729"/>
              <a:chOff x="-34005425" y="3945575"/>
              <a:chExt cx="293025" cy="292250"/>
            </a:xfrm>
            <a:solidFill>
              <a:schemeClr val="bg1"/>
            </a:solidFill>
          </p:grpSpPr>
          <p:sp>
            <p:nvSpPr>
              <p:cNvPr id="65" name="Google Shape;9820;p84">
                <a:extLst>
                  <a:ext uri="{FF2B5EF4-FFF2-40B4-BE49-F238E27FC236}">
                    <a16:creationId xmlns:a16="http://schemas.microsoft.com/office/drawing/2014/main" id="{E9C4FF6A-5593-4B80-AC1E-E1507CD06AAE}"/>
                  </a:ext>
                </a:extLst>
              </p:cNvPr>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66" name="Google Shape;9821;p84">
                <a:extLst>
                  <a:ext uri="{FF2B5EF4-FFF2-40B4-BE49-F238E27FC236}">
                    <a16:creationId xmlns:a16="http://schemas.microsoft.com/office/drawing/2014/main" id="{6CA210BA-EDB6-4F5E-A8E1-41A1A390A0D8}"/>
                  </a:ext>
                </a:extLst>
              </p:cNvPr>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67" name="Google Shape;9822;p84">
                <a:extLst>
                  <a:ext uri="{FF2B5EF4-FFF2-40B4-BE49-F238E27FC236}">
                    <a16:creationId xmlns:a16="http://schemas.microsoft.com/office/drawing/2014/main" id="{17BBBFA5-3268-43D5-B411-31958A3009B2}"/>
                  </a:ext>
                </a:extLst>
              </p:cNvPr>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sp>
          <p:nvSpPr>
            <p:cNvPr id="54" name="Google Shape;9393;p83" descr="Icon - white card icon">
              <a:extLst>
                <a:ext uri="{FF2B5EF4-FFF2-40B4-BE49-F238E27FC236}">
                  <a16:creationId xmlns:a16="http://schemas.microsoft.com/office/drawing/2014/main" id="{F061B92D-7ADF-4F81-BC9C-2C4A7E1C48B4}"/>
                </a:ext>
              </a:extLst>
            </p:cNvPr>
            <p:cNvSpPr>
              <a:spLocks noChangeAspect="1"/>
            </p:cNvSpPr>
            <p:nvPr/>
          </p:nvSpPr>
          <p:spPr>
            <a:xfrm>
              <a:off x="3789685" y="4306956"/>
              <a:ext cx="776784" cy="768202"/>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nvGrpSpPr>
            <p:cNvPr id="55" name="Google Shape;9307;p83" descr="Icon - white bank safe icon">
              <a:extLst>
                <a:ext uri="{FF2B5EF4-FFF2-40B4-BE49-F238E27FC236}">
                  <a16:creationId xmlns:a16="http://schemas.microsoft.com/office/drawing/2014/main" id="{8957D749-02BC-4FEE-8F3F-D27D67BF5AA2}"/>
                </a:ext>
              </a:extLst>
            </p:cNvPr>
            <p:cNvGrpSpPr>
              <a:grpSpLocks noChangeAspect="1"/>
            </p:cNvGrpSpPr>
            <p:nvPr/>
          </p:nvGrpSpPr>
          <p:grpSpPr>
            <a:xfrm>
              <a:off x="5925514" y="4367981"/>
              <a:ext cx="776785" cy="707177"/>
              <a:chOff x="-61354875" y="3751050"/>
              <a:chExt cx="316650" cy="288275"/>
            </a:xfrm>
            <a:solidFill>
              <a:schemeClr val="bg1"/>
            </a:solidFill>
          </p:grpSpPr>
          <p:sp>
            <p:nvSpPr>
              <p:cNvPr id="62" name="Google Shape;9308;p83">
                <a:extLst>
                  <a:ext uri="{FF2B5EF4-FFF2-40B4-BE49-F238E27FC236}">
                    <a16:creationId xmlns:a16="http://schemas.microsoft.com/office/drawing/2014/main" id="{8B1C039A-0364-40DB-9B25-EDE88DF32791}"/>
                  </a:ext>
                </a:extLst>
              </p:cNvPr>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63" name="Google Shape;9309;p83">
                <a:extLst>
                  <a:ext uri="{FF2B5EF4-FFF2-40B4-BE49-F238E27FC236}">
                    <a16:creationId xmlns:a16="http://schemas.microsoft.com/office/drawing/2014/main" id="{4981F110-67F3-4B13-A99A-2C4CFA7D9C6C}"/>
                  </a:ext>
                </a:extLst>
              </p:cNvPr>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64" name="Google Shape;9310;p83">
                <a:extLst>
                  <a:ext uri="{FF2B5EF4-FFF2-40B4-BE49-F238E27FC236}">
                    <a16:creationId xmlns:a16="http://schemas.microsoft.com/office/drawing/2014/main" id="{788E1BE2-C1FF-454D-9E75-6588FC43A2BC}"/>
                  </a:ext>
                </a:extLst>
              </p:cNvPr>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grpSp>
          <p:nvGrpSpPr>
            <p:cNvPr id="56" name="Google Shape;11363;p87" descr="Icon - white computer and shield icon">
              <a:extLst>
                <a:ext uri="{FF2B5EF4-FFF2-40B4-BE49-F238E27FC236}">
                  <a16:creationId xmlns:a16="http://schemas.microsoft.com/office/drawing/2014/main" id="{F6CF3364-B075-49B7-959B-042B0A72BD8A}"/>
                </a:ext>
              </a:extLst>
            </p:cNvPr>
            <p:cNvGrpSpPr>
              <a:grpSpLocks noChangeAspect="1"/>
            </p:cNvGrpSpPr>
            <p:nvPr/>
          </p:nvGrpSpPr>
          <p:grpSpPr>
            <a:xfrm>
              <a:off x="8016378" y="4302538"/>
              <a:ext cx="776784" cy="772620"/>
              <a:chOff x="-3031325" y="3597450"/>
              <a:chExt cx="293825" cy="292250"/>
            </a:xfrm>
            <a:solidFill>
              <a:schemeClr val="bg1"/>
            </a:solidFill>
          </p:grpSpPr>
          <p:sp>
            <p:nvSpPr>
              <p:cNvPr id="58" name="Google Shape;11364;p87">
                <a:extLst>
                  <a:ext uri="{FF2B5EF4-FFF2-40B4-BE49-F238E27FC236}">
                    <a16:creationId xmlns:a16="http://schemas.microsoft.com/office/drawing/2014/main" id="{441E5353-0F5F-4E18-B687-8B36BBAC8FEF}"/>
                  </a:ext>
                </a:extLst>
              </p:cNvPr>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59" name="Google Shape;11365;p87">
                <a:extLst>
                  <a:ext uri="{FF2B5EF4-FFF2-40B4-BE49-F238E27FC236}">
                    <a16:creationId xmlns:a16="http://schemas.microsoft.com/office/drawing/2014/main" id="{A55987CA-7AB2-4399-A7F1-D55BECBD1EE7}"/>
                  </a:ext>
                </a:extLst>
              </p:cNvPr>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60" name="Google Shape;11366;p87">
                <a:extLst>
                  <a:ext uri="{FF2B5EF4-FFF2-40B4-BE49-F238E27FC236}">
                    <a16:creationId xmlns:a16="http://schemas.microsoft.com/office/drawing/2014/main" id="{6DA995FB-0B3C-494B-827B-59F0BB39D289}"/>
                  </a:ext>
                </a:extLst>
              </p:cNvPr>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sp>
            <p:nvSpPr>
              <p:cNvPr id="61" name="Google Shape;11367;p87">
                <a:extLst>
                  <a:ext uri="{FF2B5EF4-FFF2-40B4-BE49-F238E27FC236}">
                    <a16:creationId xmlns:a16="http://schemas.microsoft.com/office/drawing/2014/main" id="{A9C15DB3-9284-446B-95F4-AD94BC77CC93}"/>
                  </a:ext>
                </a:extLst>
              </p:cNvPr>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sp>
          <p:nvSpPr>
            <p:cNvPr id="57" name="Google Shape;9828;p84" descr="Icon - white key icon">
              <a:extLst>
                <a:ext uri="{FF2B5EF4-FFF2-40B4-BE49-F238E27FC236}">
                  <a16:creationId xmlns:a16="http://schemas.microsoft.com/office/drawing/2014/main" id="{2FAEE571-77E6-4D8D-8C26-223575AC7CE6}"/>
                </a:ext>
              </a:extLst>
            </p:cNvPr>
            <p:cNvSpPr>
              <a:spLocks noChangeAspect="1"/>
            </p:cNvSpPr>
            <p:nvPr/>
          </p:nvSpPr>
          <p:spPr>
            <a:xfrm>
              <a:off x="10242137" y="4316215"/>
              <a:ext cx="776784" cy="758943"/>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panose="02040502050405020303" pitchFamily="18" charset="0"/>
              </a:endParaRPr>
            </a:p>
          </p:txBody>
        </p:sp>
      </p:grpSp>
      <p:sp>
        <p:nvSpPr>
          <p:cNvPr id="2" name="Rectangle 1">
            <a:extLst>
              <a:ext uri="{FF2B5EF4-FFF2-40B4-BE49-F238E27FC236}">
                <a16:creationId xmlns:a16="http://schemas.microsoft.com/office/drawing/2014/main" id="{E9603329-A1F6-9BA8-6385-475BDE1B06AB}"/>
              </a:ext>
            </a:extLst>
          </p:cNvPr>
          <p:cNvSpPr/>
          <p:nvPr/>
        </p:nvSpPr>
        <p:spPr>
          <a:xfrm>
            <a:off x="0" y="0"/>
            <a:ext cx="1080000" cy="1080000"/>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4" name="Rectangle 3">
            <a:extLst>
              <a:ext uri="{FF2B5EF4-FFF2-40B4-BE49-F238E27FC236}">
                <a16:creationId xmlns:a16="http://schemas.microsoft.com/office/drawing/2014/main" id="{99BBECDC-38D8-A532-F29B-B6ACF4049153}"/>
              </a:ext>
            </a:extLst>
          </p:cNvPr>
          <p:cNvSpPr/>
          <p:nvPr/>
        </p:nvSpPr>
        <p:spPr>
          <a:xfrm>
            <a:off x="0" y="1102549"/>
            <a:ext cx="1080000" cy="291759"/>
          </a:xfrm>
          <a:prstGeom prst="rect">
            <a:avLst/>
          </a:prstGeom>
          <a:solidFill>
            <a:srgbClr val="189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CLICK OR SCAN</a:t>
            </a:r>
          </a:p>
        </p:txBody>
      </p:sp>
      <p:pic>
        <p:nvPicPr>
          <p:cNvPr id="11" name="Picture 10">
            <a:extLst>
              <a:ext uri="{FF2B5EF4-FFF2-40B4-BE49-F238E27FC236}">
                <a16:creationId xmlns:a16="http://schemas.microsoft.com/office/drawing/2014/main" id="{A13E1316-E3BA-4909-9708-9EC472A4CB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66" y="90666"/>
            <a:ext cx="898667" cy="898667"/>
          </a:xfrm>
          <a:prstGeom prst="rect">
            <a:avLst/>
          </a:prstGeom>
        </p:spPr>
      </p:pic>
    </p:spTree>
    <p:extLst>
      <p:ext uri="{BB962C8B-B14F-4D97-AF65-F5344CB8AC3E}">
        <p14:creationId xmlns:p14="http://schemas.microsoft.com/office/powerpoint/2010/main" val="1379629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B29D851-324D-F2CF-3D5F-5C52DF597425}"/>
              </a:ext>
            </a:extLst>
          </p:cNvPr>
          <p:cNvSpPr/>
          <p:nvPr/>
        </p:nvSpPr>
        <p:spPr>
          <a:xfrm>
            <a:off x="0" y="-990096"/>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9E7DFF1F-8B0F-828D-C1EA-FE207E3300A7}"/>
              </a:ext>
            </a:extLst>
          </p:cNvPr>
          <p:cNvSpPr/>
          <p:nvPr/>
        </p:nvSpPr>
        <p:spPr>
          <a:xfrm>
            <a:off x="723418" y="-978522"/>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Oval 4">
            <a:extLst>
              <a:ext uri="{FF2B5EF4-FFF2-40B4-BE49-F238E27FC236}">
                <a16:creationId xmlns:a16="http://schemas.microsoft.com/office/drawing/2014/main" id="{45FA1D51-D9A3-0F39-79BD-4AAA87C85A99}"/>
              </a:ext>
            </a:extLst>
          </p:cNvPr>
          <p:cNvSpPr/>
          <p:nvPr/>
        </p:nvSpPr>
        <p:spPr>
          <a:xfrm>
            <a:off x="1446836" y="-1013246"/>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000F6B89-62E6-DE74-C30E-09ECC279A79C}"/>
              </a:ext>
            </a:extLst>
          </p:cNvPr>
          <p:cNvSpPr/>
          <p:nvPr/>
        </p:nvSpPr>
        <p:spPr>
          <a:xfrm>
            <a:off x="2170254" y="-1013246"/>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783157C0-7CA2-CCE2-537A-A6378AB7D335}"/>
              </a:ext>
            </a:extLst>
          </p:cNvPr>
          <p:cNvSpPr/>
          <p:nvPr/>
        </p:nvSpPr>
        <p:spPr>
          <a:xfrm>
            <a:off x="2893672" y="-1001672"/>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 name="Oval 7">
            <a:extLst>
              <a:ext uri="{FF2B5EF4-FFF2-40B4-BE49-F238E27FC236}">
                <a16:creationId xmlns:a16="http://schemas.microsoft.com/office/drawing/2014/main" id="{43CEA966-E80B-156A-BFBD-BE78EB237B9C}"/>
              </a:ext>
            </a:extLst>
          </p:cNvPr>
          <p:cNvSpPr/>
          <p:nvPr/>
        </p:nvSpPr>
        <p:spPr>
          <a:xfrm>
            <a:off x="3617090" y="-1001672"/>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07849BF3-BCEF-83B6-4689-6F9717959AA5}"/>
              </a:ext>
            </a:extLst>
          </p:cNvPr>
          <p:cNvSpPr/>
          <p:nvPr/>
        </p:nvSpPr>
        <p:spPr>
          <a:xfrm>
            <a:off x="4340508" y="-1047970"/>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28873572-9B77-8646-861A-23134A8C8B9A}"/>
              </a:ext>
            </a:extLst>
          </p:cNvPr>
          <p:cNvSpPr/>
          <p:nvPr/>
        </p:nvSpPr>
        <p:spPr>
          <a:xfrm>
            <a:off x="5063926" y="-1059545"/>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FA2B9712-BC22-A0B4-E6B4-C4F7A5C3766A}"/>
              </a:ext>
            </a:extLst>
          </p:cNvPr>
          <p:cNvSpPr/>
          <p:nvPr/>
        </p:nvSpPr>
        <p:spPr>
          <a:xfrm>
            <a:off x="5787344" y="-1047970"/>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1FCEF184-0389-D4CD-71E0-2148ABC9D446}"/>
              </a:ext>
            </a:extLst>
          </p:cNvPr>
          <p:cNvSpPr/>
          <p:nvPr/>
        </p:nvSpPr>
        <p:spPr>
          <a:xfrm>
            <a:off x="6510762" y="-1059544"/>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424D8CD4-971E-E85D-C4CD-A81B07262D72}"/>
              </a:ext>
            </a:extLst>
          </p:cNvPr>
          <p:cNvSpPr/>
          <p:nvPr/>
        </p:nvSpPr>
        <p:spPr>
          <a:xfrm>
            <a:off x="7234177" y="-1059544"/>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11" name="Group 10">
            <a:extLst>
              <a:ext uri="{FF2B5EF4-FFF2-40B4-BE49-F238E27FC236}">
                <a16:creationId xmlns:a16="http://schemas.microsoft.com/office/drawing/2014/main" id="{1FF3A6FE-5874-AF92-7099-1B9875A9FC60}"/>
              </a:ext>
            </a:extLst>
          </p:cNvPr>
          <p:cNvGrpSpPr/>
          <p:nvPr/>
        </p:nvGrpSpPr>
        <p:grpSpPr>
          <a:xfrm>
            <a:off x="6229680" y="1592916"/>
            <a:ext cx="5728542" cy="3877984"/>
            <a:chOff x="6229680" y="1592916"/>
            <a:chExt cx="5728542" cy="3877984"/>
          </a:xfrm>
        </p:grpSpPr>
        <p:sp>
          <p:nvSpPr>
            <p:cNvPr id="12" name="TextBox 11">
              <a:extLst>
                <a:ext uri="{FF2B5EF4-FFF2-40B4-BE49-F238E27FC236}">
                  <a16:creationId xmlns:a16="http://schemas.microsoft.com/office/drawing/2014/main" id="{3548A0C3-747F-E0BB-B7BF-327050877CD7}"/>
                </a:ext>
              </a:extLst>
            </p:cNvPr>
            <p:cNvSpPr txBox="1"/>
            <p:nvPr/>
          </p:nvSpPr>
          <p:spPr>
            <a:xfrm>
              <a:off x="10404297" y="1592916"/>
              <a:ext cx="1553925" cy="1323439"/>
            </a:xfrm>
            <a:prstGeom prst="rect">
              <a:avLst/>
            </a:prstGeom>
            <a:solidFill>
              <a:schemeClr val="bg1"/>
            </a:solidFill>
          </p:spPr>
          <p:txBody>
            <a:bodyPr wrap="square" rtlCol="0">
              <a:spAutoFit/>
            </a:bodyPr>
            <a:lstStyle/>
            <a:p>
              <a:pPr algn="r"/>
              <a:r>
                <a:rPr lang="en-US" sz="8000" b="1">
                  <a:solidFill>
                    <a:srgbClr val="CBCBC9"/>
                  </a:solidFill>
                  <a:latin typeface="Tahoma" panose="020B0604030504040204" pitchFamily="34" charset="0"/>
                  <a:ea typeface="Tahoma" panose="020B0604030504040204" pitchFamily="34" charset="0"/>
                  <a:cs typeface="Tahoma" panose="020B0604030504040204" pitchFamily="34" charset="0"/>
                </a:rPr>
                <a:t>06</a:t>
              </a:r>
            </a:p>
          </p:txBody>
        </p:sp>
        <p:sp>
          <p:nvSpPr>
            <p:cNvPr id="2" name="TextBox 1">
              <a:extLst>
                <a:ext uri="{FF2B5EF4-FFF2-40B4-BE49-F238E27FC236}">
                  <a16:creationId xmlns:a16="http://schemas.microsoft.com/office/drawing/2014/main" id="{1541AC69-A0FC-B95A-C35B-1EB0372CE461}"/>
                </a:ext>
              </a:extLst>
            </p:cNvPr>
            <p:cNvSpPr txBox="1"/>
            <p:nvPr/>
          </p:nvSpPr>
          <p:spPr>
            <a:xfrm>
              <a:off x="6229680" y="2916355"/>
              <a:ext cx="5728542" cy="2554545"/>
            </a:xfrm>
            <a:prstGeom prst="rect">
              <a:avLst/>
            </a:prstGeom>
            <a:solidFill>
              <a:srgbClr val="CBCBC9"/>
            </a:solidFill>
          </p:spPr>
          <p:txBody>
            <a:bodyPr wrap="square" rtlCol="0">
              <a:spAutoFit/>
            </a:bodyPr>
            <a:lstStyle/>
            <a:p>
              <a:pPr algn="r"/>
              <a:r>
                <a:rPr lang="en-US" sz="8000" b="1">
                  <a:solidFill>
                    <a:srgbClr val="3E3E4D"/>
                  </a:solidFill>
                  <a:latin typeface="Tahoma" panose="020B0604030504040204" pitchFamily="34" charset="0"/>
                  <a:ea typeface="Tahoma" panose="020B0604030504040204" pitchFamily="34" charset="0"/>
                  <a:cs typeface="Tahoma" panose="020B0604030504040204" pitchFamily="34" charset="0"/>
                </a:rPr>
                <a:t>Help and </a:t>
              </a:r>
            </a:p>
            <a:p>
              <a:pPr algn="r"/>
              <a:r>
                <a:rPr lang="en-US" sz="8000" b="1">
                  <a:solidFill>
                    <a:srgbClr val="3E3E4D"/>
                  </a:solidFill>
                  <a:latin typeface="Tahoma" panose="020B0604030504040204" pitchFamily="34" charset="0"/>
                  <a:ea typeface="Tahoma" panose="020B0604030504040204" pitchFamily="34" charset="0"/>
                  <a:cs typeface="Tahoma" panose="020B0604030504040204" pitchFamily="34" charset="0"/>
                </a:rPr>
                <a:t>support</a:t>
              </a:r>
            </a:p>
          </p:txBody>
        </p:sp>
      </p:grpSp>
      <p:sp>
        <p:nvSpPr>
          <p:cNvPr id="17" name="Parallelogram 16" descr="Image of a male and female working at computers with head sets on their heads. The male is looking at the camera and the female looking away">
            <a:extLst>
              <a:ext uri="{FF2B5EF4-FFF2-40B4-BE49-F238E27FC236}">
                <a16:creationId xmlns:a16="http://schemas.microsoft.com/office/drawing/2014/main" id="{0F5B0955-2C08-F7FF-C1FA-99D2B4D2C264}"/>
              </a:ext>
            </a:extLst>
          </p:cNvPr>
          <p:cNvSpPr/>
          <p:nvPr/>
        </p:nvSpPr>
        <p:spPr>
          <a:xfrm>
            <a:off x="-1791092" y="0"/>
            <a:ext cx="9369528" cy="6858000"/>
          </a:xfrm>
          <a:prstGeom prst="parallelogram">
            <a:avLst/>
          </a:prstGeom>
          <a:blipFill dpi="0" rotWithShape="1">
            <a:blip r:embed="rId2" cstate="screen">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Tree>
    <p:extLst>
      <p:ext uri="{BB962C8B-B14F-4D97-AF65-F5344CB8AC3E}">
        <p14:creationId xmlns:p14="http://schemas.microsoft.com/office/powerpoint/2010/main" val="568669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MacBook displaying the EdWeb website screen.">
            <a:extLst>
              <a:ext uri="{FF2B5EF4-FFF2-40B4-BE49-F238E27FC236}">
                <a16:creationId xmlns:a16="http://schemas.microsoft.com/office/drawing/2014/main" id="{A7B62FF4-5FB3-FA47-D751-A23B54D0CF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13050" y="-2057116"/>
            <a:ext cx="10972232" cy="10972232"/>
          </a:xfrm>
          <a:prstGeom prst="rect">
            <a:avLst/>
          </a:prstGeom>
        </p:spPr>
      </p:pic>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latin typeface="Tahoma" panose="020B0604030504040204" pitchFamily="34" charset="0"/>
                <a:ea typeface="Tahoma" panose="020B0604030504040204" pitchFamily="34" charset="0"/>
                <a:cs typeface="Tahoma" panose="020B0604030504040204" pitchFamily="34" charset="0"/>
              </a:rPr>
              <a:t>CLICK OR SCAN</a:t>
            </a:r>
          </a:p>
        </p:txBody>
      </p:sp>
      <p:pic>
        <p:nvPicPr>
          <p:cNvPr id="7" name="Picture 6" descr="QR code linking to the University's EdHelp website">
            <a:hlinkClick r:id="rId4"/>
            <a:extLst>
              <a:ext uri="{FF2B5EF4-FFF2-40B4-BE49-F238E27FC236}">
                <a16:creationId xmlns:a16="http://schemas.microsoft.com/office/drawing/2014/main" id="{2340794A-551D-A560-995A-6C4D56EBB77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sp>
        <p:nvSpPr>
          <p:cNvPr id="3" name="Oval 2">
            <a:extLst>
              <a:ext uri="{FF2B5EF4-FFF2-40B4-BE49-F238E27FC236}">
                <a16:creationId xmlns:a16="http://schemas.microsoft.com/office/drawing/2014/main" id="{4C6326AB-E9BF-FC7E-2F17-5C0D96DB784A}"/>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C33BBA97-23AA-FB57-DF9E-8B44054B449D}"/>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0BE28640-D29D-1DBA-6F34-37E4373CC531}"/>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9B525EE2-E753-2838-0964-6E8B7A1B180B}"/>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9F003B29-4C68-45A1-57F8-221D35847DD2}"/>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57D2A202-E485-9255-7711-F2C908626D5E}"/>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8963D1EB-24A6-13B1-EB66-822B6872133C}"/>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2B6F4648-992B-3D9A-427A-DBD17D380F08}"/>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832AAA5E-C915-933D-5CE9-059CAB446434}"/>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FF851DDE-A8D8-5DD2-D7B3-DFF698B00FB1}"/>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B6725916-C179-B392-7FA3-D33B8AFC88CB}"/>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37" name="Group 36">
            <a:extLst>
              <a:ext uri="{FF2B5EF4-FFF2-40B4-BE49-F238E27FC236}">
                <a16:creationId xmlns:a16="http://schemas.microsoft.com/office/drawing/2014/main" id="{9C4C8AB9-8B2A-56DC-3218-D7C9F9E9DAAA}"/>
              </a:ext>
            </a:extLst>
          </p:cNvPr>
          <p:cNvGrpSpPr/>
          <p:nvPr/>
        </p:nvGrpSpPr>
        <p:grpSpPr>
          <a:xfrm>
            <a:off x="813119" y="1758840"/>
            <a:ext cx="6256123" cy="4268368"/>
            <a:chOff x="254639" y="1728797"/>
            <a:chExt cx="6256123" cy="4268368"/>
          </a:xfrm>
        </p:grpSpPr>
        <p:sp>
          <p:nvSpPr>
            <p:cNvPr id="2" name="TextBox 1">
              <a:extLst>
                <a:ext uri="{FF2B5EF4-FFF2-40B4-BE49-F238E27FC236}">
                  <a16:creationId xmlns:a16="http://schemas.microsoft.com/office/drawing/2014/main" id="{1541AC69-A0FC-B95A-C35B-1EB0372CE461}"/>
                </a:ext>
              </a:extLst>
            </p:cNvPr>
            <p:cNvSpPr txBox="1"/>
            <p:nvPr/>
          </p:nvSpPr>
          <p:spPr>
            <a:xfrm>
              <a:off x="254639" y="1728797"/>
              <a:ext cx="2940228" cy="1015663"/>
            </a:xfrm>
            <a:prstGeom prst="rect">
              <a:avLst/>
            </a:prstGeom>
            <a:solidFill>
              <a:srgbClr val="CBCBC9"/>
            </a:solidFill>
          </p:spPr>
          <p:txBody>
            <a:bodyPr wrap="none" rtlCol="0">
              <a:spAutoFit/>
            </a:bodyPr>
            <a:lstStyle/>
            <a:p>
              <a:pPr algn="ctr"/>
              <a:r>
                <a:rPr lang="en-US" sz="6000" b="1">
                  <a:solidFill>
                    <a:srgbClr val="3E3E4D"/>
                  </a:solidFill>
                  <a:latin typeface="Tahoma" panose="020B0604030504040204" pitchFamily="34" charset="0"/>
                  <a:ea typeface="Tahoma" panose="020B0604030504040204" pitchFamily="34" charset="0"/>
                  <a:cs typeface="Tahoma" panose="020B0604030504040204" pitchFamily="34" charset="0"/>
                </a:rPr>
                <a:t>EdHelp</a:t>
              </a:r>
            </a:p>
          </p:txBody>
        </p:sp>
        <p:grpSp>
          <p:nvGrpSpPr>
            <p:cNvPr id="34" name="Group 33">
              <a:extLst>
                <a:ext uri="{FF2B5EF4-FFF2-40B4-BE49-F238E27FC236}">
                  <a16:creationId xmlns:a16="http://schemas.microsoft.com/office/drawing/2014/main" id="{B226B8E3-BB96-CB20-2D4B-6BA4F9EDB999}"/>
                </a:ext>
              </a:extLst>
            </p:cNvPr>
            <p:cNvGrpSpPr/>
            <p:nvPr/>
          </p:nvGrpSpPr>
          <p:grpSpPr>
            <a:xfrm>
              <a:off x="254639" y="4889169"/>
              <a:ext cx="5841361" cy="1107996"/>
              <a:chOff x="254639" y="4889169"/>
              <a:chExt cx="5841361" cy="1107996"/>
            </a:xfrm>
          </p:grpSpPr>
          <p:sp>
            <p:nvSpPr>
              <p:cNvPr id="11" name="TextBox 10">
                <a:extLst>
                  <a:ext uri="{FF2B5EF4-FFF2-40B4-BE49-F238E27FC236}">
                    <a16:creationId xmlns:a16="http://schemas.microsoft.com/office/drawing/2014/main" id="{8209F00D-CDEA-FE26-D6D3-C9073B28ECA7}"/>
                  </a:ext>
                </a:extLst>
              </p:cNvPr>
              <p:cNvSpPr txBox="1"/>
              <p:nvPr/>
            </p:nvSpPr>
            <p:spPr>
              <a:xfrm>
                <a:off x="1486214" y="4889169"/>
                <a:ext cx="4609786" cy="1107996"/>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Help and support is also available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from on-campus helpdesks and the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University website.</a:t>
                </a:r>
              </a:p>
            </p:txBody>
          </p:sp>
          <p:grpSp>
            <p:nvGrpSpPr>
              <p:cNvPr id="35" name="Group 34" descr="Icon - icon of a person's head with a headset on">
                <a:extLst>
                  <a:ext uri="{FF2B5EF4-FFF2-40B4-BE49-F238E27FC236}">
                    <a16:creationId xmlns:a16="http://schemas.microsoft.com/office/drawing/2014/main" id="{C3416517-BD80-4500-E0C9-F5B328A85935}"/>
                  </a:ext>
                </a:extLst>
              </p:cNvPr>
              <p:cNvGrpSpPr/>
              <p:nvPr/>
            </p:nvGrpSpPr>
            <p:grpSpPr>
              <a:xfrm>
                <a:off x="254639" y="4935011"/>
                <a:ext cx="1016316" cy="1016312"/>
                <a:chOff x="254639" y="4992557"/>
                <a:chExt cx="1016316" cy="1016312"/>
              </a:xfrm>
            </p:grpSpPr>
            <p:sp>
              <p:nvSpPr>
                <p:cNvPr id="22" name="Oval 21">
                  <a:extLst>
                    <a:ext uri="{FF2B5EF4-FFF2-40B4-BE49-F238E27FC236}">
                      <a16:creationId xmlns:a16="http://schemas.microsoft.com/office/drawing/2014/main" id="{63B3FCD0-6789-1F73-8AEC-D7D52C3E12C8}"/>
                    </a:ext>
                  </a:extLst>
                </p:cNvPr>
                <p:cNvSpPr/>
                <p:nvPr/>
              </p:nvSpPr>
              <p:spPr>
                <a:xfrm>
                  <a:off x="254639" y="4992557"/>
                  <a:ext cx="1016316" cy="1016312"/>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grpSp>
              <p:nvGrpSpPr>
                <p:cNvPr id="23" name="Google Shape;9914;p84">
                  <a:extLst>
                    <a:ext uri="{FF2B5EF4-FFF2-40B4-BE49-F238E27FC236}">
                      <a16:creationId xmlns:a16="http://schemas.microsoft.com/office/drawing/2014/main" id="{F86E58F1-18D3-4DCE-F748-F2FEE66A85DB}"/>
                    </a:ext>
                  </a:extLst>
                </p:cNvPr>
                <p:cNvGrpSpPr>
                  <a:grpSpLocks noChangeAspect="1"/>
                </p:cNvGrpSpPr>
                <p:nvPr/>
              </p:nvGrpSpPr>
              <p:grpSpPr>
                <a:xfrm>
                  <a:off x="463530" y="5185713"/>
                  <a:ext cx="598535" cy="630000"/>
                  <a:chOff x="-33277650" y="3226875"/>
                  <a:chExt cx="277275" cy="291850"/>
                </a:xfrm>
                <a:solidFill>
                  <a:srgbClr val="3E3E4D"/>
                </a:solidFill>
              </p:grpSpPr>
              <p:sp>
                <p:nvSpPr>
                  <p:cNvPr id="24" name="Google Shape;9915;p84">
                    <a:extLst>
                      <a:ext uri="{FF2B5EF4-FFF2-40B4-BE49-F238E27FC236}">
                        <a16:creationId xmlns:a16="http://schemas.microsoft.com/office/drawing/2014/main" id="{A6B2306F-68C3-7133-AC7E-A55ECCF3E70A}"/>
                      </a:ext>
                    </a:extLst>
                  </p:cNvPr>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5" name="Google Shape;9916;p84">
                    <a:extLst>
                      <a:ext uri="{FF2B5EF4-FFF2-40B4-BE49-F238E27FC236}">
                        <a16:creationId xmlns:a16="http://schemas.microsoft.com/office/drawing/2014/main" id="{D11F0635-C796-5FB4-6DF2-46642C6C3CBB}"/>
                      </a:ext>
                    </a:extLst>
                  </p:cNvPr>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6" name="Google Shape;9917;p84">
                    <a:extLst>
                      <a:ext uri="{FF2B5EF4-FFF2-40B4-BE49-F238E27FC236}">
                        <a16:creationId xmlns:a16="http://schemas.microsoft.com/office/drawing/2014/main" id="{117EE244-DA0A-E521-0809-4983E4B0C99A}"/>
                      </a:ext>
                    </a:extLst>
                  </p:cNvPr>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7" name="Google Shape;9918;p84">
                    <a:extLst>
                      <a:ext uri="{FF2B5EF4-FFF2-40B4-BE49-F238E27FC236}">
                        <a16:creationId xmlns:a16="http://schemas.microsoft.com/office/drawing/2014/main" id="{5C21EAD1-7CEC-929F-E3DA-9C2BB5B36634}"/>
                      </a:ext>
                    </a:extLst>
                  </p:cNvPr>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8" name="Google Shape;9919;p84">
                    <a:extLst>
                      <a:ext uri="{FF2B5EF4-FFF2-40B4-BE49-F238E27FC236}">
                        <a16:creationId xmlns:a16="http://schemas.microsoft.com/office/drawing/2014/main" id="{63EEF7EC-5288-5134-A886-8E7748D677DA}"/>
                      </a:ext>
                    </a:extLst>
                  </p:cNvPr>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9" name="Google Shape;9920;p84">
                    <a:extLst>
                      <a:ext uri="{FF2B5EF4-FFF2-40B4-BE49-F238E27FC236}">
                        <a16:creationId xmlns:a16="http://schemas.microsoft.com/office/drawing/2014/main" id="{BF23FFB7-E130-A073-56E4-BB808765B85F}"/>
                      </a:ext>
                    </a:extLst>
                  </p:cNvPr>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0" name="Google Shape;9921;p84">
                    <a:extLst>
                      <a:ext uri="{FF2B5EF4-FFF2-40B4-BE49-F238E27FC236}">
                        <a16:creationId xmlns:a16="http://schemas.microsoft.com/office/drawing/2014/main" id="{DBF5717D-CDC8-B026-19D1-01E6CCCB8174}"/>
                      </a:ext>
                    </a:extLst>
                  </p:cNvPr>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grpSp>
        <p:grpSp>
          <p:nvGrpSpPr>
            <p:cNvPr id="33" name="Group 32">
              <a:extLst>
                <a:ext uri="{FF2B5EF4-FFF2-40B4-BE49-F238E27FC236}">
                  <a16:creationId xmlns:a16="http://schemas.microsoft.com/office/drawing/2014/main" id="{2C0A8BA5-76E1-5332-2CE0-14C21E10FE5D}"/>
                </a:ext>
              </a:extLst>
            </p:cNvPr>
            <p:cNvGrpSpPr/>
            <p:nvPr/>
          </p:nvGrpSpPr>
          <p:grpSpPr>
            <a:xfrm>
              <a:off x="254639" y="3217782"/>
              <a:ext cx="6256123" cy="1107996"/>
              <a:chOff x="254639" y="3217782"/>
              <a:chExt cx="6256123" cy="1107996"/>
            </a:xfrm>
          </p:grpSpPr>
          <p:sp>
            <p:nvSpPr>
              <p:cNvPr id="5" name="TextBox 4">
                <a:extLst>
                  <a:ext uri="{FF2B5EF4-FFF2-40B4-BE49-F238E27FC236}">
                    <a16:creationId xmlns:a16="http://schemas.microsoft.com/office/drawing/2014/main" id="{0342A95F-3761-76F9-B10D-342458AE0E6D}"/>
                  </a:ext>
                </a:extLst>
              </p:cNvPr>
              <p:cNvSpPr txBox="1"/>
              <p:nvPr/>
            </p:nvSpPr>
            <p:spPr>
              <a:xfrm>
                <a:off x="1487029" y="3217782"/>
                <a:ext cx="5023733" cy="1107996"/>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Use </a:t>
                </a:r>
                <a:r>
                  <a:rPr lang="en-US" sz="2200" dirty="0" err="1">
                    <a:solidFill>
                      <a:srgbClr val="3E3E4D"/>
                    </a:solidFill>
                    <a:latin typeface="Tahoma" panose="020B0604030504040204" pitchFamily="34" charset="0"/>
                    <a:ea typeface="Tahoma" panose="020B0604030504040204" pitchFamily="34" charset="0"/>
                    <a:cs typeface="Tahoma" panose="020B0604030504040204" pitchFamily="34" charset="0"/>
                  </a:rPr>
                  <a:t>EdHelp</a:t>
                </a: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 to find answers to queries related to IT support, learning and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study resources, and financial support.</a:t>
                </a:r>
              </a:p>
            </p:txBody>
          </p:sp>
          <p:grpSp>
            <p:nvGrpSpPr>
              <p:cNvPr id="36" name="Group 35">
                <a:extLst>
                  <a:ext uri="{FF2B5EF4-FFF2-40B4-BE49-F238E27FC236}">
                    <a16:creationId xmlns:a16="http://schemas.microsoft.com/office/drawing/2014/main" id="{6CED7466-1134-2529-1073-04D449D68A3F}"/>
                  </a:ext>
                </a:extLst>
              </p:cNvPr>
              <p:cNvGrpSpPr/>
              <p:nvPr/>
            </p:nvGrpSpPr>
            <p:grpSpPr>
              <a:xfrm>
                <a:off x="254639" y="3263624"/>
                <a:ext cx="1016316" cy="1016312"/>
                <a:chOff x="254639" y="3417350"/>
                <a:chExt cx="1016316" cy="1016312"/>
              </a:xfrm>
            </p:grpSpPr>
            <p:sp>
              <p:nvSpPr>
                <p:cNvPr id="21" name="Oval 20" descr="Icon - black icon with a question mark on it">
                  <a:extLst>
                    <a:ext uri="{FF2B5EF4-FFF2-40B4-BE49-F238E27FC236}">
                      <a16:creationId xmlns:a16="http://schemas.microsoft.com/office/drawing/2014/main" id="{734A6872-1DD6-204B-891E-2E25783933A2}"/>
                    </a:ext>
                  </a:extLst>
                </p:cNvPr>
                <p:cNvSpPr/>
                <p:nvPr/>
              </p:nvSpPr>
              <p:spPr>
                <a:xfrm>
                  <a:off x="254639" y="3417350"/>
                  <a:ext cx="1016316" cy="1016312"/>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1" name="Google Shape;9964;p84">
                  <a:extLst>
                    <a:ext uri="{FF2B5EF4-FFF2-40B4-BE49-F238E27FC236}">
                      <a16:creationId xmlns:a16="http://schemas.microsoft.com/office/drawing/2014/main" id="{612FB757-D73E-3B6C-6550-9971F9B26817}"/>
                    </a:ext>
                  </a:extLst>
                </p:cNvPr>
                <p:cNvSpPr>
                  <a:spLocks noChangeAspect="1"/>
                </p:cNvSpPr>
                <p:nvPr/>
              </p:nvSpPr>
              <p:spPr>
                <a:xfrm>
                  <a:off x="447770" y="3610506"/>
                  <a:ext cx="630055" cy="63000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3E3E4D"/>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grpSp>
    </p:spTree>
    <p:extLst>
      <p:ext uri="{BB962C8B-B14F-4D97-AF65-F5344CB8AC3E}">
        <p14:creationId xmlns:p14="http://schemas.microsoft.com/office/powerpoint/2010/main" val="1818411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D5A9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1AC69-A0FC-B95A-C35B-1EB0372CE461}"/>
              </a:ext>
            </a:extLst>
          </p:cNvPr>
          <p:cNvSpPr txBox="1"/>
          <p:nvPr/>
        </p:nvSpPr>
        <p:spPr>
          <a:xfrm>
            <a:off x="350305" y="318793"/>
            <a:ext cx="4514377" cy="1938992"/>
          </a:xfrm>
          <a:prstGeom prst="rect">
            <a:avLst/>
          </a:prstGeom>
          <a:solidFill>
            <a:srgbClr val="FAC748"/>
          </a:solidFill>
        </p:spPr>
        <p:txBody>
          <a:bodyPr wrap="none" rtlCol="0">
            <a:spAutoFit/>
          </a:bodyPr>
          <a:lstStyle/>
          <a:p>
            <a:pPr algn="ctr"/>
            <a:r>
              <a:rPr lang="en-US" sz="6000" b="1">
                <a:solidFill>
                  <a:srgbClr val="2D5A95"/>
                </a:solidFill>
                <a:latin typeface="Tahoma" panose="020B0604030504040204" pitchFamily="34" charset="0"/>
                <a:ea typeface="Tahoma" panose="020B0604030504040204" pitchFamily="34" charset="0"/>
                <a:cs typeface="Tahoma" panose="020B0604030504040204" pitchFamily="34" charset="0"/>
              </a:rPr>
              <a:t>Thanks for </a:t>
            </a:r>
          </a:p>
          <a:p>
            <a:pPr algn="ctr"/>
            <a:r>
              <a:rPr lang="en-US" sz="6000" b="1">
                <a:solidFill>
                  <a:srgbClr val="2D5A95"/>
                </a:solidFill>
                <a:latin typeface="Tahoma" panose="020B0604030504040204" pitchFamily="34" charset="0"/>
                <a:ea typeface="Tahoma" panose="020B0604030504040204" pitchFamily="34" charset="0"/>
                <a:cs typeface="Tahoma" panose="020B0604030504040204" pitchFamily="34" charset="0"/>
              </a:rPr>
              <a:t>viewing</a:t>
            </a:r>
          </a:p>
        </p:txBody>
      </p:sp>
      <p:sp>
        <p:nvSpPr>
          <p:cNvPr id="3" name="Oval 2">
            <a:extLst>
              <a:ext uri="{FF2B5EF4-FFF2-40B4-BE49-F238E27FC236}">
                <a16:creationId xmlns:a16="http://schemas.microsoft.com/office/drawing/2014/main" id="{4C6326AB-E9BF-FC7E-2F17-5C0D96DB784A}"/>
              </a:ext>
            </a:extLst>
          </p:cNvPr>
          <p:cNvSpPr/>
          <p:nvPr/>
        </p:nvSpPr>
        <p:spPr>
          <a:xfrm>
            <a:off x="0" y="-1035634"/>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C33BBA97-23AA-FB57-DF9E-8B44054B449D}"/>
              </a:ext>
            </a:extLst>
          </p:cNvPr>
          <p:cNvSpPr/>
          <p:nvPr/>
        </p:nvSpPr>
        <p:spPr>
          <a:xfrm>
            <a:off x="723418" y="-1024060"/>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0BE28640-D29D-1DBA-6F34-37E4373CC531}"/>
              </a:ext>
            </a:extLst>
          </p:cNvPr>
          <p:cNvSpPr/>
          <p:nvPr/>
        </p:nvSpPr>
        <p:spPr>
          <a:xfrm>
            <a:off x="1446836" y="-1058784"/>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9B525EE2-E753-2838-0964-6E8B7A1B180B}"/>
              </a:ext>
            </a:extLst>
          </p:cNvPr>
          <p:cNvSpPr/>
          <p:nvPr/>
        </p:nvSpPr>
        <p:spPr>
          <a:xfrm>
            <a:off x="2170254" y="-1058784"/>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9F003B29-4C68-45A1-57F8-221D35847DD2}"/>
              </a:ext>
            </a:extLst>
          </p:cNvPr>
          <p:cNvSpPr/>
          <p:nvPr/>
        </p:nvSpPr>
        <p:spPr>
          <a:xfrm>
            <a:off x="2893672" y="-1047210"/>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57D2A202-E485-9255-7711-F2C908626D5E}"/>
              </a:ext>
            </a:extLst>
          </p:cNvPr>
          <p:cNvSpPr/>
          <p:nvPr/>
        </p:nvSpPr>
        <p:spPr>
          <a:xfrm>
            <a:off x="3617090" y="-1047210"/>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8963D1EB-24A6-13B1-EB66-822B6872133C}"/>
              </a:ext>
            </a:extLst>
          </p:cNvPr>
          <p:cNvSpPr/>
          <p:nvPr/>
        </p:nvSpPr>
        <p:spPr>
          <a:xfrm>
            <a:off x="4340508" y="-1093508"/>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2B6F4648-992B-3D9A-427A-DBD17D380F08}"/>
              </a:ext>
            </a:extLst>
          </p:cNvPr>
          <p:cNvSpPr/>
          <p:nvPr/>
        </p:nvSpPr>
        <p:spPr>
          <a:xfrm>
            <a:off x="5063926" y="-1105083"/>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832AAA5E-C915-933D-5CE9-059CAB446434}"/>
              </a:ext>
            </a:extLst>
          </p:cNvPr>
          <p:cNvSpPr/>
          <p:nvPr/>
        </p:nvSpPr>
        <p:spPr>
          <a:xfrm>
            <a:off x="5787344" y="-1093508"/>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FF851DDE-A8D8-5DD2-D7B3-DFF698B00FB1}"/>
              </a:ext>
            </a:extLst>
          </p:cNvPr>
          <p:cNvSpPr/>
          <p:nvPr/>
        </p:nvSpPr>
        <p:spPr>
          <a:xfrm>
            <a:off x="6510762" y="-1105082"/>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B6725916-C179-B392-7FA3-D33B8AFC88CB}"/>
              </a:ext>
            </a:extLst>
          </p:cNvPr>
          <p:cNvSpPr/>
          <p:nvPr/>
        </p:nvSpPr>
        <p:spPr>
          <a:xfrm>
            <a:off x="7234177" y="-1105082"/>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57AF9D69-EBEE-20D8-ABEE-3583A851B639}"/>
              </a:ext>
            </a:extLst>
          </p:cNvPr>
          <p:cNvSpPr/>
          <p:nvPr/>
        </p:nvSpPr>
        <p:spPr>
          <a:xfrm>
            <a:off x="6599303" y="89498"/>
            <a:ext cx="6925628" cy="7089223"/>
          </a:xfrm>
          <a:custGeom>
            <a:avLst/>
            <a:gdLst>
              <a:gd name="connsiteX0" fmla="*/ 0 w 5266358"/>
              <a:gd name="connsiteY0" fmla="*/ 2633179 h 5266358"/>
              <a:gd name="connsiteX1" fmla="*/ 2633179 w 5266358"/>
              <a:gd name="connsiteY1" fmla="*/ 0 h 5266358"/>
              <a:gd name="connsiteX2" fmla="*/ 5266358 w 5266358"/>
              <a:gd name="connsiteY2" fmla="*/ 2633179 h 5266358"/>
              <a:gd name="connsiteX3" fmla="*/ 2633179 w 5266358"/>
              <a:gd name="connsiteY3" fmla="*/ 5266358 h 5266358"/>
              <a:gd name="connsiteX4" fmla="*/ 0 w 5266358"/>
              <a:gd name="connsiteY4" fmla="*/ 2633179 h 5266358"/>
              <a:gd name="connsiteX0" fmla="*/ 0 w 4225349"/>
              <a:gd name="connsiteY0" fmla="*/ 2548905 h 5266613"/>
              <a:gd name="connsiteX1" fmla="*/ 1592170 w 4225349"/>
              <a:gd name="connsiteY1" fmla="*/ 132 h 5266613"/>
              <a:gd name="connsiteX2" fmla="*/ 4225349 w 4225349"/>
              <a:gd name="connsiteY2" fmla="*/ 2633311 h 5266613"/>
              <a:gd name="connsiteX3" fmla="*/ 1592170 w 4225349"/>
              <a:gd name="connsiteY3" fmla="*/ 5266490 h 5266613"/>
              <a:gd name="connsiteX4" fmla="*/ 0 w 4225349"/>
              <a:gd name="connsiteY4" fmla="*/ 2548905 h 5266613"/>
              <a:gd name="connsiteX0" fmla="*/ 0 w 4506703"/>
              <a:gd name="connsiteY0" fmla="*/ 2632343 h 5369001"/>
              <a:gd name="connsiteX1" fmla="*/ 1592170 w 4506703"/>
              <a:gd name="connsiteY1" fmla="*/ 83570 h 5369001"/>
              <a:gd name="connsiteX2" fmla="*/ 4506703 w 4506703"/>
              <a:gd name="connsiteY2" fmla="*/ 1408454 h 5369001"/>
              <a:gd name="connsiteX3" fmla="*/ 1592170 w 4506703"/>
              <a:gd name="connsiteY3" fmla="*/ 5349928 h 5369001"/>
              <a:gd name="connsiteX4" fmla="*/ 0 w 4506703"/>
              <a:gd name="connsiteY4" fmla="*/ 2632343 h 536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703" h="5369001">
                <a:moveTo>
                  <a:pt x="0" y="2632343"/>
                </a:moveTo>
                <a:cubicBezTo>
                  <a:pt x="0" y="1178078"/>
                  <a:pt x="841053" y="287552"/>
                  <a:pt x="1592170" y="83570"/>
                </a:cubicBezTo>
                <a:cubicBezTo>
                  <a:pt x="2343287" y="-120412"/>
                  <a:pt x="4506703" y="-45811"/>
                  <a:pt x="4506703" y="1408454"/>
                </a:cubicBezTo>
                <a:cubicBezTo>
                  <a:pt x="4506703" y="2862719"/>
                  <a:pt x="2343287" y="5145947"/>
                  <a:pt x="1592170" y="5349928"/>
                </a:cubicBezTo>
                <a:cubicBezTo>
                  <a:pt x="841053" y="5553910"/>
                  <a:pt x="0" y="4086608"/>
                  <a:pt x="0" y="2632343"/>
                </a:cubicBezTo>
                <a:close/>
              </a:path>
            </a:pathLst>
          </a:custGeom>
          <a:solidFill>
            <a:srgbClr val="FA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21" name="Picture 20">
            <a:hlinkClick r:id="rId3"/>
            <a:extLst>
              <a:ext uri="{FF2B5EF4-FFF2-40B4-BE49-F238E27FC236}">
                <a16:creationId xmlns:a16="http://schemas.microsoft.com/office/drawing/2014/main" id="{5A36D1D9-19AD-9C0E-EFC7-2B3F22E4FB4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05694" y="1251992"/>
            <a:ext cx="3671822" cy="3671822"/>
          </a:xfrm>
          <a:prstGeom prst="rect">
            <a:avLst/>
          </a:prstGeom>
          <a:solidFill>
            <a:srgbClr val="FAC748"/>
          </a:solidFill>
          <a:ln>
            <a:noFill/>
          </a:ln>
        </p:spPr>
      </p:pic>
      <p:grpSp>
        <p:nvGrpSpPr>
          <p:cNvPr id="48" name="Group 47">
            <a:extLst>
              <a:ext uri="{FF2B5EF4-FFF2-40B4-BE49-F238E27FC236}">
                <a16:creationId xmlns:a16="http://schemas.microsoft.com/office/drawing/2014/main" id="{9847A26A-9389-268A-10E3-0ACCF031266C}"/>
              </a:ext>
            </a:extLst>
          </p:cNvPr>
          <p:cNvGrpSpPr/>
          <p:nvPr/>
        </p:nvGrpSpPr>
        <p:grpSpPr>
          <a:xfrm>
            <a:off x="648247" y="2601935"/>
            <a:ext cx="4635035" cy="3615703"/>
            <a:chOff x="636204" y="2781817"/>
            <a:chExt cx="4635035" cy="3615703"/>
          </a:xfrm>
        </p:grpSpPr>
        <p:grpSp>
          <p:nvGrpSpPr>
            <p:cNvPr id="47" name="Group 46">
              <a:extLst>
                <a:ext uri="{FF2B5EF4-FFF2-40B4-BE49-F238E27FC236}">
                  <a16:creationId xmlns:a16="http://schemas.microsoft.com/office/drawing/2014/main" id="{5E42B03D-655C-31FA-1C44-71AC5621F6BD}"/>
                </a:ext>
              </a:extLst>
            </p:cNvPr>
            <p:cNvGrpSpPr/>
            <p:nvPr/>
          </p:nvGrpSpPr>
          <p:grpSpPr>
            <a:xfrm>
              <a:off x="636204" y="2781817"/>
              <a:ext cx="4635035" cy="763278"/>
              <a:chOff x="636204" y="2781817"/>
              <a:chExt cx="4635035" cy="763278"/>
            </a:xfrm>
          </p:grpSpPr>
          <p:sp>
            <p:nvSpPr>
              <p:cNvPr id="11" name="Google Shape;11346;p87">
                <a:extLst>
                  <a:ext uri="{FF2B5EF4-FFF2-40B4-BE49-F238E27FC236}">
                    <a16:creationId xmlns:a16="http://schemas.microsoft.com/office/drawing/2014/main" id="{BB95576C-1474-4746-DBE6-AC91283D6B5C}"/>
                  </a:ext>
                </a:extLst>
              </p:cNvPr>
              <p:cNvSpPr/>
              <p:nvPr/>
            </p:nvSpPr>
            <p:spPr>
              <a:xfrm>
                <a:off x="636204" y="2781817"/>
                <a:ext cx="791328" cy="763278"/>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chemeClr val="bg1"/>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6" name="TextBox 35">
                <a:extLst>
                  <a:ext uri="{FF2B5EF4-FFF2-40B4-BE49-F238E27FC236}">
                    <a16:creationId xmlns:a16="http://schemas.microsoft.com/office/drawing/2014/main" id="{42505035-7331-1F2D-13EA-DEA545DC21BE}"/>
                  </a:ext>
                </a:extLst>
              </p:cNvPr>
              <p:cNvSpPr txBox="1"/>
              <p:nvPr/>
            </p:nvSpPr>
            <p:spPr>
              <a:xfrm>
                <a:off x="1508769" y="2932624"/>
                <a:ext cx="3762470" cy="430887"/>
              </a:xfrm>
              <a:prstGeom prst="rect">
                <a:avLst/>
              </a:prstGeom>
              <a:noFill/>
            </p:spPr>
            <p:txBody>
              <a:bodyPr wrap="square">
                <a:spAutoFit/>
              </a:bodyPr>
              <a:lstStyle/>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www.ed.ac.uk/is/skills</a:t>
                </a:r>
              </a:p>
            </p:txBody>
          </p:sp>
        </p:grpSp>
        <p:grpSp>
          <p:nvGrpSpPr>
            <p:cNvPr id="46" name="Group 45">
              <a:extLst>
                <a:ext uri="{FF2B5EF4-FFF2-40B4-BE49-F238E27FC236}">
                  <a16:creationId xmlns:a16="http://schemas.microsoft.com/office/drawing/2014/main" id="{B6D9BCCA-6EA0-1FA6-1DC4-C1FE953D87D5}"/>
                </a:ext>
              </a:extLst>
            </p:cNvPr>
            <p:cNvGrpSpPr/>
            <p:nvPr/>
          </p:nvGrpSpPr>
          <p:grpSpPr>
            <a:xfrm>
              <a:off x="636204" y="3904785"/>
              <a:ext cx="3589452" cy="541096"/>
              <a:chOff x="647771" y="3857642"/>
              <a:chExt cx="3589452" cy="541096"/>
            </a:xfrm>
          </p:grpSpPr>
          <p:grpSp>
            <p:nvGrpSpPr>
              <p:cNvPr id="25" name="Google Shape;11371;p87">
                <a:extLst>
                  <a:ext uri="{FF2B5EF4-FFF2-40B4-BE49-F238E27FC236}">
                    <a16:creationId xmlns:a16="http://schemas.microsoft.com/office/drawing/2014/main" id="{0D75A361-8E92-4A8F-9ADD-4F6FCADB0E3A}"/>
                  </a:ext>
                </a:extLst>
              </p:cNvPr>
              <p:cNvGrpSpPr/>
              <p:nvPr/>
            </p:nvGrpSpPr>
            <p:grpSpPr>
              <a:xfrm>
                <a:off x="647771" y="3857642"/>
                <a:ext cx="768194" cy="541096"/>
                <a:chOff x="-1199300" y="3279250"/>
                <a:chExt cx="293025" cy="206400"/>
              </a:xfrm>
              <a:solidFill>
                <a:schemeClr val="bg1"/>
              </a:solidFill>
            </p:grpSpPr>
            <p:sp>
              <p:nvSpPr>
                <p:cNvPr id="26" name="Google Shape;11372;p87">
                  <a:extLst>
                    <a:ext uri="{FF2B5EF4-FFF2-40B4-BE49-F238E27FC236}">
                      <a16:creationId xmlns:a16="http://schemas.microsoft.com/office/drawing/2014/main" id="{8B642BC2-BFF9-9378-0CCC-B98D22EFD879}"/>
                    </a:ext>
                  </a:extLst>
                </p:cNvPr>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7" name="Google Shape;11373;p87">
                  <a:extLst>
                    <a:ext uri="{FF2B5EF4-FFF2-40B4-BE49-F238E27FC236}">
                      <a16:creationId xmlns:a16="http://schemas.microsoft.com/office/drawing/2014/main" id="{C21E9986-DD88-2410-E5EA-2A9372029175}"/>
                    </a:ext>
                  </a:extLst>
                </p:cNvPr>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8" name="Google Shape;11374;p87">
                  <a:extLst>
                    <a:ext uri="{FF2B5EF4-FFF2-40B4-BE49-F238E27FC236}">
                      <a16:creationId xmlns:a16="http://schemas.microsoft.com/office/drawing/2014/main" id="{2BA84652-66E0-8254-4525-EBE3A47D977D}"/>
                    </a:ext>
                  </a:extLst>
                </p:cNvPr>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29" name="Google Shape;11375;p87">
                  <a:extLst>
                    <a:ext uri="{FF2B5EF4-FFF2-40B4-BE49-F238E27FC236}">
                      <a16:creationId xmlns:a16="http://schemas.microsoft.com/office/drawing/2014/main" id="{AF07BBF6-ED82-9CAA-D743-09469CBB0682}"/>
                    </a:ext>
                  </a:extLst>
                </p:cNvPr>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37" name="TextBox 36">
                <a:extLst>
                  <a:ext uri="{FF2B5EF4-FFF2-40B4-BE49-F238E27FC236}">
                    <a16:creationId xmlns:a16="http://schemas.microsoft.com/office/drawing/2014/main" id="{A9991C3E-D47B-990E-2D28-098D97F6BCB0}"/>
                  </a:ext>
                </a:extLst>
              </p:cNvPr>
              <p:cNvSpPr txBox="1"/>
              <p:nvPr/>
            </p:nvSpPr>
            <p:spPr>
              <a:xfrm>
                <a:off x="1508769" y="3897358"/>
                <a:ext cx="2728454" cy="430887"/>
              </a:xfrm>
              <a:prstGeom prst="rect">
                <a:avLst/>
              </a:prstGeom>
              <a:noFill/>
            </p:spPr>
            <p:txBody>
              <a:bodyPr wrap="square">
                <a:spAutoFit/>
              </a:bodyPr>
              <a:lstStyle/>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is.skills@ed.ac.uk</a:t>
                </a:r>
              </a:p>
            </p:txBody>
          </p:sp>
        </p:grpSp>
        <p:grpSp>
          <p:nvGrpSpPr>
            <p:cNvPr id="45" name="Group 44">
              <a:extLst>
                <a:ext uri="{FF2B5EF4-FFF2-40B4-BE49-F238E27FC236}">
                  <a16:creationId xmlns:a16="http://schemas.microsoft.com/office/drawing/2014/main" id="{F8707C8D-EE6B-E8E8-E97B-6F427F8F60D8}"/>
                </a:ext>
              </a:extLst>
            </p:cNvPr>
            <p:cNvGrpSpPr/>
            <p:nvPr/>
          </p:nvGrpSpPr>
          <p:grpSpPr>
            <a:xfrm>
              <a:off x="636204" y="4843550"/>
              <a:ext cx="3292204" cy="705806"/>
              <a:chOff x="678983" y="4770976"/>
              <a:chExt cx="3292204" cy="705806"/>
            </a:xfrm>
          </p:grpSpPr>
          <p:grpSp>
            <p:nvGrpSpPr>
              <p:cNvPr id="30" name="Google Shape;11616;p87">
                <a:extLst>
                  <a:ext uri="{FF2B5EF4-FFF2-40B4-BE49-F238E27FC236}">
                    <a16:creationId xmlns:a16="http://schemas.microsoft.com/office/drawing/2014/main" id="{1708FDCE-4FD7-EAAB-5D47-F964C773E7D9}"/>
                  </a:ext>
                </a:extLst>
              </p:cNvPr>
              <p:cNvGrpSpPr/>
              <p:nvPr/>
            </p:nvGrpSpPr>
            <p:grpSpPr>
              <a:xfrm>
                <a:off x="678983" y="4770976"/>
                <a:ext cx="705770" cy="705806"/>
                <a:chOff x="864491" y="1723250"/>
                <a:chExt cx="397866" cy="397887"/>
              </a:xfrm>
              <a:solidFill>
                <a:schemeClr val="bg1"/>
              </a:solidFill>
            </p:grpSpPr>
            <p:sp>
              <p:nvSpPr>
                <p:cNvPr id="31" name="Google Shape;11617;p87">
                  <a:extLst>
                    <a:ext uri="{FF2B5EF4-FFF2-40B4-BE49-F238E27FC236}">
                      <a16:creationId xmlns:a16="http://schemas.microsoft.com/office/drawing/2014/main" id="{2FC982CE-1B7C-F082-C409-6F6989824A99}"/>
                    </a:ext>
                  </a:extLst>
                </p:cNvPr>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2" name="Google Shape;11618;p87">
                  <a:extLst>
                    <a:ext uri="{FF2B5EF4-FFF2-40B4-BE49-F238E27FC236}">
                      <a16:creationId xmlns:a16="http://schemas.microsoft.com/office/drawing/2014/main" id="{FDFCA5E0-011F-9EC6-7AFD-48B809D17B07}"/>
                    </a:ext>
                  </a:extLst>
                </p:cNvPr>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3" name="Google Shape;11619;p87">
                  <a:extLst>
                    <a:ext uri="{FF2B5EF4-FFF2-40B4-BE49-F238E27FC236}">
                      <a16:creationId xmlns:a16="http://schemas.microsoft.com/office/drawing/2014/main" id="{7F9D8999-DA4B-A91C-375D-891FA639544C}"/>
                    </a:ext>
                  </a:extLst>
                </p:cNvPr>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38" name="TextBox 37">
                <a:extLst>
                  <a:ext uri="{FF2B5EF4-FFF2-40B4-BE49-F238E27FC236}">
                    <a16:creationId xmlns:a16="http://schemas.microsoft.com/office/drawing/2014/main" id="{73C09A14-2A51-54FC-5B26-46E4C6E25D8B}"/>
                  </a:ext>
                </a:extLst>
              </p:cNvPr>
              <p:cNvSpPr txBox="1"/>
              <p:nvPr/>
            </p:nvSpPr>
            <p:spPr>
              <a:xfrm>
                <a:off x="1508769" y="4893047"/>
                <a:ext cx="2462418" cy="430887"/>
              </a:xfrm>
              <a:prstGeom prst="rect">
                <a:avLst/>
              </a:prstGeom>
              <a:noFill/>
            </p:spPr>
            <p:txBody>
              <a:bodyPr wrap="square">
                <a:spAutoFit/>
              </a:bodyPr>
              <a:lstStyle/>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2200" dirty="0" err="1">
                    <a:solidFill>
                      <a:schemeClr val="bg1"/>
                    </a:solidFill>
                    <a:latin typeface="Tahoma" panose="020B0604030504040204" pitchFamily="34" charset="0"/>
                    <a:ea typeface="Tahoma" panose="020B0604030504040204" pitchFamily="34" charset="0"/>
                    <a:cs typeface="Tahoma" panose="020B0604030504040204" pitchFamily="34" charset="0"/>
                  </a:rPr>
                  <a:t>uoedigiskills</a:t>
                </a:r>
                <a:endParaRPr lang="en-US" sz="2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DB2EFF7C-2339-DECE-AD0F-943B289EE1A0}"/>
                </a:ext>
              </a:extLst>
            </p:cNvPr>
            <p:cNvGrpSpPr/>
            <p:nvPr/>
          </p:nvGrpSpPr>
          <p:grpSpPr>
            <a:xfrm>
              <a:off x="636204" y="5820102"/>
              <a:ext cx="3408762" cy="577418"/>
              <a:chOff x="677886" y="5947025"/>
              <a:chExt cx="3408762" cy="577418"/>
            </a:xfrm>
          </p:grpSpPr>
          <p:sp>
            <p:nvSpPr>
              <p:cNvPr id="34" name="Google Shape;11620;p87">
                <a:extLst>
                  <a:ext uri="{FF2B5EF4-FFF2-40B4-BE49-F238E27FC236}">
                    <a16:creationId xmlns:a16="http://schemas.microsoft.com/office/drawing/2014/main" id="{B576F410-0F51-4D20-87CC-91D4D34E5285}"/>
                  </a:ext>
                </a:extLst>
              </p:cNvPr>
              <p:cNvSpPr/>
              <p:nvPr/>
            </p:nvSpPr>
            <p:spPr>
              <a:xfrm>
                <a:off x="677886" y="5947025"/>
                <a:ext cx="707964" cy="577418"/>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bg1"/>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39" name="TextBox 38">
                <a:extLst>
                  <a:ext uri="{FF2B5EF4-FFF2-40B4-BE49-F238E27FC236}">
                    <a16:creationId xmlns:a16="http://schemas.microsoft.com/office/drawing/2014/main" id="{F8A8CDE5-CBDD-9360-07A4-0E62311FC56A}"/>
                  </a:ext>
                </a:extLst>
              </p:cNvPr>
              <p:cNvSpPr txBox="1"/>
              <p:nvPr/>
            </p:nvSpPr>
            <p:spPr>
              <a:xfrm>
                <a:off x="1508769" y="6004902"/>
                <a:ext cx="2577879" cy="430887"/>
              </a:xfrm>
              <a:prstGeom prst="rect">
                <a:avLst/>
              </a:prstGeom>
              <a:noFill/>
            </p:spPr>
            <p:txBody>
              <a:bodyPr wrap="square">
                <a:spAutoFit/>
              </a:bodyPr>
              <a:lstStyle/>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2200" dirty="0" err="1">
                    <a:solidFill>
                      <a:schemeClr val="bg1"/>
                    </a:solidFill>
                    <a:latin typeface="Tahoma" panose="020B0604030504040204" pitchFamily="34" charset="0"/>
                    <a:ea typeface="Tahoma" panose="020B0604030504040204" pitchFamily="34" charset="0"/>
                    <a:cs typeface="Tahoma" panose="020B0604030504040204" pitchFamily="34" charset="0"/>
                  </a:rPr>
                  <a:t>uoedigiskills</a:t>
                </a:r>
                <a:endParaRPr lang="en-US" sz="2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5" name="TextBox 4">
            <a:extLst>
              <a:ext uri="{FF2B5EF4-FFF2-40B4-BE49-F238E27FC236}">
                <a16:creationId xmlns:a16="http://schemas.microsoft.com/office/drawing/2014/main" id="{AFE52622-DAF6-F4D3-6A0F-A4338ECFC87C}"/>
              </a:ext>
            </a:extLst>
          </p:cNvPr>
          <p:cNvSpPr txBox="1"/>
          <p:nvPr/>
        </p:nvSpPr>
        <p:spPr>
          <a:xfrm>
            <a:off x="7264883" y="5098176"/>
            <a:ext cx="4153445" cy="1015663"/>
          </a:xfrm>
          <a:prstGeom prst="rect">
            <a:avLst/>
          </a:prstGeom>
          <a:noFill/>
        </p:spPr>
        <p:txBody>
          <a:bodyPr wrap="square">
            <a:spAutoFit/>
          </a:bodyPr>
          <a:lstStyle/>
          <a:p>
            <a:pPr algn="ctr"/>
            <a:r>
              <a:rPr lang="en-US" sz="2000" dirty="0">
                <a:solidFill>
                  <a:srgbClr val="2D5A95"/>
                </a:solidFill>
                <a:latin typeface="Tahoma" panose="020B0604030504040204" pitchFamily="34" charset="0"/>
                <a:ea typeface="Tahoma" panose="020B0604030504040204" pitchFamily="34" charset="0"/>
                <a:cs typeface="Tahoma" panose="020B0604030504040204" pitchFamily="34" charset="0"/>
              </a:rPr>
              <a:t>Click or scan to download </a:t>
            </a:r>
          </a:p>
          <a:p>
            <a:pPr algn="ctr"/>
            <a:r>
              <a:rPr lang="en-US" sz="2000" dirty="0">
                <a:solidFill>
                  <a:srgbClr val="2D5A95"/>
                </a:solidFill>
                <a:latin typeface="Tahoma" panose="020B0604030504040204" pitchFamily="34" charset="0"/>
                <a:ea typeface="Tahoma" panose="020B0604030504040204" pitchFamily="34" charset="0"/>
                <a:cs typeface="Tahoma" panose="020B0604030504040204" pitchFamily="34" charset="0"/>
              </a:rPr>
              <a:t>this presentation or view </a:t>
            </a:r>
          </a:p>
          <a:p>
            <a:pPr algn="ctr"/>
            <a:r>
              <a:rPr lang="en-US" sz="2000" dirty="0">
                <a:solidFill>
                  <a:srgbClr val="2D5A95"/>
                </a:solidFill>
                <a:latin typeface="Tahoma" panose="020B0604030504040204" pitchFamily="34" charset="0"/>
                <a:ea typeface="Tahoma" panose="020B0604030504040204" pitchFamily="34" charset="0"/>
                <a:cs typeface="Tahoma" panose="020B0604030504040204" pitchFamily="34" charset="0"/>
              </a:rPr>
              <a:t>a pre-recorded version. </a:t>
            </a:r>
          </a:p>
        </p:txBody>
      </p:sp>
    </p:spTree>
    <p:extLst>
      <p:ext uri="{BB962C8B-B14F-4D97-AF65-F5344CB8AC3E}">
        <p14:creationId xmlns:p14="http://schemas.microsoft.com/office/powerpoint/2010/main" val="168387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4E8B"/>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1E5E17E-6F16-2761-EFE0-2ECC0355BD95}"/>
              </a:ext>
            </a:extLst>
          </p:cNvPr>
          <p:cNvGrpSpPr/>
          <p:nvPr/>
        </p:nvGrpSpPr>
        <p:grpSpPr>
          <a:xfrm>
            <a:off x="241482" y="874454"/>
            <a:ext cx="8356981" cy="5109091"/>
            <a:chOff x="485805" y="695983"/>
            <a:chExt cx="8356981" cy="5109091"/>
          </a:xfrm>
        </p:grpSpPr>
        <p:sp>
          <p:nvSpPr>
            <p:cNvPr id="12" name="TextBox 11">
              <a:extLst>
                <a:ext uri="{FF2B5EF4-FFF2-40B4-BE49-F238E27FC236}">
                  <a16:creationId xmlns:a16="http://schemas.microsoft.com/office/drawing/2014/main" id="{3548A0C3-747F-E0BB-B7BF-327050877CD7}"/>
                </a:ext>
              </a:extLst>
            </p:cNvPr>
            <p:cNvSpPr txBox="1"/>
            <p:nvPr/>
          </p:nvSpPr>
          <p:spPr>
            <a:xfrm>
              <a:off x="485805" y="695983"/>
              <a:ext cx="1492716" cy="1323439"/>
            </a:xfrm>
            <a:prstGeom prst="rect">
              <a:avLst/>
            </a:prstGeom>
            <a:noFill/>
          </p:spPr>
          <p:txBody>
            <a:bodyPr wrap="none" rtlCol="0">
              <a:spAutoFit/>
            </a:bodyPr>
            <a:lstStyle/>
            <a:p>
              <a:r>
                <a:rPr lang="en-US" sz="8000" b="1">
                  <a:solidFill>
                    <a:srgbClr val="3E3E4D"/>
                  </a:solidFill>
                  <a:latin typeface="Tahoma" panose="020B0604030504040204" pitchFamily="34" charset="0"/>
                  <a:ea typeface="Tahoma" panose="020B0604030504040204" pitchFamily="34" charset="0"/>
                  <a:cs typeface="Tahoma" panose="020B0604030504040204" pitchFamily="34" charset="0"/>
                </a:rPr>
                <a:t>01</a:t>
              </a:r>
            </a:p>
          </p:txBody>
        </p:sp>
        <p:sp>
          <p:nvSpPr>
            <p:cNvPr id="2" name="TextBox 1">
              <a:extLst>
                <a:ext uri="{FF2B5EF4-FFF2-40B4-BE49-F238E27FC236}">
                  <a16:creationId xmlns:a16="http://schemas.microsoft.com/office/drawing/2014/main" id="{1541AC69-A0FC-B95A-C35B-1EB0372CE461}"/>
                </a:ext>
              </a:extLst>
            </p:cNvPr>
            <p:cNvSpPr txBox="1"/>
            <p:nvPr/>
          </p:nvSpPr>
          <p:spPr>
            <a:xfrm>
              <a:off x="485806" y="2019422"/>
              <a:ext cx="8356980" cy="3785652"/>
            </a:xfrm>
            <a:prstGeom prst="rect">
              <a:avLst/>
            </a:prstGeom>
            <a:noFill/>
          </p:spPr>
          <p:txBody>
            <a:bodyPr wrap="square" rtlCol="0">
              <a:spAutoFit/>
            </a:bodyPr>
            <a:lstStyle/>
            <a:p>
              <a:r>
                <a:rPr lang="en-US" sz="8000" b="1">
                  <a:solidFill>
                    <a:schemeClr val="bg1"/>
                  </a:solidFill>
                  <a:latin typeface="Tahoma" panose="020B0604030504040204" pitchFamily="34" charset="0"/>
                  <a:ea typeface="Tahoma" panose="020B0604030504040204" pitchFamily="34" charset="0"/>
                  <a:cs typeface="Tahoma" panose="020B0604030504040204" pitchFamily="34" charset="0"/>
                </a:rPr>
                <a:t>Essential systems</a:t>
              </a:r>
            </a:p>
            <a:p>
              <a:r>
                <a:rPr lang="en-US" sz="8000" b="1">
                  <a:solidFill>
                    <a:schemeClr val="bg1"/>
                  </a:solidFill>
                  <a:latin typeface="Tahoma" panose="020B0604030504040204" pitchFamily="34" charset="0"/>
                  <a:ea typeface="Tahoma" panose="020B0604030504040204" pitchFamily="34" charset="0"/>
                  <a:cs typeface="Tahoma" panose="020B0604030504040204" pitchFamily="34" charset="0"/>
                </a:rPr>
                <a:t>and software</a:t>
              </a:r>
            </a:p>
          </p:txBody>
        </p:sp>
      </p:grpSp>
      <p:sp>
        <p:nvSpPr>
          <p:cNvPr id="3" name="Oval 2">
            <a:extLst>
              <a:ext uri="{FF2B5EF4-FFF2-40B4-BE49-F238E27FC236}">
                <a16:creationId xmlns:a16="http://schemas.microsoft.com/office/drawing/2014/main" id="{B08660C4-AC3F-9458-0B11-D8679385F8D7}"/>
              </a:ext>
            </a:extLst>
          </p:cNvPr>
          <p:cNvSpPr/>
          <p:nvPr/>
        </p:nvSpPr>
        <p:spPr>
          <a:xfrm>
            <a:off x="0" y="-990096"/>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6AC47B09-FEBC-1878-A3CB-07DD476C7CB7}"/>
              </a:ext>
            </a:extLst>
          </p:cNvPr>
          <p:cNvSpPr/>
          <p:nvPr/>
        </p:nvSpPr>
        <p:spPr>
          <a:xfrm>
            <a:off x="723418" y="-978522"/>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Oval 4">
            <a:extLst>
              <a:ext uri="{FF2B5EF4-FFF2-40B4-BE49-F238E27FC236}">
                <a16:creationId xmlns:a16="http://schemas.microsoft.com/office/drawing/2014/main" id="{A2B1225E-FDBB-1230-AA23-5CA4B0677716}"/>
              </a:ext>
            </a:extLst>
          </p:cNvPr>
          <p:cNvSpPr/>
          <p:nvPr/>
        </p:nvSpPr>
        <p:spPr>
          <a:xfrm>
            <a:off x="1446836" y="-1013246"/>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51709B03-0D63-4F1F-8CD8-C071989C263B}"/>
              </a:ext>
            </a:extLst>
          </p:cNvPr>
          <p:cNvSpPr/>
          <p:nvPr/>
        </p:nvSpPr>
        <p:spPr>
          <a:xfrm>
            <a:off x="2170254" y="-1013246"/>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A7FE35BA-A211-37B1-3D5F-A33EE674FA81}"/>
              </a:ext>
            </a:extLst>
          </p:cNvPr>
          <p:cNvSpPr/>
          <p:nvPr/>
        </p:nvSpPr>
        <p:spPr>
          <a:xfrm>
            <a:off x="2893672" y="-1001672"/>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 name="Oval 7">
            <a:extLst>
              <a:ext uri="{FF2B5EF4-FFF2-40B4-BE49-F238E27FC236}">
                <a16:creationId xmlns:a16="http://schemas.microsoft.com/office/drawing/2014/main" id="{9EBC8EDF-6753-CFE7-723C-F3CC42BB9914}"/>
              </a:ext>
            </a:extLst>
          </p:cNvPr>
          <p:cNvSpPr/>
          <p:nvPr/>
        </p:nvSpPr>
        <p:spPr>
          <a:xfrm>
            <a:off x="3617090" y="-1001672"/>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Oval 8">
            <a:extLst>
              <a:ext uri="{FF2B5EF4-FFF2-40B4-BE49-F238E27FC236}">
                <a16:creationId xmlns:a16="http://schemas.microsoft.com/office/drawing/2014/main" id="{06A59251-0B7F-3531-98E1-8A8E935AAC0F}"/>
              </a:ext>
            </a:extLst>
          </p:cNvPr>
          <p:cNvSpPr/>
          <p:nvPr/>
        </p:nvSpPr>
        <p:spPr>
          <a:xfrm>
            <a:off x="4340508" y="-1047970"/>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1D70368B-8B77-7CF6-6EA2-C6366E4FB0E8}"/>
              </a:ext>
            </a:extLst>
          </p:cNvPr>
          <p:cNvSpPr/>
          <p:nvPr/>
        </p:nvSpPr>
        <p:spPr>
          <a:xfrm>
            <a:off x="5063926" y="-1059545"/>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F6244403-11F6-428E-29AB-B2ACDDC4E191}"/>
              </a:ext>
            </a:extLst>
          </p:cNvPr>
          <p:cNvSpPr/>
          <p:nvPr/>
        </p:nvSpPr>
        <p:spPr>
          <a:xfrm>
            <a:off x="5787344" y="-1047970"/>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 name="Oval 13">
            <a:extLst>
              <a:ext uri="{FF2B5EF4-FFF2-40B4-BE49-F238E27FC236}">
                <a16:creationId xmlns:a16="http://schemas.microsoft.com/office/drawing/2014/main" id="{93941274-8846-9F31-F3D2-0BCD46BDA3BD}"/>
              </a:ext>
            </a:extLst>
          </p:cNvPr>
          <p:cNvSpPr/>
          <p:nvPr/>
        </p:nvSpPr>
        <p:spPr>
          <a:xfrm>
            <a:off x="6510762" y="-1059544"/>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A6C15F53-6377-DBEA-106B-1DDC1E87BB69}"/>
              </a:ext>
            </a:extLst>
          </p:cNvPr>
          <p:cNvSpPr/>
          <p:nvPr/>
        </p:nvSpPr>
        <p:spPr>
          <a:xfrm>
            <a:off x="7234177" y="-1059544"/>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18" name="Picture 17" descr="Image of a male student sitting on a couch browsing his laptop.">
            <a:extLst>
              <a:ext uri="{FF2B5EF4-FFF2-40B4-BE49-F238E27FC236}">
                <a16:creationId xmlns:a16="http://schemas.microsoft.com/office/drawing/2014/main" id="{4FC2CF73-09CB-7BD1-5ADF-89145B88CE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98463" y="-1"/>
            <a:ext cx="3593537" cy="6858001"/>
          </a:xfrm>
          <a:prstGeom prst="rect">
            <a:avLst/>
          </a:prstGeom>
        </p:spPr>
      </p:pic>
    </p:spTree>
    <p:extLst>
      <p:ext uri="{BB962C8B-B14F-4D97-AF65-F5344CB8AC3E}">
        <p14:creationId xmlns:p14="http://schemas.microsoft.com/office/powerpoint/2010/main" val="3039520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8502"/>
        <p:cNvGrpSpPr/>
        <p:nvPr/>
      </p:nvGrpSpPr>
      <p:grpSpPr>
        <a:xfrm>
          <a:off x="0" y="0"/>
          <a:ext cx="0" cy="0"/>
          <a:chOff x="0" y="0"/>
          <a:chExt cx="0" cy="0"/>
        </a:xfrm>
      </p:grpSpPr>
      <p:sp>
        <p:nvSpPr>
          <p:cNvPr id="8503" name="Google Shape;8503;p81"/>
          <p:cNvSpPr txBox="1">
            <a:spLocks noGrp="1"/>
          </p:cNvSpPr>
          <p:nvPr>
            <p:ph type="title" idx="4294967295"/>
          </p:nvPr>
        </p:nvSpPr>
        <p:spPr>
          <a:xfrm>
            <a:off x="1424133" y="1244600"/>
            <a:ext cx="9396400" cy="643200"/>
          </a:xfrm>
          <a:prstGeom prst="rect">
            <a:avLst/>
          </a:prstGeom>
        </p:spPr>
        <p:txBody>
          <a:bodyPr spcFirstLastPara="1" vert="horz" wrap="square" lIns="121900" tIns="121900" rIns="121900" bIns="121900" rtlCol="0" anchor="t" anchorCtr="0">
            <a:noAutofit/>
          </a:bodyPr>
          <a:lstStyle/>
          <a:p>
            <a:pPr algn="ctr">
              <a:spcBef>
                <a:spcPts val="0"/>
              </a:spcBef>
              <a:buClr>
                <a:srgbClr val="000000"/>
              </a:buClr>
              <a:buSzPts val="1100"/>
            </a:pPr>
            <a:r>
              <a:rPr lang="en">
                <a:solidFill>
                  <a:srgbClr val="FFFFFF"/>
                </a:solidFill>
                <a:latin typeface="Georgia" panose="02040502050405020303" pitchFamily="18" charset="0"/>
                <a:ea typeface="Arial"/>
                <a:cs typeface="Arial"/>
                <a:sym typeface="Arial"/>
              </a:rPr>
              <a:t>...and our </a:t>
            </a:r>
            <a:r>
              <a:rPr lang="en">
                <a:latin typeface="Georgia" panose="02040502050405020303" pitchFamily="18" charset="0"/>
                <a:ea typeface="Arial"/>
                <a:cs typeface="Arial"/>
                <a:sym typeface="Arial"/>
              </a:rPr>
              <a:t>sets </a:t>
            </a:r>
            <a:r>
              <a:rPr lang="en">
                <a:solidFill>
                  <a:srgbClr val="FFFFFF"/>
                </a:solidFill>
                <a:latin typeface="Georgia" panose="02040502050405020303" pitchFamily="18" charset="0"/>
                <a:ea typeface="Arial"/>
                <a:cs typeface="Arial"/>
                <a:sym typeface="Arial"/>
              </a:rPr>
              <a:t>of editable icons</a:t>
            </a:r>
            <a:endParaRPr>
              <a:solidFill>
                <a:srgbClr val="FFFFFF"/>
              </a:solidFill>
              <a:latin typeface="Georgia" panose="02040502050405020303" pitchFamily="18" charset="0"/>
              <a:ea typeface="Arial"/>
              <a:cs typeface="Arial"/>
              <a:sym typeface="Arial"/>
            </a:endParaRPr>
          </a:p>
        </p:txBody>
      </p:sp>
      <p:sp>
        <p:nvSpPr>
          <p:cNvPr id="8504" name="Google Shape;8504;p81"/>
          <p:cNvSpPr txBox="1">
            <a:spLocks noGrp="1"/>
          </p:cNvSpPr>
          <p:nvPr>
            <p:ph type="body" idx="4294967295"/>
          </p:nvPr>
        </p:nvSpPr>
        <p:spPr>
          <a:xfrm>
            <a:off x="1105167" y="2147033"/>
            <a:ext cx="10034400" cy="643200"/>
          </a:xfrm>
          <a:prstGeom prst="rect">
            <a:avLst/>
          </a:prstGeom>
        </p:spPr>
        <p:txBody>
          <a:bodyPr spcFirstLastPara="1" vert="horz" wrap="square" lIns="121900" tIns="121900" rIns="121900" bIns="121900" rtlCol="0" anchor="ctr" anchorCtr="0">
            <a:noAutofit/>
          </a:bodyPr>
          <a:lstStyle/>
          <a:p>
            <a:pPr marL="0" indent="0" algn="ctr">
              <a:spcBef>
                <a:spcPts val="0"/>
              </a:spcBef>
              <a:buNone/>
            </a:pPr>
            <a:r>
              <a:rPr lang="en">
                <a:solidFill>
                  <a:srgbClr val="FFFFFF"/>
                </a:solidFill>
                <a:latin typeface="Georgia" panose="02040502050405020303" pitchFamily="18" charset="0"/>
                <a:ea typeface="Arial"/>
                <a:cs typeface="Arial"/>
                <a:sym typeface="Arial"/>
              </a:rPr>
              <a:t>You can</a:t>
            </a:r>
            <a:r>
              <a:rPr lang="en">
                <a:solidFill>
                  <a:srgbClr val="435D74"/>
                </a:solidFill>
                <a:latin typeface="Georgia" panose="02040502050405020303" pitchFamily="18" charset="0"/>
                <a:ea typeface="Arial"/>
                <a:cs typeface="Arial"/>
                <a:sym typeface="Arial"/>
              </a:rPr>
              <a:t> </a:t>
            </a:r>
            <a:r>
              <a:rPr lang="en">
                <a:solidFill>
                  <a:srgbClr val="869FB2"/>
                </a:solidFill>
                <a:latin typeface="Georgia" panose="02040502050405020303" pitchFamily="18" charset="0"/>
                <a:ea typeface="Arial"/>
                <a:cs typeface="Arial"/>
                <a:sym typeface="Arial"/>
              </a:rPr>
              <a:t>resize</a:t>
            </a:r>
            <a:r>
              <a:rPr lang="en">
                <a:solidFill>
                  <a:srgbClr val="435D74"/>
                </a:solidFill>
                <a:latin typeface="Georgia" panose="02040502050405020303" pitchFamily="18" charset="0"/>
                <a:ea typeface="Arial"/>
                <a:cs typeface="Arial"/>
                <a:sym typeface="Arial"/>
              </a:rPr>
              <a:t> </a:t>
            </a:r>
            <a:r>
              <a:rPr lang="en">
                <a:solidFill>
                  <a:srgbClr val="FFFFFF"/>
                </a:solidFill>
                <a:latin typeface="Georgia" panose="02040502050405020303" pitchFamily="18" charset="0"/>
                <a:ea typeface="Arial"/>
                <a:cs typeface="Arial"/>
                <a:sym typeface="Arial"/>
              </a:rPr>
              <a:t>these icons without losing quality.</a:t>
            </a:r>
            <a:endParaRPr>
              <a:solidFill>
                <a:srgbClr val="FFFFFF"/>
              </a:solidFill>
              <a:latin typeface="Georgia" panose="02040502050405020303" pitchFamily="18" charset="0"/>
              <a:ea typeface="Arial"/>
              <a:cs typeface="Arial"/>
              <a:sym typeface="Arial"/>
            </a:endParaRPr>
          </a:p>
          <a:p>
            <a:pPr marL="0" indent="0" algn="ctr">
              <a:spcBef>
                <a:spcPts val="0"/>
              </a:spcBef>
              <a:buNone/>
            </a:pPr>
            <a:r>
              <a:rPr lang="en">
                <a:solidFill>
                  <a:srgbClr val="FFFFFF"/>
                </a:solidFill>
                <a:latin typeface="Georgia" panose="02040502050405020303" pitchFamily="18" charset="0"/>
                <a:ea typeface="Arial"/>
                <a:cs typeface="Arial"/>
                <a:sym typeface="Arial"/>
              </a:rPr>
              <a:t>You can </a:t>
            </a:r>
            <a:r>
              <a:rPr lang="en">
                <a:solidFill>
                  <a:srgbClr val="869FB2"/>
                </a:solidFill>
                <a:latin typeface="Georgia" panose="02040502050405020303" pitchFamily="18" charset="0"/>
                <a:ea typeface="Arial"/>
                <a:cs typeface="Arial"/>
                <a:sym typeface="Arial"/>
              </a:rPr>
              <a:t>change the stroke and fill color</a:t>
            </a:r>
            <a:r>
              <a:rPr lang="en">
                <a:solidFill>
                  <a:srgbClr val="FFFFFF"/>
                </a:solidFill>
                <a:latin typeface="Georgia" panose="02040502050405020303" pitchFamily="18" charset="0"/>
                <a:ea typeface="Arial"/>
                <a:cs typeface="Arial"/>
                <a:sym typeface="Arial"/>
              </a:rPr>
              <a:t>; just select the icon and click on the</a:t>
            </a:r>
            <a:r>
              <a:rPr lang="en">
                <a:solidFill>
                  <a:srgbClr val="435D74"/>
                </a:solidFill>
                <a:latin typeface="Georgia" panose="02040502050405020303" pitchFamily="18" charset="0"/>
                <a:ea typeface="Arial"/>
                <a:cs typeface="Arial"/>
                <a:sym typeface="Arial"/>
              </a:rPr>
              <a:t> </a:t>
            </a:r>
            <a:r>
              <a:rPr lang="en">
                <a:solidFill>
                  <a:srgbClr val="869FB2"/>
                </a:solidFill>
                <a:latin typeface="Georgia" panose="02040502050405020303" pitchFamily="18" charset="0"/>
                <a:ea typeface="Arial"/>
                <a:cs typeface="Arial"/>
                <a:sym typeface="Arial"/>
              </a:rPr>
              <a:t>paint bucket/pen</a:t>
            </a:r>
            <a:r>
              <a:rPr lang="en">
                <a:solidFill>
                  <a:srgbClr val="FFFFFF"/>
                </a:solidFill>
                <a:latin typeface="Georgia" panose="02040502050405020303" pitchFamily="18" charset="0"/>
                <a:ea typeface="Arial"/>
                <a:cs typeface="Arial"/>
                <a:sym typeface="Arial"/>
              </a:rPr>
              <a:t>.</a:t>
            </a:r>
            <a:endParaRPr>
              <a:solidFill>
                <a:srgbClr val="FFFFFF"/>
              </a:solidFill>
              <a:latin typeface="Georgia" panose="02040502050405020303" pitchFamily="18" charset="0"/>
              <a:ea typeface="Arial"/>
              <a:cs typeface="Arial"/>
              <a:sym typeface="Arial"/>
            </a:endParaRPr>
          </a:p>
          <a:p>
            <a:pPr marL="0" indent="0" algn="ctr">
              <a:spcBef>
                <a:spcPts val="0"/>
              </a:spcBef>
              <a:buNone/>
            </a:pPr>
            <a:r>
              <a:rPr lang="en">
                <a:solidFill>
                  <a:srgbClr val="030C10"/>
                </a:solidFill>
                <a:latin typeface="Georgia" panose="02040502050405020303" pitchFamily="18" charset="0"/>
                <a:ea typeface="Arial"/>
                <a:cs typeface="Arial"/>
                <a:sym typeface="Arial"/>
              </a:rPr>
              <a:t>In Google Slides, you can also use </a:t>
            </a:r>
            <a:r>
              <a:rPr lang="en">
                <a:solidFill>
                  <a:srgbClr val="869FB2"/>
                </a:solidFill>
                <a:uFill>
                  <a:noFill/>
                </a:uFill>
                <a:latin typeface="Georgia" panose="02040502050405020303" pitchFamily="18" charset="0"/>
                <a:ea typeface="Arial"/>
                <a:cs typeface="Arial"/>
                <a:sym typeface="Arial"/>
                <a:hlinkClick r:id="rId3">
                  <a:extLst>
                    <a:ext uri="{A12FA001-AC4F-418D-AE19-62706E023703}">
                      <ahyp:hlinkClr xmlns:ahyp="http://schemas.microsoft.com/office/drawing/2018/hyperlinkcolor" val="tx"/>
                    </a:ext>
                  </a:extLst>
                </a:hlinkClick>
              </a:rPr>
              <a:t>Flaticon’s extension</a:t>
            </a:r>
            <a:r>
              <a:rPr lang="en">
                <a:solidFill>
                  <a:srgbClr val="FFFFFF"/>
                </a:solidFill>
                <a:latin typeface="Georgia" panose="02040502050405020303" pitchFamily="18" charset="0"/>
                <a:ea typeface="Arial"/>
                <a:cs typeface="Arial"/>
                <a:sym typeface="Arial"/>
              </a:rPr>
              <a:t>, allowing you to customize and add even more icons.</a:t>
            </a:r>
            <a:br>
              <a:rPr lang="en">
                <a:solidFill>
                  <a:srgbClr val="435D74"/>
                </a:solidFill>
                <a:latin typeface="Georgia" panose="02040502050405020303" pitchFamily="18" charset="0"/>
                <a:ea typeface="Arial"/>
                <a:cs typeface="Arial"/>
                <a:sym typeface="Arial"/>
              </a:rPr>
            </a:br>
            <a:endParaRPr>
              <a:solidFill>
                <a:srgbClr val="435D74"/>
              </a:solidFill>
              <a:latin typeface="Georgia" panose="02040502050405020303" pitchFamily="18" charset="0"/>
              <a:ea typeface="Arial"/>
              <a:cs typeface="Arial"/>
              <a:sym typeface="Arial"/>
            </a:endParaRPr>
          </a:p>
        </p:txBody>
      </p:sp>
      <p:grpSp>
        <p:nvGrpSpPr>
          <p:cNvPr id="8505" name="Google Shape;8505;p81"/>
          <p:cNvGrpSpPr/>
          <p:nvPr/>
        </p:nvGrpSpPr>
        <p:grpSpPr>
          <a:xfrm>
            <a:off x="1105813" y="3076847"/>
            <a:ext cx="452313" cy="397581"/>
            <a:chOff x="898875" y="244725"/>
            <a:chExt cx="481800" cy="423500"/>
          </a:xfrm>
        </p:grpSpPr>
        <p:sp>
          <p:nvSpPr>
            <p:cNvPr id="8506" name="Google Shape;8506;p81"/>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07" name="Google Shape;8507;p81"/>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08" name="Google Shape;8508;p81"/>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09" name="Google Shape;8509;p81"/>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10" name="Google Shape;8510;p81"/>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11" name="Google Shape;8511;p81"/>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12" name="Google Shape;8512;p81"/>
          <p:cNvGrpSpPr/>
          <p:nvPr/>
        </p:nvGrpSpPr>
        <p:grpSpPr>
          <a:xfrm>
            <a:off x="1690322" y="3049472"/>
            <a:ext cx="397559" cy="452337"/>
            <a:chOff x="1529350" y="258825"/>
            <a:chExt cx="423475" cy="481825"/>
          </a:xfrm>
        </p:grpSpPr>
        <p:sp>
          <p:nvSpPr>
            <p:cNvPr id="8513" name="Google Shape;8513;p81"/>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14" name="Google Shape;8514;p81"/>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15" name="Google Shape;8515;p81"/>
          <p:cNvGrpSpPr/>
          <p:nvPr/>
        </p:nvGrpSpPr>
        <p:grpSpPr>
          <a:xfrm>
            <a:off x="2214288" y="3156364"/>
            <a:ext cx="454520" cy="238549"/>
            <a:chOff x="2084325" y="363300"/>
            <a:chExt cx="484150" cy="254100"/>
          </a:xfrm>
        </p:grpSpPr>
        <p:sp>
          <p:nvSpPr>
            <p:cNvPr id="8516" name="Google Shape;8516;p81"/>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17" name="Google Shape;8517;p81"/>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18" name="Google Shape;8518;p81"/>
          <p:cNvGrpSpPr/>
          <p:nvPr/>
        </p:nvGrpSpPr>
        <p:grpSpPr>
          <a:xfrm>
            <a:off x="2813349" y="3049470"/>
            <a:ext cx="397559" cy="452337"/>
            <a:chOff x="2707500" y="249400"/>
            <a:chExt cx="423475" cy="481825"/>
          </a:xfrm>
        </p:grpSpPr>
        <p:sp>
          <p:nvSpPr>
            <p:cNvPr id="8519" name="Google Shape;8519;p81"/>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20" name="Google Shape;8520;p81"/>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21" name="Google Shape;8521;p81"/>
          <p:cNvGrpSpPr/>
          <p:nvPr/>
        </p:nvGrpSpPr>
        <p:grpSpPr>
          <a:xfrm>
            <a:off x="3364835" y="3049904"/>
            <a:ext cx="407181" cy="451469"/>
            <a:chOff x="3300325" y="249875"/>
            <a:chExt cx="433725" cy="480900"/>
          </a:xfrm>
        </p:grpSpPr>
        <p:sp>
          <p:nvSpPr>
            <p:cNvPr id="8522" name="Google Shape;8522;p81"/>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23" name="Google Shape;8523;p81"/>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24" name="Google Shape;8524;p81"/>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25" name="Google Shape;8525;p81"/>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26" name="Google Shape;8526;p81"/>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27" name="Google Shape;8527;p81"/>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28" name="Google Shape;8528;p81"/>
          <p:cNvGrpSpPr/>
          <p:nvPr/>
        </p:nvGrpSpPr>
        <p:grpSpPr>
          <a:xfrm>
            <a:off x="3883617" y="3049799"/>
            <a:ext cx="469799" cy="451680"/>
            <a:chOff x="3854700" y="249750"/>
            <a:chExt cx="500425" cy="481125"/>
          </a:xfrm>
        </p:grpSpPr>
        <p:sp>
          <p:nvSpPr>
            <p:cNvPr id="8529" name="Google Shape;8529;p81"/>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30" name="Google Shape;8530;p81"/>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31" name="Google Shape;8531;p81"/>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32" name="Google Shape;8532;p81"/>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33" name="Google Shape;8533;p81"/>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34" name="Google Shape;8534;p81"/>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35" name="Google Shape;8535;p81"/>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36" name="Google Shape;8536;p81"/>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37" name="Google Shape;8537;p81"/>
          <p:cNvGrpSpPr/>
          <p:nvPr/>
        </p:nvGrpSpPr>
        <p:grpSpPr>
          <a:xfrm>
            <a:off x="4440935" y="3049799"/>
            <a:ext cx="469799" cy="451680"/>
            <a:chOff x="4447550" y="249750"/>
            <a:chExt cx="500425" cy="481125"/>
          </a:xfrm>
        </p:grpSpPr>
        <p:sp>
          <p:nvSpPr>
            <p:cNvPr id="8538" name="Google Shape;8538;p81"/>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39" name="Google Shape;8539;p81"/>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40" name="Google Shape;8540;p81"/>
          <p:cNvGrpSpPr/>
          <p:nvPr/>
        </p:nvGrpSpPr>
        <p:grpSpPr>
          <a:xfrm>
            <a:off x="5013204" y="3049470"/>
            <a:ext cx="452337" cy="452337"/>
            <a:chOff x="5049725" y="249400"/>
            <a:chExt cx="481825" cy="481825"/>
          </a:xfrm>
        </p:grpSpPr>
        <p:sp>
          <p:nvSpPr>
            <p:cNvPr id="8541" name="Google Shape;8541;p81"/>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42" name="Google Shape;8542;p81"/>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43" name="Google Shape;8543;p81"/>
          <p:cNvGrpSpPr/>
          <p:nvPr/>
        </p:nvGrpSpPr>
        <p:grpSpPr>
          <a:xfrm>
            <a:off x="5565125" y="3049470"/>
            <a:ext cx="452337" cy="452337"/>
            <a:chOff x="5660400" y="238125"/>
            <a:chExt cx="481825" cy="481825"/>
          </a:xfrm>
        </p:grpSpPr>
        <p:sp>
          <p:nvSpPr>
            <p:cNvPr id="8544" name="Google Shape;8544;p81"/>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45" name="Google Shape;8545;p81"/>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46" name="Google Shape;8546;p81"/>
          <p:cNvGrpSpPr/>
          <p:nvPr/>
        </p:nvGrpSpPr>
        <p:grpSpPr>
          <a:xfrm>
            <a:off x="6120706" y="3049470"/>
            <a:ext cx="452337" cy="452337"/>
            <a:chOff x="6235400" y="249400"/>
            <a:chExt cx="481825" cy="481825"/>
          </a:xfrm>
        </p:grpSpPr>
        <p:sp>
          <p:nvSpPr>
            <p:cNvPr id="8547" name="Google Shape;8547;p81"/>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48" name="Google Shape;8548;p81"/>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49" name="Google Shape;8549;p81"/>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50" name="Google Shape;8550;p81"/>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51" name="Google Shape;8551;p81"/>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52" name="Google Shape;8552;p81"/>
          <p:cNvGrpSpPr/>
          <p:nvPr/>
        </p:nvGrpSpPr>
        <p:grpSpPr>
          <a:xfrm>
            <a:off x="1105167" y="3642413"/>
            <a:ext cx="453605" cy="397488"/>
            <a:chOff x="899850" y="871450"/>
            <a:chExt cx="483175" cy="423400"/>
          </a:xfrm>
        </p:grpSpPr>
        <p:sp>
          <p:nvSpPr>
            <p:cNvPr id="8553" name="Google Shape;8553;p81"/>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54" name="Google Shape;8554;p81"/>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55" name="Google Shape;8555;p81"/>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56" name="Google Shape;8556;p81"/>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sp>
        <p:nvSpPr>
          <p:cNvPr id="8557" name="Google Shape;8557;p81"/>
          <p:cNvSpPr/>
          <p:nvPr/>
        </p:nvSpPr>
        <p:spPr>
          <a:xfrm>
            <a:off x="1687566" y="3614953"/>
            <a:ext cx="402933" cy="452337"/>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nvGrpSpPr>
          <p:cNvPr id="8558" name="Google Shape;8558;p81"/>
          <p:cNvGrpSpPr/>
          <p:nvPr/>
        </p:nvGrpSpPr>
        <p:grpSpPr>
          <a:xfrm>
            <a:off x="2214501" y="3614977"/>
            <a:ext cx="454097" cy="452361"/>
            <a:chOff x="2085450" y="842250"/>
            <a:chExt cx="483700" cy="481850"/>
          </a:xfrm>
        </p:grpSpPr>
        <p:sp>
          <p:nvSpPr>
            <p:cNvPr id="8559" name="Google Shape;8559;p81"/>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60" name="Google Shape;8560;p81"/>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61" name="Google Shape;8561;p81"/>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62" name="Google Shape;8562;p81"/>
          <p:cNvGrpSpPr/>
          <p:nvPr/>
        </p:nvGrpSpPr>
        <p:grpSpPr>
          <a:xfrm>
            <a:off x="2785924" y="3614989"/>
            <a:ext cx="452408" cy="452337"/>
            <a:chOff x="2685825" y="840375"/>
            <a:chExt cx="481900" cy="481825"/>
          </a:xfrm>
        </p:grpSpPr>
        <p:sp>
          <p:nvSpPr>
            <p:cNvPr id="8563" name="Google Shape;8563;p81"/>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64" name="Google Shape;8564;p81"/>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65" name="Google Shape;8565;p81"/>
          <p:cNvGrpSpPr/>
          <p:nvPr/>
        </p:nvGrpSpPr>
        <p:grpSpPr>
          <a:xfrm>
            <a:off x="3334806" y="3614566"/>
            <a:ext cx="467241" cy="453183"/>
            <a:chOff x="3270675" y="841800"/>
            <a:chExt cx="497700" cy="482725"/>
          </a:xfrm>
        </p:grpSpPr>
        <p:sp>
          <p:nvSpPr>
            <p:cNvPr id="8566" name="Google Shape;8566;p81"/>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67" name="Google Shape;8567;p81"/>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68" name="Google Shape;8568;p81"/>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sp>
        <p:nvSpPr>
          <p:cNvPr id="8569" name="Google Shape;8569;p81"/>
          <p:cNvSpPr/>
          <p:nvPr/>
        </p:nvSpPr>
        <p:spPr>
          <a:xfrm>
            <a:off x="3892173" y="3629081"/>
            <a:ext cx="452337" cy="42408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nvGrpSpPr>
          <p:cNvPr id="8570" name="Google Shape;8570;p81"/>
          <p:cNvGrpSpPr/>
          <p:nvPr/>
        </p:nvGrpSpPr>
        <p:grpSpPr>
          <a:xfrm>
            <a:off x="4449666" y="3642378"/>
            <a:ext cx="452337" cy="397559"/>
            <a:chOff x="4467200" y="877100"/>
            <a:chExt cx="481825" cy="423475"/>
          </a:xfrm>
        </p:grpSpPr>
        <p:sp>
          <p:nvSpPr>
            <p:cNvPr id="8571" name="Google Shape;8571;p81"/>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72" name="Google Shape;8572;p81"/>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73" name="Google Shape;8573;p81"/>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74" name="Google Shape;8574;p81"/>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75" name="Google Shape;8575;p81"/>
          <p:cNvGrpSpPr/>
          <p:nvPr/>
        </p:nvGrpSpPr>
        <p:grpSpPr>
          <a:xfrm>
            <a:off x="5002854" y="3614977"/>
            <a:ext cx="473037" cy="452361"/>
            <a:chOff x="5045500" y="842250"/>
            <a:chExt cx="503875" cy="481850"/>
          </a:xfrm>
        </p:grpSpPr>
        <p:sp>
          <p:nvSpPr>
            <p:cNvPr id="8576" name="Google Shape;8576;p81"/>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77" name="Google Shape;8577;p81"/>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78" name="Google Shape;8578;p81"/>
          <p:cNvGrpSpPr/>
          <p:nvPr/>
        </p:nvGrpSpPr>
        <p:grpSpPr>
          <a:xfrm>
            <a:off x="5566650" y="3649935"/>
            <a:ext cx="449287" cy="382444"/>
            <a:chOff x="5645200" y="879425"/>
            <a:chExt cx="478575" cy="407375"/>
          </a:xfrm>
        </p:grpSpPr>
        <p:sp>
          <p:nvSpPr>
            <p:cNvPr id="8579" name="Google Shape;8579;p81"/>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80" name="Google Shape;8580;p81"/>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81" name="Google Shape;8581;p81"/>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82" name="Google Shape;8582;p81"/>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83" name="Google Shape;8583;p81"/>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84" name="Google Shape;8584;p81"/>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85" name="Google Shape;8585;p81"/>
          <p:cNvGrpSpPr/>
          <p:nvPr/>
        </p:nvGrpSpPr>
        <p:grpSpPr>
          <a:xfrm>
            <a:off x="6148083" y="3614989"/>
            <a:ext cx="397581" cy="452337"/>
            <a:chOff x="6264525" y="842250"/>
            <a:chExt cx="423500" cy="481825"/>
          </a:xfrm>
        </p:grpSpPr>
        <p:sp>
          <p:nvSpPr>
            <p:cNvPr id="8586" name="Google Shape;8586;p81"/>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87" name="Google Shape;8587;p81"/>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88" name="Google Shape;8588;p81"/>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89" name="Google Shape;8589;p81"/>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90" name="Google Shape;8590;p81"/>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91" name="Google Shape;8591;p81"/>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92" name="Google Shape;8592;p81"/>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93" name="Google Shape;8593;p81"/>
          <p:cNvGrpSpPr/>
          <p:nvPr/>
        </p:nvGrpSpPr>
        <p:grpSpPr>
          <a:xfrm>
            <a:off x="1105801" y="4167861"/>
            <a:ext cx="452337" cy="452337"/>
            <a:chOff x="900750" y="1436075"/>
            <a:chExt cx="481825" cy="481825"/>
          </a:xfrm>
        </p:grpSpPr>
        <p:sp>
          <p:nvSpPr>
            <p:cNvPr id="8594" name="Google Shape;8594;p81"/>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95" name="Google Shape;8595;p81"/>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96" name="Google Shape;8596;p81"/>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597" name="Google Shape;8597;p81"/>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598" name="Google Shape;8598;p81"/>
          <p:cNvGrpSpPr/>
          <p:nvPr/>
        </p:nvGrpSpPr>
        <p:grpSpPr>
          <a:xfrm>
            <a:off x="1662932" y="4248244"/>
            <a:ext cx="452337" cy="291568"/>
            <a:chOff x="1492675" y="1520750"/>
            <a:chExt cx="481825" cy="310575"/>
          </a:xfrm>
        </p:grpSpPr>
        <p:sp>
          <p:nvSpPr>
            <p:cNvPr id="8599" name="Google Shape;8599;p81"/>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00" name="Google Shape;8600;p81"/>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01" name="Google Shape;8601;p81"/>
          <p:cNvGrpSpPr/>
          <p:nvPr/>
        </p:nvGrpSpPr>
        <p:grpSpPr>
          <a:xfrm>
            <a:off x="2206660" y="4167836"/>
            <a:ext cx="469776" cy="452384"/>
            <a:chOff x="2071000" y="1435025"/>
            <a:chExt cx="500400" cy="481875"/>
          </a:xfrm>
        </p:grpSpPr>
        <p:sp>
          <p:nvSpPr>
            <p:cNvPr id="8602" name="Google Shape;8602;p81"/>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03" name="Google Shape;8603;p81"/>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04" name="Google Shape;8604;p81"/>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05" name="Google Shape;8605;p81"/>
          <p:cNvGrpSpPr/>
          <p:nvPr/>
        </p:nvGrpSpPr>
        <p:grpSpPr>
          <a:xfrm>
            <a:off x="2777546" y="4195613"/>
            <a:ext cx="469165" cy="396831"/>
            <a:chOff x="2678350" y="1464650"/>
            <a:chExt cx="499750" cy="422700"/>
          </a:xfrm>
        </p:grpSpPr>
        <p:sp>
          <p:nvSpPr>
            <p:cNvPr id="8606" name="Google Shape;8606;p81"/>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07" name="Google Shape;8607;p81"/>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08" name="Google Shape;8608;p81"/>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09" name="Google Shape;8609;p81"/>
          <p:cNvGrpSpPr/>
          <p:nvPr/>
        </p:nvGrpSpPr>
        <p:grpSpPr>
          <a:xfrm>
            <a:off x="3342257" y="4167861"/>
            <a:ext cx="452337" cy="452337"/>
            <a:chOff x="3271200" y="1435075"/>
            <a:chExt cx="481825" cy="481825"/>
          </a:xfrm>
        </p:grpSpPr>
        <p:sp>
          <p:nvSpPr>
            <p:cNvPr id="8610" name="Google Shape;8610;p81"/>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11" name="Google Shape;8611;p81"/>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12" name="Google Shape;8612;p81"/>
          <p:cNvGrpSpPr/>
          <p:nvPr/>
        </p:nvGrpSpPr>
        <p:grpSpPr>
          <a:xfrm>
            <a:off x="3889553" y="4167836"/>
            <a:ext cx="457923" cy="452384"/>
            <a:chOff x="3858100" y="1435075"/>
            <a:chExt cx="487775" cy="481875"/>
          </a:xfrm>
        </p:grpSpPr>
        <p:sp>
          <p:nvSpPr>
            <p:cNvPr id="8613" name="Google Shape;8613;p81"/>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14" name="Google Shape;8614;p81"/>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15" name="Google Shape;8615;p81"/>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16" name="Google Shape;8616;p81"/>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17" name="Google Shape;8617;p81"/>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18" name="Google Shape;8618;p81"/>
          <p:cNvGrpSpPr/>
          <p:nvPr/>
        </p:nvGrpSpPr>
        <p:grpSpPr>
          <a:xfrm>
            <a:off x="4449666" y="4167861"/>
            <a:ext cx="452337" cy="452337"/>
            <a:chOff x="4456875" y="1435075"/>
            <a:chExt cx="481825" cy="481825"/>
          </a:xfrm>
        </p:grpSpPr>
        <p:sp>
          <p:nvSpPr>
            <p:cNvPr id="8619" name="Google Shape;8619;p81"/>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20" name="Google Shape;8620;p81"/>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21" name="Google Shape;8621;p81"/>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22" name="Google Shape;8622;p81"/>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23" name="Google Shape;8623;p81"/>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24" name="Google Shape;8624;p81"/>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25" name="Google Shape;8625;p81"/>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26" name="Google Shape;8626;p81"/>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27" name="Google Shape;8627;p81"/>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28" name="Google Shape;8628;p81"/>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29" name="Google Shape;8629;p81"/>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30" name="Google Shape;8630;p81"/>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31" name="Google Shape;8631;p81"/>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32" name="Google Shape;8632;p81"/>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33" name="Google Shape;8633;p81"/>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34" name="Google Shape;8634;p81"/>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35" name="Google Shape;8635;p81"/>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36" name="Google Shape;8636;p81"/>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37" name="Google Shape;8637;p81"/>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38" name="Google Shape;8638;p81"/>
          <p:cNvGrpSpPr/>
          <p:nvPr/>
        </p:nvGrpSpPr>
        <p:grpSpPr>
          <a:xfrm>
            <a:off x="5010986" y="4167849"/>
            <a:ext cx="456773" cy="452361"/>
            <a:chOff x="5049725" y="1435050"/>
            <a:chExt cx="486550" cy="481850"/>
          </a:xfrm>
        </p:grpSpPr>
        <p:sp>
          <p:nvSpPr>
            <p:cNvPr id="8639" name="Google Shape;8639;p81"/>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40" name="Google Shape;8640;p81"/>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41" name="Google Shape;8641;p81"/>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42" name="Google Shape;8642;p81"/>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43" name="Google Shape;8643;p81"/>
          <p:cNvGrpSpPr/>
          <p:nvPr/>
        </p:nvGrpSpPr>
        <p:grpSpPr>
          <a:xfrm>
            <a:off x="5565054" y="4167861"/>
            <a:ext cx="452479" cy="452337"/>
            <a:chOff x="5642475" y="1435075"/>
            <a:chExt cx="481975" cy="481825"/>
          </a:xfrm>
        </p:grpSpPr>
        <p:sp>
          <p:nvSpPr>
            <p:cNvPr id="8644" name="Google Shape;8644;p81"/>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45" name="Google Shape;8645;p81"/>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46" name="Google Shape;8646;p81"/>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47" name="Google Shape;8647;p81"/>
          <p:cNvGrpSpPr/>
          <p:nvPr/>
        </p:nvGrpSpPr>
        <p:grpSpPr>
          <a:xfrm>
            <a:off x="6117702" y="4167849"/>
            <a:ext cx="458345" cy="452361"/>
            <a:chOff x="6232000" y="1435050"/>
            <a:chExt cx="488225" cy="481850"/>
          </a:xfrm>
        </p:grpSpPr>
        <p:sp>
          <p:nvSpPr>
            <p:cNvPr id="8648" name="Google Shape;8648;p81"/>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49" name="Google Shape;8649;p81"/>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50" name="Google Shape;8650;p81"/>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51" name="Google Shape;8651;p81"/>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52" name="Google Shape;8652;p81"/>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53" name="Google Shape;8653;p81"/>
          <p:cNvGrpSpPr/>
          <p:nvPr/>
        </p:nvGrpSpPr>
        <p:grpSpPr>
          <a:xfrm>
            <a:off x="1132017" y="4719394"/>
            <a:ext cx="399905" cy="450389"/>
            <a:chOff x="924450" y="2028975"/>
            <a:chExt cx="425975" cy="479750"/>
          </a:xfrm>
        </p:grpSpPr>
        <p:sp>
          <p:nvSpPr>
            <p:cNvPr id="8654" name="Google Shape;8654;p81"/>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55" name="Google Shape;8655;p81"/>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56" name="Google Shape;8656;p81"/>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57" name="Google Shape;8657;p81"/>
          <p:cNvGrpSpPr/>
          <p:nvPr/>
        </p:nvGrpSpPr>
        <p:grpSpPr>
          <a:xfrm>
            <a:off x="2215345" y="4745796"/>
            <a:ext cx="452408" cy="397581"/>
            <a:chOff x="2085450" y="2057100"/>
            <a:chExt cx="481900" cy="423500"/>
          </a:xfrm>
        </p:grpSpPr>
        <p:sp>
          <p:nvSpPr>
            <p:cNvPr id="8658" name="Google Shape;8658;p81"/>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59" name="Google Shape;8659;p81"/>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60" name="Google Shape;8660;p81"/>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61" name="Google Shape;8661;p81"/>
          <p:cNvGrpSpPr/>
          <p:nvPr/>
        </p:nvGrpSpPr>
        <p:grpSpPr>
          <a:xfrm>
            <a:off x="2785923" y="4776790"/>
            <a:ext cx="452408" cy="335597"/>
            <a:chOff x="2678275" y="2090100"/>
            <a:chExt cx="481900" cy="357475"/>
          </a:xfrm>
        </p:grpSpPr>
        <p:sp>
          <p:nvSpPr>
            <p:cNvPr id="8662" name="Google Shape;8662;p81"/>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63" name="Google Shape;8663;p81"/>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64" name="Google Shape;8664;p81"/>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65" name="Google Shape;8665;p81"/>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66" name="Google Shape;8666;p81"/>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67" name="Google Shape;8667;p81"/>
          <p:cNvGrpSpPr/>
          <p:nvPr/>
        </p:nvGrpSpPr>
        <p:grpSpPr>
          <a:xfrm>
            <a:off x="3422195" y="4793054"/>
            <a:ext cx="292460" cy="303068"/>
            <a:chOff x="3357325" y="2093500"/>
            <a:chExt cx="311525" cy="322825"/>
          </a:xfrm>
        </p:grpSpPr>
        <p:sp>
          <p:nvSpPr>
            <p:cNvPr id="8668" name="Google Shape;8668;p81"/>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69" name="Google Shape;8669;p81"/>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70" name="Google Shape;8670;p81"/>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sp>
        <p:nvSpPr>
          <p:cNvPr id="8671" name="Google Shape;8671;p81"/>
          <p:cNvSpPr/>
          <p:nvPr/>
        </p:nvSpPr>
        <p:spPr>
          <a:xfrm>
            <a:off x="3895893" y="4733952"/>
            <a:ext cx="444897" cy="421099"/>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nvGrpSpPr>
          <p:cNvPr id="8672" name="Google Shape;8672;p81"/>
          <p:cNvGrpSpPr/>
          <p:nvPr/>
        </p:nvGrpSpPr>
        <p:grpSpPr>
          <a:xfrm>
            <a:off x="4481115" y="4718420"/>
            <a:ext cx="389437" cy="452337"/>
            <a:chOff x="4492800" y="2027925"/>
            <a:chExt cx="414825" cy="481825"/>
          </a:xfrm>
        </p:grpSpPr>
        <p:sp>
          <p:nvSpPr>
            <p:cNvPr id="8673" name="Google Shape;8673;p81"/>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74" name="Google Shape;8674;p81"/>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75" name="Google Shape;8675;p81"/>
          <p:cNvGrpSpPr/>
          <p:nvPr/>
        </p:nvGrpSpPr>
        <p:grpSpPr>
          <a:xfrm>
            <a:off x="5013237" y="4718408"/>
            <a:ext cx="452267" cy="452361"/>
            <a:chOff x="5049725" y="2027900"/>
            <a:chExt cx="481750" cy="481850"/>
          </a:xfrm>
        </p:grpSpPr>
        <p:sp>
          <p:nvSpPr>
            <p:cNvPr id="8676" name="Google Shape;8676;p81"/>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77" name="Google Shape;8677;p81"/>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78" name="Google Shape;8678;p81"/>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79" name="Google Shape;8679;p81"/>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80" name="Google Shape;8680;p81"/>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81" name="Google Shape;8681;p81"/>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82" name="Google Shape;8682;p81"/>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83" name="Google Shape;8683;p81"/>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84" name="Google Shape;8684;p81"/>
          <p:cNvGrpSpPr/>
          <p:nvPr/>
        </p:nvGrpSpPr>
        <p:grpSpPr>
          <a:xfrm>
            <a:off x="5644699" y="4718525"/>
            <a:ext cx="293187" cy="452127"/>
            <a:chOff x="5726350" y="2028150"/>
            <a:chExt cx="312300" cy="481600"/>
          </a:xfrm>
        </p:grpSpPr>
        <p:sp>
          <p:nvSpPr>
            <p:cNvPr id="8685" name="Google Shape;8685;p81"/>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86" name="Google Shape;8686;p81"/>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87" name="Google Shape;8687;p81"/>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88" name="Google Shape;8688;p81"/>
          <p:cNvGrpSpPr/>
          <p:nvPr/>
        </p:nvGrpSpPr>
        <p:grpSpPr>
          <a:xfrm>
            <a:off x="6124954" y="4722668"/>
            <a:ext cx="443841" cy="443841"/>
            <a:chOff x="6239925" y="2032450"/>
            <a:chExt cx="472775" cy="472775"/>
          </a:xfrm>
        </p:grpSpPr>
        <p:sp>
          <p:nvSpPr>
            <p:cNvPr id="8689" name="Google Shape;8689;p81"/>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90" name="Google Shape;8690;p81"/>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91" name="Google Shape;8691;p81"/>
          <p:cNvGrpSpPr/>
          <p:nvPr/>
        </p:nvGrpSpPr>
        <p:grpSpPr>
          <a:xfrm>
            <a:off x="6723743" y="3152124"/>
            <a:ext cx="446188" cy="247233"/>
            <a:chOff x="903075" y="2730000"/>
            <a:chExt cx="475275" cy="263350"/>
          </a:xfrm>
        </p:grpSpPr>
        <p:sp>
          <p:nvSpPr>
            <p:cNvPr id="8692" name="Google Shape;8692;p81"/>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93" name="Google Shape;8693;p81"/>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94" name="Google Shape;8694;p81"/>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695" name="Google Shape;8695;p81"/>
          <p:cNvGrpSpPr/>
          <p:nvPr/>
        </p:nvGrpSpPr>
        <p:grpSpPr>
          <a:xfrm>
            <a:off x="1662932" y="4718420"/>
            <a:ext cx="452337" cy="452337"/>
            <a:chOff x="1492675" y="2027925"/>
            <a:chExt cx="481825" cy="481825"/>
          </a:xfrm>
        </p:grpSpPr>
        <p:sp>
          <p:nvSpPr>
            <p:cNvPr id="8696" name="Google Shape;8696;p81"/>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97" name="Google Shape;8697;p81"/>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98" name="Google Shape;8698;p81"/>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699" name="Google Shape;8699;p81"/>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00" name="Google Shape;8700;p81"/>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01" name="Google Shape;8701;p81"/>
          <p:cNvGrpSpPr/>
          <p:nvPr/>
        </p:nvGrpSpPr>
        <p:grpSpPr>
          <a:xfrm>
            <a:off x="7298101" y="3049572"/>
            <a:ext cx="452337" cy="452337"/>
            <a:chOff x="1492675" y="2620775"/>
            <a:chExt cx="481825" cy="481825"/>
          </a:xfrm>
        </p:grpSpPr>
        <p:sp>
          <p:nvSpPr>
            <p:cNvPr id="8702" name="Google Shape;8702;p81"/>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03" name="Google Shape;8703;p81"/>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sp>
        <p:nvSpPr>
          <p:cNvPr id="8704" name="Google Shape;8704;p81"/>
          <p:cNvSpPr/>
          <p:nvPr/>
        </p:nvSpPr>
        <p:spPr>
          <a:xfrm>
            <a:off x="7831363" y="3049460"/>
            <a:ext cx="470011" cy="452337"/>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nvGrpSpPr>
          <p:cNvPr id="8705" name="Google Shape;8705;p81"/>
          <p:cNvGrpSpPr/>
          <p:nvPr/>
        </p:nvGrpSpPr>
        <p:grpSpPr>
          <a:xfrm>
            <a:off x="8396438" y="3070882"/>
            <a:ext cx="444780" cy="409716"/>
            <a:chOff x="2682350" y="2643425"/>
            <a:chExt cx="473775" cy="436425"/>
          </a:xfrm>
        </p:grpSpPr>
        <p:sp>
          <p:nvSpPr>
            <p:cNvPr id="8706" name="Google Shape;8706;p81"/>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07" name="Google Shape;8707;p81"/>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08" name="Google Shape;8708;p81"/>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09" name="Google Shape;8709;p81"/>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10" name="Google Shape;8710;p81"/>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11" name="Google Shape;8711;p81"/>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12" name="Google Shape;8712;p81"/>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13" name="Google Shape;8713;p81"/>
          <p:cNvGrpSpPr/>
          <p:nvPr/>
        </p:nvGrpSpPr>
        <p:grpSpPr>
          <a:xfrm>
            <a:off x="9017092" y="3049572"/>
            <a:ext cx="318041" cy="452337"/>
            <a:chOff x="3342725" y="2620775"/>
            <a:chExt cx="338775" cy="481825"/>
          </a:xfrm>
        </p:grpSpPr>
        <p:sp>
          <p:nvSpPr>
            <p:cNvPr id="8714" name="Google Shape;8714;p81"/>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15" name="Google Shape;8715;p81"/>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16" name="Google Shape;8716;p81"/>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17" name="Google Shape;8717;p81"/>
          <p:cNvGrpSpPr/>
          <p:nvPr/>
        </p:nvGrpSpPr>
        <p:grpSpPr>
          <a:xfrm>
            <a:off x="9542091" y="3049572"/>
            <a:ext cx="371061" cy="452337"/>
            <a:chOff x="3907325" y="2620775"/>
            <a:chExt cx="395250" cy="481825"/>
          </a:xfrm>
        </p:grpSpPr>
        <p:sp>
          <p:nvSpPr>
            <p:cNvPr id="8718" name="Google Shape;8718;p81"/>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19" name="Google Shape;8719;p81"/>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20" name="Google Shape;8720;p81"/>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21" name="Google Shape;8721;p81"/>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22" name="Google Shape;8722;p81"/>
          <p:cNvGrpSpPr/>
          <p:nvPr/>
        </p:nvGrpSpPr>
        <p:grpSpPr>
          <a:xfrm>
            <a:off x="10066341" y="3063711"/>
            <a:ext cx="452337" cy="424056"/>
            <a:chOff x="4456875" y="2635825"/>
            <a:chExt cx="481825" cy="451700"/>
          </a:xfrm>
        </p:grpSpPr>
        <p:sp>
          <p:nvSpPr>
            <p:cNvPr id="8723" name="Google Shape;8723;p81"/>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24" name="Google Shape;8724;p81"/>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25" name="Google Shape;8725;p81"/>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26" name="Google Shape;8726;p81"/>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27" name="Google Shape;8727;p81"/>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28" name="Google Shape;8728;p81"/>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29" name="Google Shape;8729;p81"/>
          <p:cNvGrpSpPr/>
          <p:nvPr/>
        </p:nvGrpSpPr>
        <p:grpSpPr>
          <a:xfrm>
            <a:off x="10632906" y="3063711"/>
            <a:ext cx="452337" cy="424056"/>
            <a:chOff x="5049725" y="2635825"/>
            <a:chExt cx="481825" cy="451700"/>
          </a:xfrm>
        </p:grpSpPr>
        <p:sp>
          <p:nvSpPr>
            <p:cNvPr id="8730" name="Google Shape;8730;p81"/>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31" name="Google Shape;8731;p81"/>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32" name="Google Shape;8732;p81"/>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33" name="Google Shape;8733;p81"/>
          <p:cNvGrpSpPr/>
          <p:nvPr/>
        </p:nvGrpSpPr>
        <p:grpSpPr>
          <a:xfrm>
            <a:off x="3167182" y="5269658"/>
            <a:ext cx="451421" cy="451164"/>
            <a:chOff x="5643000" y="2621375"/>
            <a:chExt cx="480850" cy="480575"/>
          </a:xfrm>
        </p:grpSpPr>
        <p:sp>
          <p:nvSpPr>
            <p:cNvPr id="8734" name="Google Shape;8734;p81"/>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35" name="Google Shape;8735;p81"/>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36" name="Google Shape;8736;p81"/>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37" name="Google Shape;8737;p81"/>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38" name="Google Shape;8738;p81"/>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39" name="Google Shape;8739;p81"/>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40" name="Google Shape;8740;p81"/>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41" name="Google Shape;8741;p81"/>
          <p:cNvGrpSpPr/>
          <p:nvPr/>
        </p:nvGrpSpPr>
        <p:grpSpPr>
          <a:xfrm>
            <a:off x="5590377" y="5269072"/>
            <a:ext cx="452479" cy="452337"/>
            <a:chOff x="6235250" y="2620775"/>
            <a:chExt cx="481975" cy="481825"/>
          </a:xfrm>
        </p:grpSpPr>
        <p:sp>
          <p:nvSpPr>
            <p:cNvPr id="8742" name="Google Shape;8742;p81"/>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43" name="Google Shape;8743;p81"/>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44" name="Google Shape;8744;p81"/>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45" name="Google Shape;8745;p81"/>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46" name="Google Shape;8746;p81"/>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sp>
        <p:nvSpPr>
          <p:cNvPr id="8747" name="Google Shape;8747;p81"/>
          <p:cNvSpPr/>
          <p:nvPr/>
        </p:nvSpPr>
        <p:spPr>
          <a:xfrm>
            <a:off x="6716779" y="3627591"/>
            <a:ext cx="460036" cy="427060"/>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nvGrpSpPr>
          <p:cNvPr id="8748" name="Google Shape;8748;p81"/>
          <p:cNvGrpSpPr/>
          <p:nvPr/>
        </p:nvGrpSpPr>
        <p:grpSpPr>
          <a:xfrm>
            <a:off x="7296870" y="3615090"/>
            <a:ext cx="454801" cy="452337"/>
            <a:chOff x="1535000" y="3223325"/>
            <a:chExt cx="484450" cy="481825"/>
          </a:xfrm>
        </p:grpSpPr>
        <p:sp>
          <p:nvSpPr>
            <p:cNvPr id="8749" name="Google Shape;8749;p81"/>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50" name="Google Shape;8750;p81"/>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51" name="Google Shape;8751;p81"/>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52" name="Google Shape;8752;p81"/>
          <p:cNvGrpSpPr/>
          <p:nvPr/>
        </p:nvGrpSpPr>
        <p:grpSpPr>
          <a:xfrm>
            <a:off x="7840293" y="3662158"/>
            <a:ext cx="452337" cy="358199"/>
            <a:chOff x="2085525" y="3263750"/>
            <a:chExt cx="481825" cy="381550"/>
          </a:xfrm>
        </p:grpSpPr>
        <p:sp>
          <p:nvSpPr>
            <p:cNvPr id="8753" name="Google Shape;8753;p81"/>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54" name="Google Shape;8754;p81"/>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sp>
        <p:nvSpPr>
          <p:cNvPr id="8755" name="Google Shape;8755;p81"/>
          <p:cNvSpPr/>
          <p:nvPr/>
        </p:nvSpPr>
        <p:spPr>
          <a:xfrm>
            <a:off x="8392540" y="3704921"/>
            <a:ext cx="452337" cy="272393"/>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nvGrpSpPr>
          <p:cNvPr id="8756" name="Google Shape;8756;p81"/>
          <p:cNvGrpSpPr/>
          <p:nvPr/>
        </p:nvGrpSpPr>
        <p:grpSpPr>
          <a:xfrm>
            <a:off x="8949310" y="3615078"/>
            <a:ext cx="453605" cy="452361"/>
            <a:chOff x="3270450" y="3213625"/>
            <a:chExt cx="483175" cy="481850"/>
          </a:xfrm>
        </p:grpSpPr>
        <p:sp>
          <p:nvSpPr>
            <p:cNvPr id="8757" name="Google Shape;8757;p81"/>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58" name="Google Shape;8758;p81"/>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59" name="Google Shape;8759;p81"/>
          <p:cNvGrpSpPr/>
          <p:nvPr/>
        </p:nvGrpSpPr>
        <p:grpSpPr>
          <a:xfrm>
            <a:off x="9615001" y="3615090"/>
            <a:ext cx="225241" cy="452337"/>
            <a:chOff x="3984950" y="3213600"/>
            <a:chExt cx="239925" cy="481825"/>
          </a:xfrm>
        </p:grpSpPr>
        <p:sp>
          <p:nvSpPr>
            <p:cNvPr id="8760" name="Google Shape;8760;p81"/>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61" name="Google Shape;8761;p81"/>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sp>
        <p:nvSpPr>
          <p:cNvPr id="8762" name="Google Shape;8762;p81"/>
          <p:cNvSpPr/>
          <p:nvPr/>
        </p:nvSpPr>
        <p:spPr>
          <a:xfrm>
            <a:off x="10066104" y="3614953"/>
            <a:ext cx="452408" cy="452337"/>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63" name="Google Shape;8763;p81"/>
          <p:cNvSpPr/>
          <p:nvPr/>
        </p:nvSpPr>
        <p:spPr>
          <a:xfrm>
            <a:off x="10632678" y="3641426"/>
            <a:ext cx="452337" cy="399389"/>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nvGrpSpPr>
          <p:cNvPr id="8764" name="Google Shape;8764;p81"/>
          <p:cNvGrpSpPr/>
          <p:nvPr/>
        </p:nvGrpSpPr>
        <p:grpSpPr>
          <a:xfrm>
            <a:off x="2499041" y="5308650"/>
            <a:ext cx="473624" cy="373173"/>
            <a:chOff x="5629975" y="3255775"/>
            <a:chExt cx="504500" cy="397500"/>
          </a:xfrm>
        </p:grpSpPr>
        <p:sp>
          <p:nvSpPr>
            <p:cNvPr id="8765" name="Google Shape;8765;p81"/>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66" name="Google Shape;8766;p81"/>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67" name="Google Shape;8767;p81"/>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68" name="Google Shape;8768;p81"/>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69" name="Google Shape;8769;p81"/>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70" name="Google Shape;8770;p81"/>
          <p:cNvGrpSpPr/>
          <p:nvPr/>
        </p:nvGrpSpPr>
        <p:grpSpPr>
          <a:xfrm>
            <a:off x="5007785" y="5308791"/>
            <a:ext cx="453675" cy="372892"/>
            <a:chOff x="6234950" y="3255925"/>
            <a:chExt cx="483250" cy="397200"/>
          </a:xfrm>
        </p:grpSpPr>
        <p:sp>
          <p:nvSpPr>
            <p:cNvPr id="8771" name="Google Shape;8771;p81"/>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72" name="Google Shape;8772;p81"/>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73" name="Google Shape;8773;p81"/>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74" name="Google Shape;8774;p81"/>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75" name="Google Shape;8775;p81"/>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76" name="Google Shape;8776;p81"/>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77" name="Google Shape;8777;p81"/>
          <p:cNvGrpSpPr/>
          <p:nvPr/>
        </p:nvGrpSpPr>
        <p:grpSpPr>
          <a:xfrm>
            <a:off x="6734809" y="4167961"/>
            <a:ext cx="424056" cy="452337"/>
            <a:chOff x="914900" y="3806450"/>
            <a:chExt cx="451700" cy="481825"/>
          </a:xfrm>
        </p:grpSpPr>
        <p:sp>
          <p:nvSpPr>
            <p:cNvPr id="8778" name="Google Shape;8778;p81"/>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79" name="Google Shape;8779;p81"/>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80" name="Google Shape;8780;p81"/>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81" name="Google Shape;8781;p81"/>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82" name="Google Shape;8782;p81"/>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83" name="Google Shape;8783;p81"/>
          <p:cNvGrpSpPr/>
          <p:nvPr/>
        </p:nvGrpSpPr>
        <p:grpSpPr>
          <a:xfrm>
            <a:off x="7293371" y="4167714"/>
            <a:ext cx="461796" cy="452831"/>
            <a:chOff x="1490050" y="3805975"/>
            <a:chExt cx="491900" cy="482350"/>
          </a:xfrm>
        </p:grpSpPr>
        <p:sp>
          <p:nvSpPr>
            <p:cNvPr id="8784" name="Google Shape;8784;p81"/>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85" name="Google Shape;8785;p81"/>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86" name="Google Shape;8786;p81"/>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87" name="Google Shape;8787;p81"/>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88" name="Google Shape;8788;p81"/>
          <p:cNvGrpSpPr/>
          <p:nvPr/>
        </p:nvGrpSpPr>
        <p:grpSpPr>
          <a:xfrm>
            <a:off x="7858529" y="4167961"/>
            <a:ext cx="415865" cy="452337"/>
            <a:chOff x="2104275" y="3806450"/>
            <a:chExt cx="442975" cy="481825"/>
          </a:xfrm>
        </p:grpSpPr>
        <p:sp>
          <p:nvSpPr>
            <p:cNvPr id="8789" name="Google Shape;8789;p81"/>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90" name="Google Shape;8790;p81"/>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91" name="Google Shape;8791;p81"/>
          <p:cNvGrpSpPr/>
          <p:nvPr/>
        </p:nvGrpSpPr>
        <p:grpSpPr>
          <a:xfrm>
            <a:off x="8423218" y="4167961"/>
            <a:ext cx="391221" cy="452337"/>
            <a:chOff x="2710875" y="3806450"/>
            <a:chExt cx="416725" cy="481825"/>
          </a:xfrm>
        </p:grpSpPr>
        <p:sp>
          <p:nvSpPr>
            <p:cNvPr id="8792" name="Google Shape;8792;p81"/>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93" name="Google Shape;8793;p81"/>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94" name="Google Shape;8794;p81"/>
          <p:cNvGrpSpPr/>
          <p:nvPr/>
        </p:nvGrpSpPr>
        <p:grpSpPr>
          <a:xfrm>
            <a:off x="8949944" y="4221883"/>
            <a:ext cx="452337" cy="344492"/>
            <a:chOff x="3271200" y="3863875"/>
            <a:chExt cx="481825" cy="366950"/>
          </a:xfrm>
        </p:grpSpPr>
        <p:sp>
          <p:nvSpPr>
            <p:cNvPr id="8795" name="Google Shape;8795;p81"/>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96" name="Google Shape;8796;p81"/>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797" name="Google Shape;8797;p81"/>
          <p:cNvGrpSpPr/>
          <p:nvPr/>
        </p:nvGrpSpPr>
        <p:grpSpPr>
          <a:xfrm>
            <a:off x="9530603" y="4168266"/>
            <a:ext cx="394037" cy="451727"/>
            <a:chOff x="3895050" y="3806775"/>
            <a:chExt cx="419725" cy="481175"/>
          </a:xfrm>
        </p:grpSpPr>
        <p:sp>
          <p:nvSpPr>
            <p:cNvPr id="8798" name="Google Shape;8798;p81"/>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799" name="Google Shape;8799;p81"/>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00" name="Google Shape;8800;p81"/>
          <p:cNvGrpSpPr/>
          <p:nvPr/>
        </p:nvGrpSpPr>
        <p:grpSpPr>
          <a:xfrm>
            <a:off x="10068312" y="4167973"/>
            <a:ext cx="448395" cy="452313"/>
            <a:chOff x="4464775" y="3806475"/>
            <a:chExt cx="477625" cy="481800"/>
          </a:xfrm>
        </p:grpSpPr>
        <p:sp>
          <p:nvSpPr>
            <p:cNvPr id="8801" name="Google Shape;8801;p81"/>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02" name="Google Shape;8802;p81"/>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03" name="Google Shape;8803;p81"/>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04" name="Google Shape;8804;p81"/>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05" name="Google Shape;8805;p81"/>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06" name="Google Shape;8806;p81"/>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07" name="Google Shape;8807;p81"/>
          <p:cNvGrpSpPr/>
          <p:nvPr/>
        </p:nvGrpSpPr>
        <p:grpSpPr>
          <a:xfrm>
            <a:off x="10632906" y="4167961"/>
            <a:ext cx="452337" cy="452337"/>
            <a:chOff x="5049725" y="3806450"/>
            <a:chExt cx="481825" cy="481825"/>
          </a:xfrm>
        </p:grpSpPr>
        <p:sp>
          <p:nvSpPr>
            <p:cNvPr id="8808" name="Google Shape;8808;p81"/>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09" name="Google Shape;8809;p81"/>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10" name="Google Shape;8810;p81"/>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11" name="Google Shape;8811;p81"/>
          <p:cNvGrpSpPr/>
          <p:nvPr/>
        </p:nvGrpSpPr>
        <p:grpSpPr>
          <a:xfrm>
            <a:off x="1949312" y="5269065"/>
            <a:ext cx="452337" cy="452337"/>
            <a:chOff x="5651375" y="3806450"/>
            <a:chExt cx="481825" cy="481825"/>
          </a:xfrm>
        </p:grpSpPr>
        <p:sp>
          <p:nvSpPr>
            <p:cNvPr id="8812" name="Google Shape;8812;p81"/>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13" name="Google Shape;8813;p81"/>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14" name="Google Shape;8814;p81"/>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15" name="Google Shape;8815;p81"/>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16" name="Google Shape;8816;p81"/>
          <p:cNvGrpSpPr/>
          <p:nvPr/>
        </p:nvGrpSpPr>
        <p:grpSpPr>
          <a:xfrm>
            <a:off x="4480885" y="5271717"/>
            <a:ext cx="398004" cy="447033"/>
            <a:chOff x="6264300" y="3809300"/>
            <a:chExt cx="423950" cy="476175"/>
          </a:xfrm>
        </p:grpSpPr>
        <p:sp>
          <p:nvSpPr>
            <p:cNvPr id="8817" name="Google Shape;8817;p81"/>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18" name="Google Shape;8818;p81"/>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19" name="Google Shape;8819;p81"/>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20" name="Google Shape;8820;p81"/>
          <p:cNvGrpSpPr/>
          <p:nvPr/>
        </p:nvGrpSpPr>
        <p:grpSpPr>
          <a:xfrm>
            <a:off x="6719789" y="4718509"/>
            <a:ext cx="454097" cy="452361"/>
            <a:chOff x="898875" y="4399275"/>
            <a:chExt cx="483700" cy="481850"/>
          </a:xfrm>
        </p:grpSpPr>
        <p:sp>
          <p:nvSpPr>
            <p:cNvPr id="8821" name="Google Shape;8821;p81"/>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22" name="Google Shape;8822;p81"/>
            <p:cNvSpPr/>
            <p:nvPr/>
          </p:nvSpPr>
          <p:spPr>
            <a:xfrm>
              <a:off x="1138025" y="4763350"/>
              <a:ext cx="25" cy="25"/>
            </a:xfrm>
            <a:custGeom>
              <a:avLst/>
              <a:gdLst/>
              <a:ahLst/>
              <a:cxnLst/>
              <a:rect l="l" t="t" r="r" b="b"/>
              <a:pathLst>
                <a:path w="1" h="1" extrusionOk="0">
                  <a:moveTo>
                    <a:pt x="1" y="0"/>
                  </a:move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23" name="Google Shape;8823;p81"/>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24" name="Google Shape;8824;p81"/>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25" name="Google Shape;8825;p81"/>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26" name="Google Shape;8826;p81"/>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27" name="Google Shape;8827;p81"/>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28" name="Google Shape;8828;p81"/>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29" name="Google Shape;8829;p81"/>
          <p:cNvGrpSpPr/>
          <p:nvPr/>
        </p:nvGrpSpPr>
        <p:grpSpPr>
          <a:xfrm>
            <a:off x="7298101" y="4738845"/>
            <a:ext cx="452337" cy="411687"/>
            <a:chOff x="1492675" y="4420975"/>
            <a:chExt cx="481825" cy="438525"/>
          </a:xfrm>
        </p:grpSpPr>
        <p:sp>
          <p:nvSpPr>
            <p:cNvPr id="8830" name="Google Shape;8830;p81"/>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31" name="Google Shape;8831;p81"/>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32" name="Google Shape;8832;p81"/>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33" name="Google Shape;8833;p81"/>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34" name="Google Shape;8834;p81"/>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35" name="Google Shape;8835;p81"/>
          <p:cNvGrpSpPr/>
          <p:nvPr/>
        </p:nvGrpSpPr>
        <p:grpSpPr>
          <a:xfrm>
            <a:off x="7838075" y="4719412"/>
            <a:ext cx="456773" cy="450553"/>
            <a:chOff x="2084100" y="4400250"/>
            <a:chExt cx="486550" cy="479925"/>
          </a:xfrm>
        </p:grpSpPr>
        <p:sp>
          <p:nvSpPr>
            <p:cNvPr id="8836" name="Google Shape;8836;p81"/>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37" name="Google Shape;8837;p81"/>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38" name="Google Shape;8838;p81"/>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39" name="Google Shape;8839;p81"/>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40" name="Google Shape;8840;p81"/>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41" name="Google Shape;8841;p81"/>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42" name="Google Shape;8842;p81"/>
          <p:cNvGrpSpPr/>
          <p:nvPr/>
        </p:nvGrpSpPr>
        <p:grpSpPr>
          <a:xfrm>
            <a:off x="8420049" y="4718543"/>
            <a:ext cx="397559" cy="452291"/>
            <a:chOff x="2707950" y="4399325"/>
            <a:chExt cx="423475" cy="481775"/>
          </a:xfrm>
        </p:grpSpPr>
        <p:sp>
          <p:nvSpPr>
            <p:cNvPr id="8843" name="Google Shape;8843;p81"/>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44" name="Google Shape;8844;p81"/>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45" name="Google Shape;8845;p81"/>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46" name="Google Shape;8846;p81"/>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47" name="Google Shape;8847;p81"/>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48" name="Google Shape;8848;p81"/>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49" name="Google Shape;8849;p81"/>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50" name="Google Shape;8850;p81"/>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51" name="Google Shape;8851;p81"/>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52" name="Google Shape;8852;p81"/>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53" name="Google Shape;8853;p81"/>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54" name="Google Shape;8854;p81"/>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55" name="Google Shape;8855;p81"/>
          <p:cNvGrpSpPr/>
          <p:nvPr/>
        </p:nvGrpSpPr>
        <p:grpSpPr>
          <a:xfrm>
            <a:off x="8992741" y="4718509"/>
            <a:ext cx="366743" cy="452361"/>
            <a:chOff x="3330525" y="4399275"/>
            <a:chExt cx="390650" cy="481850"/>
          </a:xfrm>
        </p:grpSpPr>
        <p:sp>
          <p:nvSpPr>
            <p:cNvPr id="8856" name="Google Shape;8856;p81"/>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57" name="Google Shape;8857;p81"/>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58" name="Google Shape;8858;p81"/>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59" name="Google Shape;8859;p81"/>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60" name="Google Shape;8860;p81"/>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61" name="Google Shape;8861;p81"/>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62" name="Google Shape;8862;p81"/>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63" name="Google Shape;8863;p81"/>
          <p:cNvGrpSpPr/>
          <p:nvPr/>
        </p:nvGrpSpPr>
        <p:grpSpPr>
          <a:xfrm>
            <a:off x="9558779" y="4718521"/>
            <a:ext cx="337687" cy="452337"/>
            <a:chOff x="3938800" y="4399275"/>
            <a:chExt cx="359700" cy="481825"/>
          </a:xfrm>
        </p:grpSpPr>
        <p:sp>
          <p:nvSpPr>
            <p:cNvPr id="8864" name="Google Shape;8864;p81"/>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65" name="Google Shape;8865;p81"/>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66" name="Google Shape;8866;p81"/>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67" name="Google Shape;8867;p81"/>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68" name="Google Shape;8868;p81"/>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69" name="Google Shape;8869;p81"/>
          <p:cNvGrpSpPr/>
          <p:nvPr/>
        </p:nvGrpSpPr>
        <p:grpSpPr>
          <a:xfrm>
            <a:off x="10186483" y="4718521"/>
            <a:ext cx="212052" cy="452337"/>
            <a:chOff x="4584850" y="4399275"/>
            <a:chExt cx="225875" cy="481825"/>
          </a:xfrm>
        </p:grpSpPr>
        <p:sp>
          <p:nvSpPr>
            <p:cNvPr id="8870" name="Google Shape;8870;p81"/>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71" name="Google Shape;8871;p81"/>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sp>
        <p:nvSpPr>
          <p:cNvPr id="8872" name="Google Shape;8872;p81"/>
          <p:cNvSpPr/>
          <p:nvPr/>
        </p:nvSpPr>
        <p:spPr>
          <a:xfrm>
            <a:off x="10610665" y="4718427"/>
            <a:ext cx="496367" cy="452149"/>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nvGrpSpPr>
          <p:cNvPr id="8873" name="Google Shape;8873;p81"/>
          <p:cNvGrpSpPr/>
          <p:nvPr/>
        </p:nvGrpSpPr>
        <p:grpSpPr>
          <a:xfrm>
            <a:off x="1399574" y="5269061"/>
            <a:ext cx="452337" cy="452337"/>
            <a:chOff x="5642550" y="4399275"/>
            <a:chExt cx="481825" cy="481825"/>
          </a:xfrm>
        </p:grpSpPr>
        <p:sp>
          <p:nvSpPr>
            <p:cNvPr id="8874" name="Google Shape;8874;p81"/>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75" name="Google Shape;8875;p81"/>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76" name="Google Shape;8876;p81"/>
          <p:cNvGrpSpPr/>
          <p:nvPr/>
        </p:nvGrpSpPr>
        <p:grpSpPr>
          <a:xfrm>
            <a:off x="3813087" y="5284938"/>
            <a:ext cx="484421" cy="420583"/>
            <a:chOff x="6218300" y="4416175"/>
            <a:chExt cx="516000" cy="448000"/>
          </a:xfrm>
        </p:grpSpPr>
        <p:sp>
          <p:nvSpPr>
            <p:cNvPr id="8877" name="Google Shape;8877;p81"/>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78" name="Google Shape;8878;p81"/>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79" name="Google Shape;8879;p81"/>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80" name="Google Shape;8880;p81"/>
          <p:cNvGrpSpPr/>
          <p:nvPr/>
        </p:nvGrpSpPr>
        <p:grpSpPr>
          <a:xfrm>
            <a:off x="7891840" y="5269057"/>
            <a:ext cx="452337" cy="452337"/>
            <a:chOff x="899850" y="4992125"/>
            <a:chExt cx="481825" cy="481825"/>
          </a:xfrm>
        </p:grpSpPr>
        <p:sp>
          <p:nvSpPr>
            <p:cNvPr id="8881" name="Google Shape;8881;p81"/>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82" name="Google Shape;8882;p81"/>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83" name="Google Shape;8883;p81"/>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84" name="Google Shape;8884;p81"/>
          <p:cNvGrpSpPr/>
          <p:nvPr/>
        </p:nvGrpSpPr>
        <p:grpSpPr>
          <a:xfrm>
            <a:off x="7282278" y="5269057"/>
            <a:ext cx="452337" cy="452337"/>
            <a:chOff x="1492675" y="4992125"/>
            <a:chExt cx="481825" cy="481825"/>
          </a:xfrm>
        </p:grpSpPr>
        <p:sp>
          <p:nvSpPr>
            <p:cNvPr id="8885" name="Google Shape;8885;p8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86" name="Google Shape;8886;p8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87" name="Google Shape;8887;p81"/>
          <p:cNvGrpSpPr/>
          <p:nvPr/>
        </p:nvGrpSpPr>
        <p:grpSpPr>
          <a:xfrm>
            <a:off x="6672617" y="5269057"/>
            <a:ext cx="452337" cy="452337"/>
            <a:chOff x="2085525" y="4992125"/>
            <a:chExt cx="481825" cy="481825"/>
          </a:xfrm>
        </p:grpSpPr>
        <p:sp>
          <p:nvSpPr>
            <p:cNvPr id="8888" name="Google Shape;8888;p81"/>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89" name="Google Shape;8889;p81"/>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90" name="Google Shape;8890;p81"/>
          <p:cNvGrpSpPr/>
          <p:nvPr/>
        </p:nvGrpSpPr>
        <p:grpSpPr>
          <a:xfrm>
            <a:off x="9110962" y="5269057"/>
            <a:ext cx="452337" cy="452337"/>
            <a:chOff x="2678350" y="4992125"/>
            <a:chExt cx="481825" cy="481825"/>
          </a:xfrm>
        </p:grpSpPr>
        <p:sp>
          <p:nvSpPr>
            <p:cNvPr id="8891" name="Google Shape;8891;p81"/>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92" name="Google Shape;8892;p81"/>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93" name="Google Shape;8893;p81"/>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94" name="Google Shape;8894;p81"/>
          <p:cNvGrpSpPr/>
          <p:nvPr/>
        </p:nvGrpSpPr>
        <p:grpSpPr>
          <a:xfrm>
            <a:off x="6171756" y="5269057"/>
            <a:ext cx="452337" cy="452337"/>
            <a:chOff x="3271200" y="4992125"/>
            <a:chExt cx="481825" cy="481825"/>
          </a:xfrm>
        </p:grpSpPr>
        <p:sp>
          <p:nvSpPr>
            <p:cNvPr id="8895" name="Google Shape;8895;p81"/>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96" name="Google Shape;8896;p81"/>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897" name="Google Shape;8897;p81"/>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898" name="Google Shape;8898;p81"/>
          <p:cNvGrpSpPr/>
          <p:nvPr/>
        </p:nvGrpSpPr>
        <p:grpSpPr>
          <a:xfrm>
            <a:off x="9720351" y="5270430"/>
            <a:ext cx="452548" cy="449591"/>
            <a:chOff x="3863900" y="4993625"/>
            <a:chExt cx="482050" cy="478900"/>
          </a:xfrm>
        </p:grpSpPr>
        <p:sp>
          <p:nvSpPr>
            <p:cNvPr id="8899" name="Google Shape;8899;p81"/>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900" name="Google Shape;8900;p81"/>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901" name="Google Shape;8901;p81"/>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902" name="Google Shape;8902;p81"/>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903" name="Google Shape;8903;p81"/>
          <p:cNvGrpSpPr/>
          <p:nvPr/>
        </p:nvGrpSpPr>
        <p:grpSpPr>
          <a:xfrm>
            <a:off x="10329917" y="5270430"/>
            <a:ext cx="452548" cy="449591"/>
            <a:chOff x="4456725" y="4993625"/>
            <a:chExt cx="482050" cy="478900"/>
          </a:xfrm>
        </p:grpSpPr>
        <p:sp>
          <p:nvSpPr>
            <p:cNvPr id="8904" name="Google Shape;8904;p81"/>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905" name="Google Shape;8905;p81"/>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906" name="Google Shape;8906;p81"/>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907" name="Google Shape;8907;p81"/>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grpSp>
        <p:nvGrpSpPr>
          <p:cNvPr id="8908" name="Google Shape;8908;p81"/>
          <p:cNvGrpSpPr/>
          <p:nvPr/>
        </p:nvGrpSpPr>
        <p:grpSpPr>
          <a:xfrm>
            <a:off x="8501374" y="5270418"/>
            <a:ext cx="452548" cy="449615"/>
            <a:chOff x="5049575" y="4993600"/>
            <a:chExt cx="482050" cy="478925"/>
          </a:xfrm>
        </p:grpSpPr>
        <p:sp>
          <p:nvSpPr>
            <p:cNvPr id="8909" name="Google Shape;8909;p81"/>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910" name="Google Shape;8910;p81"/>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911" name="Google Shape;8911;p81"/>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sp>
          <p:nvSpPr>
            <p:cNvPr id="8912" name="Google Shape;8912;p81"/>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latin typeface="Georgia" panose="02040502050405020303" pitchFamily="18"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8916"/>
        <p:cNvGrpSpPr/>
        <p:nvPr/>
      </p:nvGrpSpPr>
      <p:grpSpPr>
        <a:xfrm>
          <a:off x="0" y="0"/>
          <a:ext cx="0" cy="0"/>
          <a:chOff x="0" y="0"/>
          <a:chExt cx="0" cy="0"/>
        </a:xfrm>
      </p:grpSpPr>
      <p:sp>
        <p:nvSpPr>
          <p:cNvPr id="8917" name="Google Shape;8917;p82"/>
          <p:cNvSpPr txBox="1">
            <a:spLocks noGrp="1"/>
          </p:cNvSpPr>
          <p:nvPr>
            <p:ph type="title" idx="4294967295"/>
          </p:nvPr>
        </p:nvSpPr>
        <p:spPr>
          <a:xfrm>
            <a:off x="1132900" y="1263900"/>
            <a:ext cx="4642800" cy="643200"/>
          </a:xfrm>
          <a:prstGeom prst="rect">
            <a:avLst/>
          </a:prstGeom>
        </p:spPr>
        <p:txBody>
          <a:bodyPr spcFirstLastPara="1" vert="horz" wrap="square" lIns="121900" tIns="121900" rIns="121900" bIns="121900" rtlCol="0" anchor="t" anchorCtr="0">
            <a:noAutofit/>
          </a:bodyPr>
          <a:lstStyle/>
          <a:p>
            <a:pPr algn="ctr">
              <a:spcBef>
                <a:spcPts val="0"/>
              </a:spcBef>
              <a:buClr>
                <a:srgbClr val="000000"/>
              </a:buClr>
              <a:buSzPts val="1100"/>
            </a:pPr>
            <a:r>
              <a:rPr lang="en">
                <a:latin typeface="Georgia" panose="02040502050405020303" pitchFamily="18" charset="0"/>
                <a:ea typeface="Arial"/>
                <a:cs typeface="Arial"/>
                <a:sym typeface="Arial"/>
              </a:rPr>
              <a:t>Educational I</a:t>
            </a:r>
            <a:r>
              <a:rPr lang="en">
                <a:solidFill>
                  <a:srgbClr val="FFFFFF"/>
                </a:solidFill>
                <a:latin typeface="Georgia" panose="02040502050405020303" pitchFamily="18" charset="0"/>
                <a:ea typeface="Arial"/>
                <a:cs typeface="Arial"/>
                <a:sym typeface="Arial"/>
              </a:rPr>
              <a:t>cons</a:t>
            </a:r>
            <a:endParaRPr>
              <a:solidFill>
                <a:srgbClr val="FFFFFF"/>
              </a:solidFill>
              <a:latin typeface="Georgia" panose="02040502050405020303" pitchFamily="18" charset="0"/>
              <a:ea typeface="Arial"/>
              <a:cs typeface="Arial"/>
              <a:sym typeface="Arial"/>
            </a:endParaRPr>
          </a:p>
        </p:txBody>
      </p:sp>
      <p:sp>
        <p:nvSpPr>
          <p:cNvPr id="8918" name="Google Shape;8918;p82"/>
          <p:cNvSpPr txBox="1">
            <a:spLocks noGrp="1"/>
          </p:cNvSpPr>
          <p:nvPr>
            <p:ph type="title" idx="4294967295"/>
          </p:nvPr>
        </p:nvSpPr>
        <p:spPr>
          <a:xfrm>
            <a:off x="6477867" y="1263900"/>
            <a:ext cx="4642800" cy="643200"/>
          </a:xfrm>
          <a:prstGeom prst="rect">
            <a:avLst/>
          </a:prstGeom>
        </p:spPr>
        <p:txBody>
          <a:bodyPr spcFirstLastPara="1" vert="horz" wrap="square" lIns="121900" tIns="121900" rIns="121900" bIns="121900" rtlCol="0" anchor="t" anchorCtr="0">
            <a:noAutofit/>
          </a:bodyPr>
          <a:lstStyle/>
          <a:p>
            <a:pPr algn="ctr">
              <a:spcBef>
                <a:spcPts val="0"/>
              </a:spcBef>
              <a:buClr>
                <a:srgbClr val="000000"/>
              </a:buClr>
              <a:buSzPts val="1100"/>
            </a:pPr>
            <a:r>
              <a:rPr lang="en">
                <a:latin typeface="Georgia" panose="02040502050405020303" pitchFamily="18" charset="0"/>
                <a:ea typeface="Arial"/>
                <a:cs typeface="Arial"/>
                <a:sym typeface="Arial"/>
              </a:rPr>
              <a:t>Medical Icons</a:t>
            </a:r>
            <a:endParaRPr>
              <a:solidFill>
                <a:srgbClr val="FFFFFF"/>
              </a:solidFill>
              <a:latin typeface="Georgia" panose="02040502050405020303" pitchFamily="18" charset="0"/>
              <a:ea typeface="Arial"/>
              <a:cs typeface="Arial"/>
              <a:sym typeface="Arial"/>
            </a:endParaRPr>
          </a:p>
        </p:txBody>
      </p:sp>
      <p:grpSp>
        <p:nvGrpSpPr>
          <p:cNvPr id="8919" name="Google Shape;8919;p82"/>
          <p:cNvGrpSpPr/>
          <p:nvPr/>
        </p:nvGrpSpPr>
        <p:grpSpPr>
          <a:xfrm>
            <a:off x="1168482" y="2044673"/>
            <a:ext cx="429465" cy="494039"/>
            <a:chOff x="-42971725" y="3217825"/>
            <a:chExt cx="275675" cy="317125"/>
          </a:xfrm>
        </p:grpSpPr>
        <p:sp>
          <p:nvSpPr>
            <p:cNvPr id="8920" name="Google Shape;8920;p82"/>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21" name="Google Shape;8921;p82"/>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22" name="Google Shape;8922;p82"/>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23" name="Google Shape;8923;p82"/>
          <p:cNvGrpSpPr/>
          <p:nvPr/>
        </p:nvGrpSpPr>
        <p:grpSpPr>
          <a:xfrm>
            <a:off x="1131035" y="2669547"/>
            <a:ext cx="504360" cy="450068"/>
            <a:chOff x="-42996150" y="3612600"/>
            <a:chExt cx="323750" cy="288900"/>
          </a:xfrm>
        </p:grpSpPr>
        <p:sp>
          <p:nvSpPr>
            <p:cNvPr id="8924" name="Google Shape;8924;p82"/>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25" name="Google Shape;8925;p82"/>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26" name="Google Shape;8926;p82"/>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27" name="Google Shape;8927;p82"/>
          <p:cNvGrpSpPr/>
          <p:nvPr/>
        </p:nvGrpSpPr>
        <p:grpSpPr>
          <a:xfrm>
            <a:off x="1134715" y="3215374"/>
            <a:ext cx="496999" cy="494545"/>
            <a:chOff x="-42994575" y="3950300"/>
            <a:chExt cx="319025" cy="317450"/>
          </a:xfrm>
        </p:grpSpPr>
        <p:sp>
          <p:nvSpPr>
            <p:cNvPr id="8928" name="Google Shape;8928;p82"/>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29" name="Google Shape;8929;p82"/>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30" name="Google Shape;8930;p82"/>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31" name="Google Shape;8931;p82"/>
          <p:cNvGrpSpPr/>
          <p:nvPr/>
        </p:nvGrpSpPr>
        <p:grpSpPr>
          <a:xfrm>
            <a:off x="4005909" y="2077817"/>
            <a:ext cx="495713" cy="494505"/>
            <a:chOff x="-41111350" y="3239100"/>
            <a:chExt cx="318200" cy="317425"/>
          </a:xfrm>
        </p:grpSpPr>
        <p:sp>
          <p:nvSpPr>
            <p:cNvPr id="8932" name="Google Shape;8932;p82"/>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33" name="Google Shape;8933;p82"/>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34" name="Google Shape;8934;p82"/>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35" name="Google Shape;8935;p82"/>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36" name="Google Shape;8936;p82"/>
          <p:cNvGrpSpPr/>
          <p:nvPr/>
        </p:nvGrpSpPr>
        <p:grpSpPr>
          <a:xfrm>
            <a:off x="4001001" y="2658526"/>
            <a:ext cx="505528" cy="494623"/>
            <a:chOff x="-41117650" y="3605525"/>
            <a:chExt cx="324500" cy="317500"/>
          </a:xfrm>
        </p:grpSpPr>
        <p:sp>
          <p:nvSpPr>
            <p:cNvPr id="8937" name="Google Shape;8937;p82"/>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38" name="Google Shape;8938;p82"/>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39" name="Google Shape;8939;p82"/>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8940" name="Google Shape;8940;p82"/>
          <p:cNvSpPr/>
          <p:nvPr/>
        </p:nvSpPr>
        <p:spPr>
          <a:xfrm>
            <a:off x="4009175" y="3257972"/>
            <a:ext cx="496960" cy="482237"/>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8941" name="Google Shape;8941;p82"/>
          <p:cNvGrpSpPr/>
          <p:nvPr/>
        </p:nvGrpSpPr>
        <p:grpSpPr>
          <a:xfrm>
            <a:off x="2436008" y="3847223"/>
            <a:ext cx="288361" cy="495752"/>
            <a:chOff x="-39205300" y="3220175"/>
            <a:chExt cx="185100" cy="318225"/>
          </a:xfrm>
        </p:grpSpPr>
        <p:sp>
          <p:nvSpPr>
            <p:cNvPr id="8942" name="Google Shape;8942;p82"/>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43" name="Google Shape;8943;p82"/>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44" name="Google Shape;8944;p82"/>
          <p:cNvGrpSpPr/>
          <p:nvPr/>
        </p:nvGrpSpPr>
        <p:grpSpPr>
          <a:xfrm>
            <a:off x="2390044" y="4460651"/>
            <a:ext cx="400021" cy="492364"/>
            <a:chOff x="-39248625" y="3588600"/>
            <a:chExt cx="256775" cy="316050"/>
          </a:xfrm>
        </p:grpSpPr>
        <p:sp>
          <p:nvSpPr>
            <p:cNvPr id="8945" name="Google Shape;8945;p82"/>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46" name="Google Shape;8946;p82"/>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8947" name="Google Shape;8947;p82"/>
          <p:cNvSpPr/>
          <p:nvPr/>
        </p:nvSpPr>
        <p:spPr>
          <a:xfrm>
            <a:off x="2351405" y="5068153"/>
            <a:ext cx="484731" cy="494545"/>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48" name="Google Shape;8948;p82"/>
          <p:cNvSpPr/>
          <p:nvPr/>
        </p:nvSpPr>
        <p:spPr>
          <a:xfrm>
            <a:off x="5270801" y="3830070"/>
            <a:ext cx="493299" cy="491468"/>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8949" name="Google Shape;8949;p82"/>
          <p:cNvGrpSpPr/>
          <p:nvPr/>
        </p:nvGrpSpPr>
        <p:grpSpPr>
          <a:xfrm>
            <a:off x="1657661" y="2044673"/>
            <a:ext cx="572672" cy="494505"/>
            <a:chOff x="-42651700" y="3217825"/>
            <a:chExt cx="367600" cy="317425"/>
          </a:xfrm>
        </p:grpSpPr>
        <p:sp>
          <p:nvSpPr>
            <p:cNvPr id="8950" name="Google Shape;8950;p82"/>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51" name="Google Shape;8951;p82"/>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52" name="Google Shape;8952;p82"/>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53" name="Google Shape;8953;p82"/>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54" name="Google Shape;8954;p82"/>
          <p:cNvGrpSpPr/>
          <p:nvPr/>
        </p:nvGrpSpPr>
        <p:grpSpPr>
          <a:xfrm>
            <a:off x="1704904" y="2630872"/>
            <a:ext cx="478187" cy="484301"/>
            <a:chOff x="-42617300" y="3587775"/>
            <a:chExt cx="306950" cy="310875"/>
          </a:xfrm>
        </p:grpSpPr>
        <p:sp>
          <p:nvSpPr>
            <p:cNvPr id="8955" name="Google Shape;8955;p82"/>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56" name="Google Shape;8956;p82"/>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8957" name="Google Shape;8957;p82"/>
          <p:cNvSpPr/>
          <p:nvPr/>
        </p:nvSpPr>
        <p:spPr>
          <a:xfrm>
            <a:off x="1700176" y="3216263"/>
            <a:ext cx="495713" cy="493299"/>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8958" name="Google Shape;8958;p82"/>
          <p:cNvGrpSpPr/>
          <p:nvPr/>
        </p:nvGrpSpPr>
        <p:grpSpPr>
          <a:xfrm>
            <a:off x="4600675" y="2077194"/>
            <a:ext cx="502568" cy="493765"/>
            <a:chOff x="-40748275" y="3238700"/>
            <a:chExt cx="322600" cy="316950"/>
          </a:xfrm>
        </p:grpSpPr>
        <p:sp>
          <p:nvSpPr>
            <p:cNvPr id="8959" name="Google Shape;8959;p82"/>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60" name="Google Shape;8960;p82"/>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61" name="Google Shape;8961;p82"/>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62" name="Google Shape;8962;p82"/>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63" name="Google Shape;8963;p82"/>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64" name="Google Shape;8964;p82"/>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65" name="Google Shape;8965;p82"/>
          <p:cNvGrpSpPr/>
          <p:nvPr/>
        </p:nvGrpSpPr>
        <p:grpSpPr>
          <a:xfrm>
            <a:off x="4604083" y="2701172"/>
            <a:ext cx="495752" cy="451587"/>
            <a:chOff x="-40745125" y="3632900"/>
            <a:chExt cx="318225" cy="289875"/>
          </a:xfrm>
        </p:grpSpPr>
        <p:sp>
          <p:nvSpPr>
            <p:cNvPr id="8966" name="Google Shape;8966;p82"/>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67" name="Google Shape;8967;p82"/>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68" name="Google Shape;8968;p82"/>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69" name="Google Shape;8969;p82"/>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70" name="Google Shape;8970;p82"/>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71" name="Google Shape;8971;p82"/>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72" name="Google Shape;8972;p82"/>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73" name="Google Shape;8973;p82"/>
          <p:cNvGrpSpPr/>
          <p:nvPr/>
        </p:nvGrpSpPr>
        <p:grpSpPr>
          <a:xfrm>
            <a:off x="4609612" y="3249452"/>
            <a:ext cx="484691" cy="493571"/>
            <a:chOff x="-40742750" y="3972175"/>
            <a:chExt cx="311125" cy="316825"/>
          </a:xfrm>
        </p:grpSpPr>
        <p:sp>
          <p:nvSpPr>
            <p:cNvPr id="8974" name="Google Shape;8974;p82"/>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75" name="Google Shape;8975;p82"/>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76" name="Google Shape;8976;p82"/>
          <p:cNvGrpSpPr/>
          <p:nvPr/>
        </p:nvGrpSpPr>
        <p:grpSpPr>
          <a:xfrm>
            <a:off x="2986495" y="3849676"/>
            <a:ext cx="355856" cy="493299"/>
            <a:chOff x="-38860325" y="3221750"/>
            <a:chExt cx="228425" cy="316650"/>
          </a:xfrm>
        </p:grpSpPr>
        <p:sp>
          <p:nvSpPr>
            <p:cNvPr id="8977" name="Google Shape;8977;p82"/>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78" name="Google Shape;8978;p82"/>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79" name="Google Shape;8979;p82"/>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80" name="Google Shape;8980;p82"/>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81" name="Google Shape;8981;p82"/>
          <p:cNvGrpSpPr/>
          <p:nvPr/>
        </p:nvGrpSpPr>
        <p:grpSpPr>
          <a:xfrm>
            <a:off x="2920905" y="4465753"/>
            <a:ext cx="506775" cy="489481"/>
            <a:chOff x="-38905225" y="3591875"/>
            <a:chExt cx="325300" cy="314200"/>
          </a:xfrm>
        </p:grpSpPr>
        <p:sp>
          <p:nvSpPr>
            <p:cNvPr id="8982" name="Google Shape;8982;p82"/>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83" name="Google Shape;8983;p82"/>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84" name="Google Shape;8984;p82"/>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8985" name="Google Shape;8985;p82"/>
          <p:cNvSpPr/>
          <p:nvPr/>
        </p:nvSpPr>
        <p:spPr>
          <a:xfrm>
            <a:off x="2931321" y="5145457"/>
            <a:ext cx="493299" cy="417236"/>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8986" name="Google Shape;8986;p82"/>
          <p:cNvGrpSpPr/>
          <p:nvPr/>
        </p:nvGrpSpPr>
        <p:grpSpPr>
          <a:xfrm>
            <a:off x="5329904" y="4445859"/>
            <a:ext cx="387753" cy="492987"/>
            <a:chOff x="-37370925" y="3579105"/>
            <a:chExt cx="248900" cy="316450"/>
          </a:xfrm>
        </p:grpSpPr>
        <p:sp>
          <p:nvSpPr>
            <p:cNvPr id="8987" name="Google Shape;8987;p82"/>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88" name="Google Shape;8988;p82"/>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8989" name="Google Shape;8989;p82"/>
          <p:cNvSpPr/>
          <p:nvPr/>
        </p:nvSpPr>
        <p:spPr>
          <a:xfrm>
            <a:off x="2263309" y="2045590"/>
            <a:ext cx="485937" cy="49255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90" name="Google Shape;8990;p82"/>
          <p:cNvSpPr/>
          <p:nvPr/>
        </p:nvSpPr>
        <p:spPr>
          <a:xfrm>
            <a:off x="2296432" y="2625992"/>
            <a:ext cx="419689" cy="495752"/>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8991" name="Google Shape;8991;p82"/>
          <p:cNvGrpSpPr/>
          <p:nvPr/>
        </p:nvGrpSpPr>
        <p:grpSpPr>
          <a:xfrm>
            <a:off x="2254404" y="3216620"/>
            <a:ext cx="495752" cy="493299"/>
            <a:chOff x="-42259725" y="3951100"/>
            <a:chExt cx="318225" cy="316650"/>
          </a:xfrm>
        </p:grpSpPr>
        <p:sp>
          <p:nvSpPr>
            <p:cNvPr id="8992" name="Google Shape;8992;p82"/>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93" name="Google Shape;8993;p82"/>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94" name="Google Shape;8994;p82"/>
          <p:cNvGrpSpPr/>
          <p:nvPr/>
        </p:nvGrpSpPr>
        <p:grpSpPr>
          <a:xfrm>
            <a:off x="5185553" y="2121982"/>
            <a:ext cx="494505" cy="450340"/>
            <a:chOff x="-40378075" y="3267450"/>
            <a:chExt cx="317425" cy="289075"/>
          </a:xfrm>
        </p:grpSpPr>
        <p:sp>
          <p:nvSpPr>
            <p:cNvPr id="8995" name="Google Shape;8995;p82"/>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96" name="Google Shape;8996;p82"/>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97" name="Google Shape;8997;p82"/>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8998" name="Google Shape;8998;p82"/>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8999" name="Google Shape;8999;p82"/>
          <p:cNvGrpSpPr/>
          <p:nvPr/>
        </p:nvGrpSpPr>
        <p:grpSpPr>
          <a:xfrm>
            <a:off x="5190440" y="2657005"/>
            <a:ext cx="484731" cy="493299"/>
            <a:chOff x="-40372575" y="3604550"/>
            <a:chExt cx="311150" cy="316650"/>
          </a:xfrm>
        </p:grpSpPr>
        <p:sp>
          <p:nvSpPr>
            <p:cNvPr id="9000" name="Google Shape;9000;p82"/>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01" name="Google Shape;9001;p82"/>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02" name="Google Shape;9002;p82"/>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003" name="Google Shape;9003;p82"/>
          <p:cNvSpPr/>
          <p:nvPr/>
        </p:nvSpPr>
        <p:spPr>
          <a:xfrm>
            <a:off x="5194883" y="3248042"/>
            <a:ext cx="483484" cy="495869"/>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004" name="Google Shape;9004;p82"/>
          <p:cNvGrpSpPr/>
          <p:nvPr/>
        </p:nvGrpSpPr>
        <p:grpSpPr>
          <a:xfrm>
            <a:off x="3489040" y="3847223"/>
            <a:ext cx="532051" cy="496220"/>
            <a:chOff x="-38542250" y="3220175"/>
            <a:chExt cx="341525" cy="318525"/>
          </a:xfrm>
        </p:grpSpPr>
        <p:sp>
          <p:nvSpPr>
            <p:cNvPr id="9005" name="Google Shape;9005;p82"/>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06" name="Google Shape;9006;p82"/>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07" name="Google Shape;9007;p82"/>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08" name="Google Shape;9008;p82"/>
          <p:cNvGrpSpPr/>
          <p:nvPr/>
        </p:nvGrpSpPr>
        <p:grpSpPr>
          <a:xfrm>
            <a:off x="3518283" y="4459716"/>
            <a:ext cx="493299" cy="492091"/>
            <a:chOff x="-38537400" y="3588000"/>
            <a:chExt cx="316650" cy="315875"/>
          </a:xfrm>
        </p:grpSpPr>
        <p:sp>
          <p:nvSpPr>
            <p:cNvPr id="9009" name="Google Shape;9009;p82"/>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10" name="Google Shape;9010;p82"/>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11" name="Google Shape;9011;p82"/>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12" name="Google Shape;9012;p82"/>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13" name="Google Shape;9013;p82"/>
          <p:cNvGrpSpPr/>
          <p:nvPr/>
        </p:nvGrpSpPr>
        <p:grpSpPr>
          <a:xfrm>
            <a:off x="3517056" y="5069755"/>
            <a:ext cx="495752" cy="493299"/>
            <a:chOff x="-38538975" y="3954250"/>
            <a:chExt cx="318225" cy="316650"/>
          </a:xfrm>
        </p:grpSpPr>
        <p:sp>
          <p:nvSpPr>
            <p:cNvPr id="9014" name="Google Shape;9014;p82"/>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15" name="Google Shape;9015;p82"/>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16" name="Google Shape;9016;p82"/>
          <p:cNvGrpSpPr/>
          <p:nvPr/>
        </p:nvGrpSpPr>
        <p:grpSpPr>
          <a:xfrm>
            <a:off x="5273473" y="5062991"/>
            <a:ext cx="500620" cy="495752"/>
            <a:chOff x="-37385100" y="3949908"/>
            <a:chExt cx="321350" cy="318225"/>
          </a:xfrm>
        </p:grpSpPr>
        <p:sp>
          <p:nvSpPr>
            <p:cNvPr id="9017" name="Google Shape;9017;p82"/>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18" name="Google Shape;9018;p82"/>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19" name="Google Shape;9019;p82"/>
          <p:cNvGrpSpPr/>
          <p:nvPr/>
        </p:nvGrpSpPr>
        <p:grpSpPr>
          <a:xfrm>
            <a:off x="2841018" y="2043738"/>
            <a:ext cx="494545" cy="494233"/>
            <a:chOff x="-41895050" y="3217225"/>
            <a:chExt cx="317450" cy="317250"/>
          </a:xfrm>
        </p:grpSpPr>
        <p:sp>
          <p:nvSpPr>
            <p:cNvPr id="9020" name="Google Shape;9020;p82"/>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21" name="Google Shape;9021;p82"/>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22" name="Google Shape;9022;p82"/>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23" name="Google Shape;9023;p82"/>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24" name="Google Shape;9024;p82"/>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25" name="Google Shape;9025;p82"/>
          <p:cNvGrpSpPr/>
          <p:nvPr/>
        </p:nvGrpSpPr>
        <p:grpSpPr>
          <a:xfrm>
            <a:off x="2840413" y="2626316"/>
            <a:ext cx="495752" cy="493299"/>
            <a:chOff x="-41893475" y="3584850"/>
            <a:chExt cx="318225" cy="316650"/>
          </a:xfrm>
        </p:grpSpPr>
        <p:sp>
          <p:nvSpPr>
            <p:cNvPr id="9026" name="Google Shape;9026;p82"/>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27" name="Google Shape;9027;p82"/>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28" name="Google Shape;9028;p82"/>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29" name="Google Shape;9029;p82"/>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030" name="Google Shape;9030;p82"/>
          <p:cNvSpPr/>
          <p:nvPr/>
        </p:nvSpPr>
        <p:spPr>
          <a:xfrm>
            <a:off x="2844377" y="3218716"/>
            <a:ext cx="495752" cy="492403"/>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31" name="Google Shape;9031;p82"/>
          <p:cNvSpPr/>
          <p:nvPr/>
        </p:nvSpPr>
        <p:spPr>
          <a:xfrm>
            <a:off x="1126722" y="3875167"/>
            <a:ext cx="585329" cy="492052"/>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032" name="Google Shape;9032;p82"/>
          <p:cNvGrpSpPr/>
          <p:nvPr/>
        </p:nvGrpSpPr>
        <p:grpSpPr>
          <a:xfrm>
            <a:off x="1200451" y="4486706"/>
            <a:ext cx="450029" cy="494545"/>
            <a:chOff x="-39998250" y="3605325"/>
            <a:chExt cx="288875" cy="317450"/>
          </a:xfrm>
        </p:grpSpPr>
        <p:sp>
          <p:nvSpPr>
            <p:cNvPr id="9033" name="Google Shape;9033;p82"/>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34" name="Google Shape;9034;p82"/>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35" name="Google Shape;9035;p82"/>
          <p:cNvGrpSpPr/>
          <p:nvPr/>
        </p:nvGrpSpPr>
        <p:grpSpPr>
          <a:xfrm>
            <a:off x="1178816" y="5097991"/>
            <a:ext cx="493299" cy="493260"/>
            <a:chOff x="-40011050" y="3972375"/>
            <a:chExt cx="316650" cy="316625"/>
          </a:xfrm>
        </p:grpSpPr>
        <p:sp>
          <p:nvSpPr>
            <p:cNvPr id="9036" name="Google Shape;9036;p82"/>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37" name="Google Shape;9037;p82"/>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38" name="Google Shape;9038;p82"/>
          <p:cNvGrpSpPr/>
          <p:nvPr/>
        </p:nvGrpSpPr>
        <p:grpSpPr>
          <a:xfrm>
            <a:off x="4154725" y="3850923"/>
            <a:ext cx="355895" cy="492052"/>
            <a:chOff x="-38129425" y="3222550"/>
            <a:chExt cx="228450" cy="315850"/>
          </a:xfrm>
        </p:grpSpPr>
        <p:sp>
          <p:nvSpPr>
            <p:cNvPr id="9039" name="Google Shape;9039;p82"/>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40" name="Google Shape;9040;p82"/>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41" name="Google Shape;9041;p82"/>
          <p:cNvGrpSpPr/>
          <p:nvPr/>
        </p:nvGrpSpPr>
        <p:grpSpPr>
          <a:xfrm>
            <a:off x="4094684" y="4459716"/>
            <a:ext cx="495713" cy="493299"/>
            <a:chOff x="-38172725" y="3588000"/>
            <a:chExt cx="318200" cy="316650"/>
          </a:xfrm>
        </p:grpSpPr>
        <p:sp>
          <p:nvSpPr>
            <p:cNvPr id="9042" name="Google Shape;9042;p82"/>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43" name="Google Shape;9043;p82"/>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44" name="Google Shape;9044;p82"/>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45" name="Google Shape;9045;p82"/>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46" name="Google Shape;9046;p82"/>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47" name="Google Shape;9047;p82"/>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48" name="Google Shape;9048;p82"/>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49" name="Google Shape;9049;p82"/>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50" name="Google Shape;9050;p82"/>
          <p:cNvGrpSpPr/>
          <p:nvPr/>
        </p:nvGrpSpPr>
        <p:grpSpPr>
          <a:xfrm>
            <a:off x="4195886" y="5070963"/>
            <a:ext cx="293308" cy="493299"/>
            <a:chOff x="-38109725" y="3955025"/>
            <a:chExt cx="188275" cy="316650"/>
          </a:xfrm>
        </p:grpSpPr>
        <p:sp>
          <p:nvSpPr>
            <p:cNvPr id="9051" name="Google Shape;9051;p82"/>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52" name="Google Shape;9052;p82"/>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053" name="Google Shape;9053;p82"/>
          <p:cNvSpPr/>
          <p:nvPr/>
        </p:nvSpPr>
        <p:spPr>
          <a:xfrm>
            <a:off x="2998023" y="5683977"/>
            <a:ext cx="511720" cy="493688"/>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054" name="Google Shape;9054;p82"/>
          <p:cNvGrpSpPr/>
          <p:nvPr/>
        </p:nvGrpSpPr>
        <p:grpSpPr>
          <a:xfrm>
            <a:off x="3416418" y="2046191"/>
            <a:ext cx="498205" cy="492091"/>
            <a:chOff x="-41530375" y="3218800"/>
            <a:chExt cx="319800" cy="315875"/>
          </a:xfrm>
        </p:grpSpPr>
        <p:sp>
          <p:nvSpPr>
            <p:cNvPr id="9055" name="Google Shape;9055;p82"/>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56" name="Google Shape;9056;p82"/>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57" name="Google Shape;9057;p82"/>
          <p:cNvGrpSpPr/>
          <p:nvPr/>
        </p:nvGrpSpPr>
        <p:grpSpPr>
          <a:xfrm>
            <a:off x="3419476" y="2733068"/>
            <a:ext cx="492091" cy="385339"/>
            <a:chOff x="-41526450" y="3653375"/>
            <a:chExt cx="315875" cy="247350"/>
          </a:xfrm>
        </p:grpSpPr>
        <p:sp>
          <p:nvSpPr>
            <p:cNvPr id="9058" name="Google Shape;9058;p82"/>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59" name="Google Shape;9059;p82"/>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60" name="Google Shape;9060;p82"/>
          <p:cNvGrpSpPr/>
          <p:nvPr/>
        </p:nvGrpSpPr>
        <p:grpSpPr>
          <a:xfrm>
            <a:off x="3421326" y="3216620"/>
            <a:ext cx="488391" cy="493299"/>
            <a:chOff x="-41526450" y="3951100"/>
            <a:chExt cx="313500" cy="316650"/>
          </a:xfrm>
        </p:grpSpPr>
        <p:sp>
          <p:nvSpPr>
            <p:cNvPr id="9061" name="Google Shape;9061;p82"/>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62" name="Google Shape;9062;p82"/>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63" name="Google Shape;9063;p82"/>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64" name="Google Shape;9064;p82"/>
          <p:cNvGrpSpPr/>
          <p:nvPr/>
        </p:nvGrpSpPr>
        <p:grpSpPr>
          <a:xfrm>
            <a:off x="1775000" y="3875459"/>
            <a:ext cx="452793" cy="495752"/>
            <a:chOff x="-39625900" y="3238300"/>
            <a:chExt cx="290650" cy="318225"/>
          </a:xfrm>
        </p:grpSpPr>
        <p:sp>
          <p:nvSpPr>
            <p:cNvPr id="9065" name="Google Shape;9065;p82"/>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66" name="Google Shape;9066;p82"/>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067" name="Google Shape;9067;p82"/>
          <p:cNvSpPr/>
          <p:nvPr/>
        </p:nvSpPr>
        <p:spPr>
          <a:xfrm>
            <a:off x="1804563" y="4487627"/>
            <a:ext cx="420896" cy="493299"/>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068" name="Google Shape;9068;p82"/>
          <p:cNvGrpSpPr/>
          <p:nvPr/>
        </p:nvGrpSpPr>
        <p:grpSpPr>
          <a:xfrm>
            <a:off x="1767067" y="5097408"/>
            <a:ext cx="488391" cy="493921"/>
            <a:chOff x="-39647175" y="3972000"/>
            <a:chExt cx="313500" cy="317050"/>
          </a:xfrm>
        </p:grpSpPr>
        <p:sp>
          <p:nvSpPr>
            <p:cNvPr id="9069" name="Google Shape;9069;p82"/>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70" name="Google Shape;9070;p82"/>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71" name="Google Shape;9071;p82"/>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72" name="Google Shape;9072;p82"/>
          <p:cNvGrpSpPr/>
          <p:nvPr/>
        </p:nvGrpSpPr>
        <p:grpSpPr>
          <a:xfrm>
            <a:off x="4659237" y="3849405"/>
            <a:ext cx="500660" cy="494505"/>
            <a:chOff x="-37808850" y="3221575"/>
            <a:chExt cx="321375" cy="317425"/>
          </a:xfrm>
        </p:grpSpPr>
        <p:sp>
          <p:nvSpPr>
            <p:cNvPr id="9073" name="Google Shape;9073;p82"/>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74" name="Google Shape;9074;p82"/>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75" name="Google Shape;9075;p82"/>
          <p:cNvGrpSpPr/>
          <p:nvPr/>
        </p:nvGrpSpPr>
        <p:grpSpPr>
          <a:xfrm>
            <a:off x="4670935" y="4545445"/>
            <a:ext cx="496999" cy="321544"/>
            <a:chOff x="-37806500" y="3643030"/>
            <a:chExt cx="319025" cy="206400"/>
          </a:xfrm>
        </p:grpSpPr>
        <p:sp>
          <p:nvSpPr>
            <p:cNvPr id="9076" name="Google Shape;9076;p82"/>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77" name="Google Shape;9077;p82"/>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78" name="Google Shape;9078;p82"/>
          <p:cNvGrpSpPr/>
          <p:nvPr/>
        </p:nvGrpSpPr>
        <p:grpSpPr>
          <a:xfrm>
            <a:off x="4674011" y="5068508"/>
            <a:ext cx="490845" cy="495752"/>
            <a:chOff x="-37804925" y="3953450"/>
            <a:chExt cx="315075" cy="318225"/>
          </a:xfrm>
        </p:grpSpPr>
        <p:sp>
          <p:nvSpPr>
            <p:cNvPr id="9079" name="Google Shape;9079;p82"/>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80" name="Google Shape;9080;p82"/>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81" name="Google Shape;9081;p82"/>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082" name="Google Shape;9082;p82"/>
          <p:cNvSpPr/>
          <p:nvPr/>
        </p:nvSpPr>
        <p:spPr>
          <a:xfrm>
            <a:off x="3672603" y="5688167"/>
            <a:ext cx="354648" cy="492052"/>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083" name="Google Shape;9083;p82"/>
          <p:cNvGrpSpPr/>
          <p:nvPr/>
        </p:nvGrpSpPr>
        <p:grpSpPr>
          <a:xfrm>
            <a:off x="6481304" y="2071985"/>
            <a:ext cx="474217" cy="411633"/>
            <a:chOff x="-28462125" y="3199700"/>
            <a:chExt cx="298550" cy="259150"/>
          </a:xfrm>
        </p:grpSpPr>
        <p:sp>
          <p:nvSpPr>
            <p:cNvPr id="9084" name="Google Shape;9084;p82"/>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85" name="Google Shape;9085;p82"/>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86" name="Google Shape;9086;p82"/>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87" name="Google Shape;9087;p82"/>
          <p:cNvGrpSpPr/>
          <p:nvPr/>
        </p:nvGrpSpPr>
        <p:grpSpPr>
          <a:xfrm>
            <a:off x="6482574" y="2651571"/>
            <a:ext cx="471676" cy="470444"/>
            <a:chOff x="-28461325" y="3545475"/>
            <a:chExt cx="296950" cy="296175"/>
          </a:xfrm>
        </p:grpSpPr>
        <p:sp>
          <p:nvSpPr>
            <p:cNvPr id="9088" name="Google Shape;9088;p82"/>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89" name="Google Shape;9089;p82"/>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90" name="Google Shape;9090;p82"/>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91" name="Google Shape;9091;p82"/>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92" name="Google Shape;9092;p82"/>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93" name="Google Shape;9093;p82"/>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94" name="Google Shape;9094;p82"/>
          <p:cNvGrpSpPr/>
          <p:nvPr/>
        </p:nvGrpSpPr>
        <p:grpSpPr>
          <a:xfrm>
            <a:off x="6477549" y="3251630"/>
            <a:ext cx="481723" cy="470404"/>
            <a:chOff x="-28463700" y="3914875"/>
            <a:chExt cx="303275" cy="296150"/>
          </a:xfrm>
        </p:grpSpPr>
        <p:sp>
          <p:nvSpPr>
            <p:cNvPr id="9095" name="Google Shape;9095;p82"/>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96" name="Google Shape;9096;p82"/>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097" name="Google Shape;9097;p82"/>
          <p:cNvGrpSpPr/>
          <p:nvPr/>
        </p:nvGrpSpPr>
        <p:grpSpPr>
          <a:xfrm>
            <a:off x="9457263" y="2126407"/>
            <a:ext cx="469173" cy="302789"/>
            <a:chOff x="-26573400" y="3224125"/>
            <a:chExt cx="295375" cy="190625"/>
          </a:xfrm>
        </p:grpSpPr>
        <p:sp>
          <p:nvSpPr>
            <p:cNvPr id="9098" name="Google Shape;9098;p82"/>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099" name="Google Shape;9099;p82"/>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00" name="Google Shape;9100;p82"/>
          <p:cNvGrpSpPr/>
          <p:nvPr/>
        </p:nvGrpSpPr>
        <p:grpSpPr>
          <a:xfrm>
            <a:off x="9457263" y="2652187"/>
            <a:ext cx="469173" cy="469213"/>
            <a:chOff x="-26573400" y="3546250"/>
            <a:chExt cx="295375" cy="295400"/>
          </a:xfrm>
        </p:grpSpPr>
        <p:sp>
          <p:nvSpPr>
            <p:cNvPr id="9101" name="Google Shape;9101;p82"/>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02" name="Google Shape;9102;p82"/>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03" name="Google Shape;9103;p82"/>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04" name="Google Shape;9104;p82"/>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05" name="Google Shape;9105;p82"/>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06" name="Google Shape;9106;p82"/>
          <p:cNvGrpSpPr/>
          <p:nvPr/>
        </p:nvGrpSpPr>
        <p:grpSpPr>
          <a:xfrm>
            <a:off x="9441638" y="3252065"/>
            <a:ext cx="500425" cy="469531"/>
            <a:chOff x="-26583625" y="3917025"/>
            <a:chExt cx="315050" cy="295600"/>
          </a:xfrm>
        </p:grpSpPr>
        <p:sp>
          <p:nvSpPr>
            <p:cNvPr id="9107" name="Google Shape;9107;p82"/>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08" name="Google Shape;9108;p82"/>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09" name="Google Shape;9109;p82"/>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10" name="Google Shape;9110;p82"/>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111" name="Google Shape;9111;p82"/>
          <p:cNvSpPr/>
          <p:nvPr/>
        </p:nvSpPr>
        <p:spPr>
          <a:xfrm>
            <a:off x="7664421" y="3892752"/>
            <a:ext cx="470444" cy="469173"/>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112" name="Google Shape;9112;p82"/>
          <p:cNvGrpSpPr/>
          <p:nvPr/>
        </p:nvGrpSpPr>
        <p:grpSpPr>
          <a:xfrm>
            <a:off x="7706324" y="4530773"/>
            <a:ext cx="385385" cy="470444"/>
            <a:chOff x="-24694925" y="3518700"/>
            <a:chExt cx="242625" cy="296175"/>
          </a:xfrm>
        </p:grpSpPr>
        <p:sp>
          <p:nvSpPr>
            <p:cNvPr id="9113" name="Google Shape;9113;p82"/>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14" name="Google Shape;9114;p82"/>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15" name="Google Shape;9115;p82"/>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16" name="Google Shape;9116;p82"/>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17" name="Google Shape;9117;p82"/>
          <p:cNvGrpSpPr/>
          <p:nvPr/>
        </p:nvGrpSpPr>
        <p:grpSpPr>
          <a:xfrm>
            <a:off x="7705707" y="5130810"/>
            <a:ext cx="386616" cy="470444"/>
            <a:chOff x="-24709100" y="3888875"/>
            <a:chExt cx="243400" cy="296175"/>
          </a:xfrm>
        </p:grpSpPr>
        <p:sp>
          <p:nvSpPr>
            <p:cNvPr id="9118" name="Google Shape;9118;p82"/>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19" name="Google Shape;9119;p82"/>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20" name="Google Shape;9120;p82"/>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21" name="Google Shape;9121;p82"/>
          <p:cNvGrpSpPr/>
          <p:nvPr/>
        </p:nvGrpSpPr>
        <p:grpSpPr>
          <a:xfrm>
            <a:off x="10639040" y="3894361"/>
            <a:ext cx="475408" cy="466076"/>
            <a:chOff x="-22863675" y="3131775"/>
            <a:chExt cx="299300" cy="293425"/>
          </a:xfrm>
        </p:grpSpPr>
        <p:sp>
          <p:nvSpPr>
            <p:cNvPr id="9122" name="Google Shape;9122;p82"/>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23" name="Google Shape;9123;p82"/>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24" name="Google Shape;9124;p82"/>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25" name="Google Shape;9125;p82"/>
          <p:cNvGrpSpPr/>
          <p:nvPr/>
        </p:nvGrpSpPr>
        <p:grpSpPr>
          <a:xfrm>
            <a:off x="7096192" y="2042599"/>
            <a:ext cx="414136" cy="470404"/>
            <a:chOff x="-28069875" y="3175300"/>
            <a:chExt cx="260725" cy="296150"/>
          </a:xfrm>
        </p:grpSpPr>
        <p:sp>
          <p:nvSpPr>
            <p:cNvPr id="9126" name="Google Shape;9126;p82"/>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27" name="Google Shape;9127;p82"/>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28" name="Google Shape;9128;p82"/>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29" name="Google Shape;9129;p82"/>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30" name="Google Shape;9130;p82"/>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31" name="Google Shape;9131;p82"/>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32" name="Google Shape;9132;p82"/>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33" name="Google Shape;9133;p82"/>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34" name="Google Shape;9134;p82"/>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135" name="Google Shape;9135;p82"/>
          <p:cNvSpPr/>
          <p:nvPr/>
        </p:nvSpPr>
        <p:spPr>
          <a:xfrm>
            <a:off x="7068771" y="2652914"/>
            <a:ext cx="470404" cy="467625"/>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136" name="Google Shape;9136;p82"/>
          <p:cNvGrpSpPr/>
          <p:nvPr/>
        </p:nvGrpSpPr>
        <p:grpSpPr>
          <a:xfrm>
            <a:off x="7151231" y="3252244"/>
            <a:ext cx="304060" cy="469173"/>
            <a:chOff x="-28032075" y="3916450"/>
            <a:chExt cx="191425" cy="295375"/>
          </a:xfrm>
        </p:grpSpPr>
        <p:sp>
          <p:nvSpPr>
            <p:cNvPr id="9137" name="Google Shape;9137;p82"/>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38" name="Google Shape;9138;p82"/>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39" name="Google Shape;9139;p82"/>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40" name="Google Shape;9140;p82"/>
          <p:cNvGrpSpPr/>
          <p:nvPr/>
        </p:nvGrpSpPr>
        <p:grpSpPr>
          <a:xfrm>
            <a:off x="10038359" y="2042579"/>
            <a:ext cx="470444" cy="470444"/>
            <a:chOff x="-26201650" y="3176075"/>
            <a:chExt cx="296175" cy="296175"/>
          </a:xfrm>
        </p:grpSpPr>
        <p:sp>
          <p:nvSpPr>
            <p:cNvPr id="9141" name="Google Shape;9141;p82"/>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42" name="Google Shape;9142;p82"/>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43" name="Google Shape;9143;p82"/>
          <p:cNvGrpSpPr/>
          <p:nvPr/>
        </p:nvGrpSpPr>
        <p:grpSpPr>
          <a:xfrm>
            <a:off x="10037724" y="2652207"/>
            <a:ext cx="471715" cy="469173"/>
            <a:chOff x="-26204800" y="3547050"/>
            <a:chExt cx="296975" cy="295375"/>
          </a:xfrm>
        </p:grpSpPr>
        <p:sp>
          <p:nvSpPr>
            <p:cNvPr id="9144" name="Google Shape;9144;p82"/>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45" name="Google Shape;9145;p82"/>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146" name="Google Shape;9146;p82"/>
          <p:cNvSpPr/>
          <p:nvPr/>
        </p:nvSpPr>
        <p:spPr>
          <a:xfrm>
            <a:off x="10081573" y="3251534"/>
            <a:ext cx="385345" cy="470444"/>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147" name="Google Shape;9147;p82"/>
          <p:cNvGrpSpPr/>
          <p:nvPr/>
        </p:nvGrpSpPr>
        <p:grpSpPr>
          <a:xfrm>
            <a:off x="8266064" y="3892178"/>
            <a:ext cx="460437" cy="470444"/>
            <a:chOff x="-24353875" y="3147725"/>
            <a:chExt cx="289875" cy="296175"/>
          </a:xfrm>
        </p:grpSpPr>
        <p:sp>
          <p:nvSpPr>
            <p:cNvPr id="9148" name="Google Shape;9148;p82"/>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49" name="Google Shape;9149;p82"/>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50" name="Google Shape;9150;p82"/>
          <p:cNvGrpSpPr/>
          <p:nvPr/>
        </p:nvGrpSpPr>
        <p:grpSpPr>
          <a:xfrm>
            <a:off x="8276708" y="4531387"/>
            <a:ext cx="439153" cy="469213"/>
            <a:chOff x="-24344425" y="3519475"/>
            <a:chExt cx="276475" cy="295400"/>
          </a:xfrm>
        </p:grpSpPr>
        <p:sp>
          <p:nvSpPr>
            <p:cNvPr id="9151" name="Google Shape;9151;p82"/>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52" name="Google Shape;9152;p82"/>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53" name="Google Shape;9153;p82"/>
          <p:cNvGrpSpPr/>
          <p:nvPr/>
        </p:nvGrpSpPr>
        <p:grpSpPr>
          <a:xfrm>
            <a:off x="8262947" y="5133947"/>
            <a:ext cx="466672" cy="464171"/>
            <a:chOff x="-24353075" y="3891250"/>
            <a:chExt cx="293800" cy="292225"/>
          </a:xfrm>
        </p:grpSpPr>
        <p:sp>
          <p:nvSpPr>
            <p:cNvPr id="9154" name="Google Shape;9154;p82"/>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55" name="Google Shape;9155;p82"/>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56" name="Google Shape;9156;p82"/>
          <p:cNvGrpSpPr/>
          <p:nvPr/>
        </p:nvGrpSpPr>
        <p:grpSpPr>
          <a:xfrm>
            <a:off x="10640909" y="4531685"/>
            <a:ext cx="471676" cy="468617"/>
            <a:chOff x="-22845575" y="3504075"/>
            <a:chExt cx="296950" cy="295025"/>
          </a:xfrm>
        </p:grpSpPr>
        <p:sp>
          <p:nvSpPr>
            <p:cNvPr id="9157" name="Google Shape;9157;p82"/>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58" name="Google Shape;9158;p82"/>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59" name="Google Shape;9159;p82"/>
          <p:cNvGrpSpPr/>
          <p:nvPr/>
        </p:nvGrpSpPr>
        <p:grpSpPr>
          <a:xfrm>
            <a:off x="7698483" y="2043215"/>
            <a:ext cx="399125" cy="469173"/>
            <a:chOff x="-27691025" y="3175300"/>
            <a:chExt cx="251275" cy="295375"/>
          </a:xfrm>
        </p:grpSpPr>
        <p:sp>
          <p:nvSpPr>
            <p:cNvPr id="9160" name="Google Shape;9160;p82"/>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61" name="Google Shape;9161;p82"/>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62" name="Google Shape;9162;p82"/>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63" name="Google Shape;9163;p82"/>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64" name="Google Shape;9164;p82"/>
          <p:cNvGrpSpPr/>
          <p:nvPr/>
        </p:nvGrpSpPr>
        <p:grpSpPr>
          <a:xfrm>
            <a:off x="7661572" y="2734783"/>
            <a:ext cx="472947" cy="304020"/>
            <a:chOff x="-27721750" y="3598250"/>
            <a:chExt cx="297750" cy="191400"/>
          </a:xfrm>
        </p:grpSpPr>
        <p:sp>
          <p:nvSpPr>
            <p:cNvPr id="9165" name="Google Shape;9165;p82"/>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66" name="Google Shape;9166;p82"/>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67" name="Google Shape;9167;p82"/>
          <p:cNvGrpSpPr/>
          <p:nvPr/>
        </p:nvGrpSpPr>
        <p:grpSpPr>
          <a:xfrm>
            <a:off x="7663439" y="3259511"/>
            <a:ext cx="469213" cy="454640"/>
            <a:chOff x="-27719400" y="3925600"/>
            <a:chExt cx="295400" cy="286225"/>
          </a:xfrm>
        </p:grpSpPr>
        <p:sp>
          <p:nvSpPr>
            <p:cNvPr id="9168" name="Google Shape;9168;p82"/>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69" name="Google Shape;9169;p82"/>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70" name="Google Shape;9170;p82"/>
          <p:cNvGrpSpPr/>
          <p:nvPr/>
        </p:nvGrpSpPr>
        <p:grpSpPr>
          <a:xfrm>
            <a:off x="10625135" y="2041965"/>
            <a:ext cx="471676" cy="471676"/>
            <a:chOff x="-25834600" y="3176875"/>
            <a:chExt cx="296950" cy="296950"/>
          </a:xfrm>
        </p:grpSpPr>
        <p:sp>
          <p:nvSpPr>
            <p:cNvPr id="9171" name="Google Shape;9171;p82"/>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72" name="Google Shape;9172;p82"/>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73" name="Google Shape;9173;p82"/>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74" name="Google Shape;9174;p82"/>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75" name="Google Shape;9175;p82"/>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76" name="Google Shape;9176;p82"/>
          <p:cNvGrpSpPr/>
          <p:nvPr/>
        </p:nvGrpSpPr>
        <p:grpSpPr>
          <a:xfrm>
            <a:off x="10625135" y="2665966"/>
            <a:ext cx="471676" cy="441655"/>
            <a:chOff x="-25834600" y="3564375"/>
            <a:chExt cx="296950" cy="278050"/>
          </a:xfrm>
        </p:grpSpPr>
        <p:sp>
          <p:nvSpPr>
            <p:cNvPr id="9177" name="Google Shape;9177;p82"/>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78" name="Google Shape;9178;p82"/>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79" name="Google Shape;9179;p82"/>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80" name="Google Shape;9180;p82"/>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81" name="Google Shape;9181;p82"/>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82" name="Google Shape;9182;p82"/>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83" name="Google Shape;9183;p82"/>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84" name="Google Shape;9184;p82"/>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85" name="Google Shape;9185;p82"/>
          <p:cNvGrpSpPr/>
          <p:nvPr/>
        </p:nvGrpSpPr>
        <p:grpSpPr>
          <a:xfrm>
            <a:off x="10622633" y="3251769"/>
            <a:ext cx="476679" cy="470127"/>
            <a:chOff x="-25834600" y="3915850"/>
            <a:chExt cx="300100" cy="295975"/>
          </a:xfrm>
        </p:grpSpPr>
        <p:sp>
          <p:nvSpPr>
            <p:cNvPr id="9186" name="Google Shape;9186;p82"/>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87" name="Google Shape;9187;p82"/>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88" name="Google Shape;9188;p82"/>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89" name="Google Shape;9189;p82"/>
          <p:cNvGrpSpPr/>
          <p:nvPr/>
        </p:nvGrpSpPr>
        <p:grpSpPr>
          <a:xfrm>
            <a:off x="8936536" y="3893409"/>
            <a:ext cx="305291" cy="467983"/>
            <a:chOff x="-23930925" y="3149300"/>
            <a:chExt cx="192200" cy="294625"/>
          </a:xfrm>
        </p:grpSpPr>
        <p:sp>
          <p:nvSpPr>
            <p:cNvPr id="9190" name="Google Shape;9190;p82"/>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91" name="Google Shape;9191;p82"/>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92" name="Google Shape;9192;p82"/>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93" name="Google Shape;9193;p82"/>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194" name="Google Shape;9194;p82"/>
          <p:cNvGrpSpPr/>
          <p:nvPr/>
        </p:nvGrpSpPr>
        <p:grpSpPr>
          <a:xfrm>
            <a:off x="8878977" y="4531387"/>
            <a:ext cx="420409" cy="469213"/>
            <a:chOff x="-23962425" y="3519475"/>
            <a:chExt cx="264675" cy="295400"/>
          </a:xfrm>
        </p:grpSpPr>
        <p:sp>
          <p:nvSpPr>
            <p:cNvPr id="9195" name="Google Shape;9195;p82"/>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196" name="Google Shape;9196;p82"/>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197" name="Google Shape;9197;p82"/>
          <p:cNvSpPr/>
          <p:nvPr/>
        </p:nvSpPr>
        <p:spPr>
          <a:xfrm>
            <a:off x="8839558" y="5136335"/>
            <a:ext cx="500465" cy="459247"/>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198" name="Google Shape;9198;p82"/>
          <p:cNvGrpSpPr/>
          <p:nvPr/>
        </p:nvGrpSpPr>
        <p:grpSpPr>
          <a:xfrm>
            <a:off x="10717211" y="5131446"/>
            <a:ext cx="319069" cy="469173"/>
            <a:chOff x="-22788075" y="3904625"/>
            <a:chExt cx="200875" cy="295375"/>
          </a:xfrm>
        </p:grpSpPr>
        <p:sp>
          <p:nvSpPr>
            <p:cNvPr id="9199" name="Google Shape;9199;p82"/>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00" name="Google Shape;9200;p82"/>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01" name="Google Shape;9201;p82"/>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02" name="Google Shape;9202;p82"/>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203" name="Google Shape;9203;p82"/>
          <p:cNvGrpSpPr/>
          <p:nvPr/>
        </p:nvGrpSpPr>
        <p:grpSpPr>
          <a:xfrm>
            <a:off x="8257608" y="2042599"/>
            <a:ext cx="472947" cy="470404"/>
            <a:chOff x="-27351575" y="3175300"/>
            <a:chExt cx="297750" cy="296150"/>
          </a:xfrm>
        </p:grpSpPr>
        <p:sp>
          <p:nvSpPr>
            <p:cNvPr id="9204" name="Google Shape;9204;p82"/>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05" name="Google Shape;9205;p82"/>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06" name="Google Shape;9206;p82"/>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07" name="Google Shape;9207;p82"/>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208" name="Google Shape;9208;p82"/>
          <p:cNvGrpSpPr/>
          <p:nvPr/>
        </p:nvGrpSpPr>
        <p:grpSpPr>
          <a:xfrm>
            <a:off x="8314553" y="2651412"/>
            <a:ext cx="359057" cy="470763"/>
            <a:chOff x="-27313750" y="3545275"/>
            <a:chExt cx="226050" cy="296375"/>
          </a:xfrm>
        </p:grpSpPr>
        <p:sp>
          <p:nvSpPr>
            <p:cNvPr id="9209" name="Google Shape;9209;p82"/>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10" name="Google Shape;9210;p82"/>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11" name="Google Shape;9211;p82"/>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212" name="Google Shape;9212;p82"/>
          <p:cNvGrpSpPr/>
          <p:nvPr/>
        </p:nvGrpSpPr>
        <p:grpSpPr>
          <a:xfrm>
            <a:off x="8257608" y="3249107"/>
            <a:ext cx="472947" cy="475448"/>
            <a:chOff x="-27351575" y="3915650"/>
            <a:chExt cx="297750" cy="299325"/>
          </a:xfrm>
        </p:grpSpPr>
        <p:sp>
          <p:nvSpPr>
            <p:cNvPr id="9213" name="Google Shape;9213;p82"/>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14" name="Google Shape;9214;p82"/>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215" name="Google Shape;9215;p82"/>
          <p:cNvGrpSpPr/>
          <p:nvPr/>
        </p:nvGrpSpPr>
        <p:grpSpPr>
          <a:xfrm>
            <a:off x="6507595" y="3892039"/>
            <a:ext cx="425413" cy="470723"/>
            <a:chOff x="-25445525" y="3175900"/>
            <a:chExt cx="267825" cy="296350"/>
          </a:xfrm>
        </p:grpSpPr>
        <p:sp>
          <p:nvSpPr>
            <p:cNvPr id="9216" name="Google Shape;9216;p82"/>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17" name="Google Shape;9217;p82"/>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18" name="Google Shape;9218;p82"/>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219" name="Google Shape;9219;p82"/>
          <p:cNvGrpSpPr/>
          <p:nvPr/>
        </p:nvGrpSpPr>
        <p:grpSpPr>
          <a:xfrm>
            <a:off x="6483214" y="4545803"/>
            <a:ext cx="474177" cy="440384"/>
            <a:chOff x="-25465200" y="3565175"/>
            <a:chExt cx="298525" cy="277250"/>
          </a:xfrm>
        </p:grpSpPr>
        <p:sp>
          <p:nvSpPr>
            <p:cNvPr id="9220" name="Google Shape;9220;p82"/>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21" name="Google Shape;9221;p82"/>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222" name="Google Shape;9222;p82"/>
          <p:cNvGrpSpPr/>
          <p:nvPr/>
        </p:nvGrpSpPr>
        <p:grpSpPr>
          <a:xfrm>
            <a:off x="6482597" y="5131843"/>
            <a:ext cx="475408" cy="468380"/>
            <a:chOff x="-25465200" y="3916150"/>
            <a:chExt cx="299300" cy="294875"/>
          </a:xfrm>
        </p:grpSpPr>
        <p:sp>
          <p:nvSpPr>
            <p:cNvPr id="9223" name="Google Shape;9223;p82"/>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24" name="Google Shape;9224;p82"/>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225" name="Google Shape;9225;p82"/>
          <p:cNvGrpSpPr/>
          <p:nvPr/>
        </p:nvGrpSpPr>
        <p:grpSpPr>
          <a:xfrm>
            <a:off x="9452518" y="3892198"/>
            <a:ext cx="469173" cy="470404"/>
            <a:chOff x="-23615075" y="3148525"/>
            <a:chExt cx="295375" cy="296150"/>
          </a:xfrm>
        </p:grpSpPr>
        <p:sp>
          <p:nvSpPr>
            <p:cNvPr id="9226" name="Google Shape;9226;p82"/>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27" name="Google Shape;9227;p82"/>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28" name="Google Shape;9228;p82"/>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29" name="Google Shape;9229;p82"/>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230" name="Google Shape;9230;p82"/>
          <p:cNvSpPr/>
          <p:nvPr/>
        </p:nvSpPr>
        <p:spPr>
          <a:xfrm>
            <a:off x="9449979" y="4530009"/>
            <a:ext cx="475448" cy="471835"/>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231" name="Google Shape;9231;p82"/>
          <p:cNvGrpSpPr/>
          <p:nvPr/>
        </p:nvGrpSpPr>
        <p:grpSpPr>
          <a:xfrm>
            <a:off x="9451882" y="5144570"/>
            <a:ext cx="470444" cy="442925"/>
            <a:chOff x="-23615075" y="3906200"/>
            <a:chExt cx="296175" cy="278850"/>
          </a:xfrm>
        </p:grpSpPr>
        <p:sp>
          <p:nvSpPr>
            <p:cNvPr id="9232" name="Google Shape;9232;p82"/>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33" name="Google Shape;9233;p82"/>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34" name="Google Shape;9234;p82"/>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235" name="Google Shape;9235;p82"/>
          <p:cNvSpPr/>
          <p:nvPr/>
        </p:nvSpPr>
        <p:spPr>
          <a:xfrm>
            <a:off x="8276991" y="5720527"/>
            <a:ext cx="469173" cy="467943"/>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236" name="Google Shape;9236;p82"/>
          <p:cNvGrpSpPr/>
          <p:nvPr/>
        </p:nvGrpSpPr>
        <p:grpSpPr>
          <a:xfrm>
            <a:off x="8850507" y="2042758"/>
            <a:ext cx="471676" cy="470087"/>
            <a:chOff x="-26980600" y="3175500"/>
            <a:chExt cx="296950" cy="295950"/>
          </a:xfrm>
        </p:grpSpPr>
        <p:sp>
          <p:nvSpPr>
            <p:cNvPr id="9237" name="Google Shape;9237;p82"/>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38" name="Google Shape;9238;p82"/>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39" name="Google Shape;9239;p82"/>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240" name="Google Shape;9240;p82"/>
          <p:cNvSpPr/>
          <p:nvPr/>
        </p:nvSpPr>
        <p:spPr>
          <a:xfrm>
            <a:off x="8880597" y="2652119"/>
            <a:ext cx="412865" cy="469213"/>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241" name="Google Shape;9241;p82"/>
          <p:cNvGrpSpPr/>
          <p:nvPr/>
        </p:nvGrpSpPr>
        <p:grpSpPr>
          <a:xfrm>
            <a:off x="8851143" y="3294140"/>
            <a:ext cx="470404" cy="385385"/>
            <a:chOff x="-26981375" y="3951875"/>
            <a:chExt cx="296150" cy="242625"/>
          </a:xfrm>
        </p:grpSpPr>
        <p:sp>
          <p:nvSpPr>
            <p:cNvPr id="9242" name="Google Shape;9242;p82"/>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43" name="Google Shape;9243;p82"/>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44" name="Google Shape;9244;p82"/>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245" name="Google Shape;9245;p82"/>
          <p:cNvGrpSpPr/>
          <p:nvPr/>
        </p:nvGrpSpPr>
        <p:grpSpPr>
          <a:xfrm>
            <a:off x="7071199" y="3890927"/>
            <a:ext cx="469213" cy="472947"/>
            <a:chOff x="-25094250" y="3176075"/>
            <a:chExt cx="295400" cy="297750"/>
          </a:xfrm>
        </p:grpSpPr>
        <p:sp>
          <p:nvSpPr>
            <p:cNvPr id="9246" name="Google Shape;9246;p82"/>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47" name="Google Shape;9247;p82"/>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48" name="Google Shape;9248;p82"/>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249" name="Google Shape;9249;p82"/>
          <p:cNvGrpSpPr/>
          <p:nvPr/>
        </p:nvGrpSpPr>
        <p:grpSpPr>
          <a:xfrm>
            <a:off x="7071199" y="4531408"/>
            <a:ext cx="469213" cy="469173"/>
            <a:chOff x="-25094250" y="3547050"/>
            <a:chExt cx="295400" cy="295375"/>
          </a:xfrm>
        </p:grpSpPr>
        <p:sp>
          <p:nvSpPr>
            <p:cNvPr id="9250" name="Google Shape;9250;p82"/>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51" name="Google Shape;9251;p82"/>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52" name="Google Shape;9252;p82"/>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53" name="Google Shape;9253;p82"/>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54" name="Google Shape;9254;p82"/>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255" name="Google Shape;9255;p82"/>
          <p:cNvSpPr/>
          <p:nvPr/>
        </p:nvSpPr>
        <p:spPr>
          <a:xfrm>
            <a:off x="7071221" y="5204715"/>
            <a:ext cx="470444" cy="322485"/>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256" name="Google Shape;9256;p82"/>
          <p:cNvGrpSpPr/>
          <p:nvPr/>
        </p:nvGrpSpPr>
        <p:grpSpPr>
          <a:xfrm>
            <a:off x="10047302" y="3892198"/>
            <a:ext cx="470404" cy="470404"/>
            <a:chOff x="-23245675" y="3148525"/>
            <a:chExt cx="296150" cy="296150"/>
          </a:xfrm>
        </p:grpSpPr>
        <p:sp>
          <p:nvSpPr>
            <p:cNvPr id="9257" name="Google Shape;9257;p82"/>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58" name="Google Shape;9258;p82"/>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59" name="Google Shape;9259;p82"/>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260" name="Google Shape;9260;p82"/>
          <p:cNvSpPr/>
          <p:nvPr/>
        </p:nvSpPr>
        <p:spPr>
          <a:xfrm>
            <a:off x="10103545" y="4531320"/>
            <a:ext cx="359097" cy="469213"/>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261" name="Google Shape;9261;p82"/>
          <p:cNvGrpSpPr/>
          <p:nvPr/>
        </p:nvGrpSpPr>
        <p:grpSpPr>
          <a:xfrm>
            <a:off x="10047918" y="5130830"/>
            <a:ext cx="469173" cy="470404"/>
            <a:chOff x="-23244900" y="3888100"/>
            <a:chExt cx="295375" cy="296150"/>
          </a:xfrm>
        </p:grpSpPr>
        <p:sp>
          <p:nvSpPr>
            <p:cNvPr id="9262" name="Google Shape;9262;p82"/>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63" name="Google Shape;9263;p82"/>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64" name="Google Shape;9264;p82"/>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65" name="Google Shape;9265;p82"/>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66" name="Google Shape;9266;p82"/>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67" name="Google Shape;9267;p82"/>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68" name="Google Shape;9268;p82"/>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69" name="Google Shape;9269;p82"/>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70" name="Google Shape;9270;p82"/>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71" name="Google Shape;9271;p82"/>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72" name="Google Shape;9272;p82"/>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273" name="Google Shape;9273;p82"/>
          <p:cNvSpPr/>
          <p:nvPr/>
        </p:nvSpPr>
        <p:spPr>
          <a:xfrm>
            <a:off x="8816269" y="5718651"/>
            <a:ext cx="471715" cy="471676"/>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9277"/>
        <p:cNvGrpSpPr/>
        <p:nvPr/>
      </p:nvGrpSpPr>
      <p:grpSpPr>
        <a:xfrm>
          <a:off x="0" y="0"/>
          <a:ext cx="0" cy="0"/>
          <a:chOff x="0" y="0"/>
          <a:chExt cx="0" cy="0"/>
        </a:xfrm>
      </p:grpSpPr>
      <p:sp>
        <p:nvSpPr>
          <p:cNvPr id="9278" name="Google Shape;9278;p83"/>
          <p:cNvSpPr txBox="1">
            <a:spLocks noGrp="1"/>
          </p:cNvSpPr>
          <p:nvPr>
            <p:ph type="title" idx="4294967295"/>
          </p:nvPr>
        </p:nvSpPr>
        <p:spPr>
          <a:xfrm>
            <a:off x="1132900" y="1258367"/>
            <a:ext cx="4642800" cy="643200"/>
          </a:xfrm>
          <a:prstGeom prst="rect">
            <a:avLst/>
          </a:prstGeom>
        </p:spPr>
        <p:txBody>
          <a:bodyPr spcFirstLastPara="1" vert="horz" wrap="square" lIns="121900" tIns="121900" rIns="121900" bIns="121900" rtlCol="0" anchor="t" anchorCtr="0">
            <a:noAutofit/>
          </a:bodyPr>
          <a:lstStyle/>
          <a:p>
            <a:pPr algn="ctr">
              <a:spcBef>
                <a:spcPts val="0"/>
              </a:spcBef>
              <a:buClr>
                <a:srgbClr val="000000"/>
              </a:buClr>
              <a:buSzPts val="1100"/>
            </a:pPr>
            <a:r>
              <a:rPr lang="en">
                <a:solidFill>
                  <a:srgbClr val="FF0000"/>
                </a:solidFill>
                <a:latin typeface="Georgia" panose="02040502050405020303" pitchFamily="18" charset="0"/>
                <a:ea typeface="Arial"/>
                <a:cs typeface="Arial"/>
                <a:sym typeface="Arial"/>
              </a:rPr>
              <a:t>Business Icons</a:t>
            </a:r>
            <a:endParaRPr>
              <a:solidFill>
                <a:srgbClr val="FF0000"/>
              </a:solidFill>
              <a:latin typeface="Georgia" panose="02040502050405020303" pitchFamily="18" charset="0"/>
              <a:ea typeface="Arial"/>
              <a:cs typeface="Arial"/>
              <a:sym typeface="Arial"/>
            </a:endParaRPr>
          </a:p>
        </p:txBody>
      </p:sp>
      <p:sp>
        <p:nvSpPr>
          <p:cNvPr id="9279" name="Google Shape;9279;p83"/>
          <p:cNvSpPr txBox="1">
            <a:spLocks noGrp="1"/>
          </p:cNvSpPr>
          <p:nvPr>
            <p:ph type="title" idx="4294967295"/>
          </p:nvPr>
        </p:nvSpPr>
        <p:spPr>
          <a:xfrm>
            <a:off x="6477867" y="1258367"/>
            <a:ext cx="4642800" cy="643200"/>
          </a:xfrm>
          <a:prstGeom prst="rect">
            <a:avLst/>
          </a:prstGeom>
        </p:spPr>
        <p:txBody>
          <a:bodyPr spcFirstLastPara="1" vert="horz" wrap="square" lIns="121900" tIns="121900" rIns="121900" bIns="121900" rtlCol="0" anchor="t" anchorCtr="0">
            <a:noAutofit/>
          </a:bodyPr>
          <a:lstStyle/>
          <a:p>
            <a:pPr algn="ctr">
              <a:spcBef>
                <a:spcPts val="0"/>
              </a:spcBef>
              <a:buClr>
                <a:srgbClr val="000000"/>
              </a:buClr>
              <a:buSzPts val="1100"/>
            </a:pPr>
            <a:r>
              <a:rPr lang="en">
                <a:latin typeface="Georgia" panose="02040502050405020303" pitchFamily="18" charset="0"/>
                <a:ea typeface="Arial"/>
                <a:cs typeface="Arial"/>
                <a:sym typeface="Arial"/>
              </a:rPr>
              <a:t>Teamwork Icons</a:t>
            </a:r>
            <a:endParaRPr>
              <a:solidFill>
                <a:srgbClr val="FFFFFF"/>
              </a:solidFill>
              <a:latin typeface="Georgia" panose="02040502050405020303" pitchFamily="18" charset="0"/>
              <a:ea typeface="Arial"/>
              <a:cs typeface="Arial"/>
              <a:sym typeface="Arial"/>
            </a:endParaRPr>
          </a:p>
        </p:txBody>
      </p:sp>
      <p:sp>
        <p:nvSpPr>
          <p:cNvPr id="9280" name="Google Shape;9280;p83"/>
          <p:cNvSpPr/>
          <p:nvPr/>
        </p:nvSpPr>
        <p:spPr>
          <a:xfrm>
            <a:off x="1133173" y="2043799"/>
            <a:ext cx="489681" cy="488485"/>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281" name="Google Shape;9281;p83"/>
          <p:cNvGrpSpPr/>
          <p:nvPr/>
        </p:nvGrpSpPr>
        <p:grpSpPr>
          <a:xfrm>
            <a:off x="1133340" y="2633892"/>
            <a:ext cx="489681" cy="489681"/>
            <a:chOff x="-65145700" y="3727425"/>
            <a:chExt cx="317425" cy="317425"/>
          </a:xfrm>
        </p:grpSpPr>
        <p:sp>
          <p:nvSpPr>
            <p:cNvPr id="9282" name="Google Shape;9282;p83"/>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83" name="Google Shape;9283;p83"/>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284" name="Google Shape;9284;p83"/>
          <p:cNvGrpSpPr/>
          <p:nvPr/>
        </p:nvGrpSpPr>
        <p:grpSpPr>
          <a:xfrm>
            <a:off x="1137602" y="3205778"/>
            <a:ext cx="481157" cy="489681"/>
            <a:chOff x="-65144125" y="4094450"/>
            <a:chExt cx="311900" cy="317425"/>
          </a:xfrm>
        </p:grpSpPr>
        <p:sp>
          <p:nvSpPr>
            <p:cNvPr id="9285" name="Google Shape;9285;p83"/>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86" name="Google Shape;9286;p83"/>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87" name="Google Shape;9287;p83"/>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288" name="Google Shape;9288;p83"/>
          <p:cNvSpPr/>
          <p:nvPr/>
        </p:nvSpPr>
        <p:spPr>
          <a:xfrm>
            <a:off x="4076573" y="2041968"/>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289" name="Google Shape;9289;p83"/>
          <p:cNvGrpSpPr/>
          <p:nvPr/>
        </p:nvGrpSpPr>
        <p:grpSpPr>
          <a:xfrm>
            <a:off x="4075694" y="2633371"/>
            <a:ext cx="494193" cy="490723"/>
            <a:chOff x="-63250675" y="3744075"/>
            <a:chExt cx="320350" cy="318100"/>
          </a:xfrm>
        </p:grpSpPr>
        <p:sp>
          <p:nvSpPr>
            <p:cNvPr id="9290" name="Google Shape;9290;p83"/>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91" name="Google Shape;9291;p83"/>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92" name="Google Shape;9292;p83"/>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293" name="Google Shape;9293;p83"/>
          <p:cNvGrpSpPr/>
          <p:nvPr/>
        </p:nvGrpSpPr>
        <p:grpSpPr>
          <a:xfrm>
            <a:off x="4077950" y="3205778"/>
            <a:ext cx="489681" cy="489681"/>
            <a:chOff x="-63250675" y="4110200"/>
            <a:chExt cx="317425" cy="317425"/>
          </a:xfrm>
        </p:grpSpPr>
        <p:sp>
          <p:nvSpPr>
            <p:cNvPr id="9294" name="Google Shape;9294;p83"/>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95" name="Google Shape;9295;p83"/>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96" name="Google Shape;9296;p83"/>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97" name="Google Shape;9297;p83"/>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98" name="Google Shape;9298;p83"/>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299" name="Google Shape;9299;p83"/>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00" name="Google Shape;9300;p83"/>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01" name="Google Shape;9301;p83"/>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02" name="Google Shape;9302;p83"/>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03" name="Google Shape;9303;p83"/>
          <p:cNvGrpSpPr/>
          <p:nvPr/>
        </p:nvGrpSpPr>
        <p:grpSpPr>
          <a:xfrm>
            <a:off x="2316679" y="3868571"/>
            <a:ext cx="478767" cy="478459"/>
            <a:chOff x="-61351725" y="3372400"/>
            <a:chExt cx="310350" cy="310150"/>
          </a:xfrm>
        </p:grpSpPr>
        <p:sp>
          <p:nvSpPr>
            <p:cNvPr id="9304" name="Google Shape;9304;p83"/>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05" name="Google Shape;9305;p83"/>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06" name="Google Shape;9306;p83"/>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07" name="Google Shape;9307;p83"/>
          <p:cNvGrpSpPr/>
          <p:nvPr/>
        </p:nvGrpSpPr>
        <p:grpSpPr>
          <a:xfrm>
            <a:off x="2311819" y="4485979"/>
            <a:ext cx="488485" cy="444712"/>
            <a:chOff x="-61354875" y="3751050"/>
            <a:chExt cx="316650" cy="288275"/>
          </a:xfrm>
        </p:grpSpPr>
        <p:sp>
          <p:nvSpPr>
            <p:cNvPr id="9308" name="Google Shape;9308;p83"/>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09" name="Google Shape;9309;p83"/>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10" name="Google Shape;9310;p83"/>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11" name="Google Shape;9311;p83"/>
          <p:cNvGrpSpPr/>
          <p:nvPr/>
        </p:nvGrpSpPr>
        <p:grpSpPr>
          <a:xfrm>
            <a:off x="2311819" y="5074832"/>
            <a:ext cx="488485" cy="489720"/>
            <a:chOff x="-61354875" y="4101525"/>
            <a:chExt cx="316650" cy="317450"/>
          </a:xfrm>
        </p:grpSpPr>
        <p:sp>
          <p:nvSpPr>
            <p:cNvPr id="9312" name="Google Shape;9312;p83"/>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13" name="Google Shape;9313;p83"/>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14" name="Google Shape;9314;p83"/>
          <p:cNvGrpSpPr/>
          <p:nvPr/>
        </p:nvGrpSpPr>
        <p:grpSpPr>
          <a:xfrm>
            <a:off x="5267066" y="3864001"/>
            <a:ext cx="490876" cy="487599"/>
            <a:chOff x="-59470075" y="3308975"/>
            <a:chExt cx="318200" cy="316075"/>
          </a:xfrm>
        </p:grpSpPr>
        <p:sp>
          <p:nvSpPr>
            <p:cNvPr id="9315" name="Google Shape;9315;p83"/>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16" name="Google Shape;9316;p83"/>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17" name="Google Shape;9317;p83"/>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18" name="Google Shape;9318;p83"/>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19" name="Google Shape;9319;p83"/>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20" name="Google Shape;9320;p83"/>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21" name="Google Shape;9321;p83"/>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22" name="Google Shape;9322;p83"/>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23" name="Google Shape;9323;p83"/>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24" name="Google Shape;9324;p83"/>
          <p:cNvGrpSpPr/>
          <p:nvPr/>
        </p:nvGrpSpPr>
        <p:grpSpPr>
          <a:xfrm>
            <a:off x="1727640" y="2044940"/>
            <a:ext cx="489681" cy="486248"/>
            <a:chOff x="-64781025" y="3361050"/>
            <a:chExt cx="317425" cy="315200"/>
          </a:xfrm>
        </p:grpSpPr>
        <p:sp>
          <p:nvSpPr>
            <p:cNvPr id="9325" name="Google Shape;9325;p83"/>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26" name="Google Shape;9326;p83"/>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27" name="Google Shape;9327;p83"/>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28" name="Google Shape;9328;p83"/>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329" name="Google Shape;9329;p83"/>
          <p:cNvSpPr/>
          <p:nvPr/>
        </p:nvSpPr>
        <p:spPr>
          <a:xfrm>
            <a:off x="1727473" y="2635081"/>
            <a:ext cx="489681" cy="487251"/>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30" name="Google Shape;9330;p83"/>
          <p:cNvSpPr/>
          <p:nvPr/>
        </p:nvSpPr>
        <p:spPr>
          <a:xfrm>
            <a:off x="1763918" y="3205752"/>
            <a:ext cx="416789" cy="48968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31" name="Google Shape;9331;p83"/>
          <p:cNvSpPr/>
          <p:nvPr/>
        </p:nvSpPr>
        <p:spPr>
          <a:xfrm>
            <a:off x="4677631" y="2097273"/>
            <a:ext cx="488447" cy="381540"/>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332" name="Google Shape;9332;p83"/>
          <p:cNvGrpSpPr/>
          <p:nvPr/>
        </p:nvGrpSpPr>
        <p:grpSpPr>
          <a:xfrm>
            <a:off x="4666840" y="2633526"/>
            <a:ext cx="510353" cy="490413"/>
            <a:chOff x="-62890750" y="3747425"/>
            <a:chExt cx="330825" cy="317900"/>
          </a:xfrm>
        </p:grpSpPr>
        <p:sp>
          <p:nvSpPr>
            <p:cNvPr id="9333" name="Google Shape;9333;p83"/>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34" name="Google Shape;9334;p83"/>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35" name="Google Shape;9335;p83"/>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36" name="Google Shape;9336;p83"/>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37" name="Google Shape;9337;p83"/>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38" name="Google Shape;9338;p83"/>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39" name="Google Shape;9339;p83"/>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40" name="Google Shape;9340;p83"/>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41" name="Google Shape;9341;p83"/>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42" name="Google Shape;9342;p83"/>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43" name="Google Shape;9343;p83"/>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44" name="Google Shape;9344;p83"/>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45" name="Google Shape;9345;p83"/>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46" name="Google Shape;9346;p83"/>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47" name="Google Shape;9347;p83"/>
          <p:cNvGrpSpPr/>
          <p:nvPr/>
        </p:nvGrpSpPr>
        <p:grpSpPr>
          <a:xfrm>
            <a:off x="4677176" y="3206375"/>
            <a:ext cx="489681" cy="488485"/>
            <a:chOff x="-62884425" y="4111775"/>
            <a:chExt cx="317425" cy="316650"/>
          </a:xfrm>
        </p:grpSpPr>
        <p:sp>
          <p:nvSpPr>
            <p:cNvPr id="9348" name="Google Shape;9348;p83"/>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49" name="Google Shape;9349;p83"/>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50" name="Google Shape;9350;p83"/>
          <p:cNvGrpSpPr/>
          <p:nvPr/>
        </p:nvGrpSpPr>
        <p:grpSpPr>
          <a:xfrm>
            <a:off x="2907353" y="3867801"/>
            <a:ext cx="487251" cy="480001"/>
            <a:chOff x="-60991775" y="3376900"/>
            <a:chExt cx="315850" cy="311150"/>
          </a:xfrm>
        </p:grpSpPr>
        <p:sp>
          <p:nvSpPr>
            <p:cNvPr id="9351" name="Google Shape;9351;p83"/>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52" name="Google Shape;9352;p83"/>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53" name="Google Shape;9353;p83"/>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54" name="Google Shape;9354;p83"/>
          <p:cNvGrpSpPr/>
          <p:nvPr/>
        </p:nvGrpSpPr>
        <p:grpSpPr>
          <a:xfrm>
            <a:off x="2906736" y="4468953"/>
            <a:ext cx="488485" cy="478767"/>
            <a:chOff x="-60988625" y="3740800"/>
            <a:chExt cx="316650" cy="310350"/>
          </a:xfrm>
        </p:grpSpPr>
        <p:sp>
          <p:nvSpPr>
            <p:cNvPr id="9355" name="Google Shape;9355;p8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56" name="Google Shape;9356;p8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57" name="Google Shape;9357;p8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58" name="Google Shape;9358;p83"/>
          <p:cNvGrpSpPr/>
          <p:nvPr/>
        </p:nvGrpSpPr>
        <p:grpSpPr>
          <a:xfrm>
            <a:off x="2906736" y="5076221"/>
            <a:ext cx="488485" cy="486943"/>
            <a:chOff x="-60987850" y="4100950"/>
            <a:chExt cx="316650" cy="315650"/>
          </a:xfrm>
        </p:grpSpPr>
        <p:sp>
          <p:nvSpPr>
            <p:cNvPr id="9359" name="Google Shape;9359;p83"/>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60" name="Google Shape;9360;p83"/>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61" name="Google Shape;9361;p83"/>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62" name="Google Shape;9362;p83"/>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63" name="Google Shape;9363;p83"/>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64" name="Google Shape;9364;p83"/>
          <p:cNvGrpSpPr/>
          <p:nvPr/>
        </p:nvGrpSpPr>
        <p:grpSpPr>
          <a:xfrm>
            <a:off x="5266449" y="4470168"/>
            <a:ext cx="492111" cy="476337"/>
            <a:chOff x="-59447250" y="3706150"/>
            <a:chExt cx="319000" cy="308775"/>
          </a:xfrm>
        </p:grpSpPr>
        <p:sp>
          <p:nvSpPr>
            <p:cNvPr id="9365" name="Google Shape;9365;p83"/>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66" name="Google Shape;9366;p83"/>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67" name="Google Shape;9367;p83"/>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68" name="Google Shape;9368;p83"/>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69" name="Google Shape;9369;p83"/>
          <p:cNvGrpSpPr/>
          <p:nvPr/>
        </p:nvGrpSpPr>
        <p:grpSpPr>
          <a:xfrm>
            <a:off x="2318085" y="2045248"/>
            <a:ext cx="490915" cy="485632"/>
            <a:chOff x="-64406125" y="3362225"/>
            <a:chExt cx="318225" cy="314800"/>
          </a:xfrm>
        </p:grpSpPr>
        <p:sp>
          <p:nvSpPr>
            <p:cNvPr id="9370" name="Google Shape;9370;p83"/>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71" name="Google Shape;9371;p83"/>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372" name="Google Shape;9372;p83"/>
          <p:cNvSpPr/>
          <p:nvPr/>
        </p:nvSpPr>
        <p:spPr>
          <a:xfrm>
            <a:off x="2402361" y="2633868"/>
            <a:ext cx="322032" cy="48968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373" name="Google Shape;9373;p83"/>
          <p:cNvGrpSpPr/>
          <p:nvPr/>
        </p:nvGrpSpPr>
        <p:grpSpPr>
          <a:xfrm>
            <a:off x="2318704" y="3206375"/>
            <a:ext cx="489681" cy="488485"/>
            <a:chOff x="-64410850" y="4094450"/>
            <a:chExt cx="317425" cy="316650"/>
          </a:xfrm>
        </p:grpSpPr>
        <p:sp>
          <p:nvSpPr>
            <p:cNvPr id="9374" name="Google Shape;9374;p83"/>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75" name="Google Shape;9375;p83"/>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76" name="Google Shape;9376;p83"/>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377" name="Google Shape;9377;p83"/>
          <p:cNvSpPr/>
          <p:nvPr/>
        </p:nvSpPr>
        <p:spPr>
          <a:xfrm>
            <a:off x="5310996" y="2043067"/>
            <a:ext cx="426509" cy="489951"/>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378" name="Google Shape;9378;p83"/>
          <p:cNvGrpSpPr/>
          <p:nvPr/>
        </p:nvGrpSpPr>
        <p:grpSpPr>
          <a:xfrm>
            <a:off x="5280768" y="2633140"/>
            <a:ext cx="487289" cy="491185"/>
            <a:chOff x="-62516625" y="3743175"/>
            <a:chExt cx="315875" cy="318400"/>
          </a:xfrm>
        </p:grpSpPr>
        <p:sp>
          <p:nvSpPr>
            <p:cNvPr id="9379" name="Google Shape;9379;p83"/>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80" name="Google Shape;9380;p83"/>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81" name="Google Shape;9381;p83"/>
          <p:cNvGrpSpPr/>
          <p:nvPr/>
        </p:nvGrpSpPr>
        <p:grpSpPr>
          <a:xfrm>
            <a:off x="5289887" y="3233101"/>
            <a:ext cx="469048" cy="435032"/>
            <a:chOff x="-62511900" y="4129100"/>
            <a:chExt cx="304050" cy="282000"/>
          </a:xfrm>
        </p:grpSpPr>
        <p:sp>
          <p:nvSpPr>
            <p:cNvPr id="9382" name="Google Shape;9382;p83"/>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83" name="Google Shape;9383;p83"/>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84" name="Google Shape;9384;p83"/>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85" name="Google Shape;9385;p83"/>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86" name="Google Shape;9386;p83"/>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87" name="Google Shape;9387;p83"/>
          <p:cNvGrpSpPr/>
          <p:nvPr/>
        </p:nvGrpSpPr>
        <p:grpSpPr>
          <a:xfrm>
            <a:off x="3527383" y="3862961"/>
            <a:ext cx="414360" cy="489681"/>
            <a:chOff x="-60597975" y="3367475"/>
            <a:chExt cx="268600" cy="317425"/>
          </a:xfrm>
        </p:grpSpPr>
        <p:sp>
          <p:nvSpPr>
            <p:cNvPr id="9388" name="Google Shape;9388;p83"/>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89" name="Google Shape;9389;p83"/>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90" name="Google Shape;9390;p83"/>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91" name="Google Shape;9391;p83"/>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92" name="Google Shape;9392;p83"/>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393" name="Google Shape;9393;p83"/>
          <p:cNvSpPr/>
          <p:nvPr/>
        </p:nvSpPr>
        <p:spPr>
          <a:xfrm>
            <a:off x="3488353" y="4464976"/>
            <a:ext cx="492111" cy="486673"/>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394" name="Google Shape;9394;p83"/>
          <p:cNvGrpSpPr/>
          <p:nvPr/>
        </p:nvGrpSpPr>
        <p:grpSpPr>
          <a:xfrm>
            <a:off x="3490320" y="5144716"/>
            <a:ext cx="488485" cy="349953"/>
            <a:chOff x="-60621600" y="4145650"/>
            <a:chExt cx="316650" cy="226850"/>
          </a:xfrm>
        </p:grpSpPr>
        <p:sp>
          <p:nvSpPr>
            <p:cNvPr id="9395" name="Google Shape;9395;p83"/>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96" name="Google Shape;9396;p83"/>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397" name="Google Shape;9397;p83"/>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398" name="Google Shape;9398;p83"/>
          <p:cNvGrpSpPr/>
          <p:nvPr/>
        </p:nvGrpSpPr>
        <p:grpSpPr>
          <a:xfrm>
            <a:off x="5272523" y="5076048"/>
            <a:ext cx="479963" cy="487289"/>
            <a:chOff x="-59400775" y="4084200"/>
            <a:chExt cx="311125" cy="315875"/>
          </a:xfrm>
        </p:grpSpPr>
        <p:sp>
          <p:nvSpPr>
            <p:cNvPr id="9399" name="Google Shape;9399;p83"/>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00" name="Google Shape;9400;p83"/>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01" name="Google Shape;9401;p83"/>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02" name="Google Shape;9402;p83"/>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03" name="Google Shape;9403;p83"/>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04" name="Google Shape;9404;p83"/>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05" name="Google Shape;9405;p83"/>
          <p:cNvGrpSpPr/>
          <p:nvPr/>
        </p:nvGrpSpPr>
        <p:grpSpPr>
          <a:xfrm>
            <a:off x="2904648" y="2043822"/>
            <a:ext cx="487251" cy="488485"/>
            <a:chOff x="-64044600" y="3360375"/>
            <a:chExt cx="315850" cy="316650"/>
          </a:xfrm>
        </p:grpSpPr>
        <p:sp>
          <p:nvSpPr>
            <p:cNvPr id="9406" name="Google Shape;9406;p83"/>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07" name="Google Shape;9407;p83"/>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08" name="Google Shape;9408;p83"/>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09" name="Google Shape;9409;p83"/>
          <p:cNvGrpSpPr/>
          <p:nvPr/>
        </p:nvGrpSpPr>
        <p:grpSpPr>
          <a:xfrm>
            <a:off x="2939879" y="2633892"/>
            <a:ext cx="416789" cy="489681"/>
            <a:chOff x="-64022550" y="3727425"/>
            <a:chExt cx="270175" cy="317425"/>
          </a:xfrm>
        </p:grpSpPr>
        <p:sp>
          <p:nvSpPr>
            <p:cNvPr id="9410" name="Google Shape;9410;p83"/>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11" name="Google Shape;9411;p83"/>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12" name="Google Shape;9412;p83"/>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13" name="Google Shape;9413;p83"/>
          <p:cNvGrpSpPr/>
          <p:nvPr/>
        </p:nvGrpSpPr>
        <p:grpSpPr>
          <a:xfrm>
            <a:off x="2972063" y="3205757"/>
            <a:ext cx="352423" cy="489720"/>
            <a:chOff x="-64001300" y="4093650"/>
            <a:chExt cx="228450" cy="317450"/>
          </a:xfrm>
        </p:grpSpPr>
        <p:sp>
          <p:nvSpPr>
            <p:cNvPr id="9414" name="Google Shape;9414;p83"/>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15" name="Google Shape;9415;p83"/>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16" name="Google Shape;9416;p83"/>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17" name="Google Shape;9417;p83"/>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18" name="Google Shape;9418;p83"/>
          <p:cNvGrpSpPr/>
          <p:nvPr/>
        </p:nvGrpSpPr>
        <p:grpSpPr>
          <a:xfrm>
            <a:off x="1130735" y="3863480"/>
            <a:ext cx="479963" cy="488640"/>
            <a:chOff x="-62148800" y="3377700"/>
            <a:chExt cx="311125" cy="316750"/>
          </a:xfrm>
        </p:grpSpPr>
        <p:sp>
          <p:nvSpPr>
            <p:cNvPr id="9419" name="Google Shape;9419;p83"/>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20" name="Google Shape;9420;p83"/>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21" name="Google Shape;9421;p83"/>
          <p:cNvGrpSpPr/>
          <p:nvPr/>
        </p:nvGrpSpPr>
        <p:grpSpPr>
          <a:xfrm>
            <a:off x="1125278" y="4463476"/>
            <a:ext cx="490876" cy="489720"/>
            <a:chOff x="-62154300" y="3743950"/>
            <a:chExt cx="318200" cy="317450"/>
          </a:xfrm>
        </p:grpSpPr>
        <p:sp>
          <p:nvSpPr>
            <p:cNvPr id="9422" name="Google Shape;9422;p83"/>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23" name="Google Shape;9423;p83"/>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24" name="Google Shape;9424;p83"/>
          <p:cNvGrpSpPr/>
          <p:nvPr/>
        </p:nvGrpSpPr>
        <p:grpSpPr>
          <a:xfrm>
            <a:off x="1125259" y="5075450"/>
            <a:ext cx="490915" cy="488485"/>
            <a:chOff x="-62151950" y="4111775"/>
            <a:chExt cx="318225" cy="316650"/>
          </a:xfrm>
        </p:grpSpPr>
        <p:sp>
          <p:nvSpPr>
            <p:cNvPr id="9425" name="Google Shape;9425;p83"/>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26" name="Google Shape;9426;p83"/>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27" name="Google Shape;9427;p83"/>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28" name="Google Shape;9428;p83"/>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29" name="Google Shape;9429;p83"/>
          <p:cNvGrpSpPr/>
          <p:nvPr/>
        </p:nvGrpSpPr>
        <p:grpSpPr>
          <a:xfrm>
            <a:off x="4083425" y="3862844"/>
            <a:ext cx="490876" cy="489912"/>
            <a:chOff x="-60254550" y="3367325"/>
            <a:chExt cx="318200" cy="317575"/>
          </a:xfrm>
        </p:grpSpPr>
        <p:sp>
          <p:nvSpPr>
            <p:cNvPr id="9430" name="Google Shape;9430;p83"/>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31" name="Google Shape;9431;p83"/>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32" name="Google Shape;9432;p83"/>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33" name="Google Shape;9433;p83"/>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34" name="Google Shape;9434;p83"/>
          <p:cNvGrpSpPr/>
          <p:nvPr/>
        </p:nvGrpSpPr>
        <p:grpSpPr>
          <a:xfrm>
            <a:off x="4084620" y="4464169"/>
            <a:ext cx="488485" cy="488331"/>
            <a:chOff x="-60255350" y="3733825"/>
            <a:chExt cx="316650" cy="316550"/>
          </a:xfrm>
        </p:grpSpPr>
        <p:sp>
          <p:nvSpPr>
            <p:cNvPr id="9435" name="Google Shape;9435;p83"/>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36" name="Google Shape;9436;p83"/>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37" name="Google Shape;9437;p83"/>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38" name="Google Shape;9438;p83"/>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39" name="Google Shape;9439;p83"/>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40" name="Google Shape;9440;p83"/>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41" name="Google Shape;9441;p83"/>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42" name="Google Shape;9442;p83"/>
          <p:cNvGrpSpPr/>
          <p:nvPr/>
        </p:nvGrpSpPr>
        <p:grpSpPr>
          <a:xfrm>
            <a:off x="4121683" y="5076048"/>
            <a:ext cx="414360" cy="487289"/>
            <a:chOff x="-60232500" y="4101525"/>
            <a:chExt cx="268600" cy="315875"/>
          </a:xfrm>
        </p:grpSpPr>
        <p:sp>
          <p:nvSpPr>
            <p:cNvPr id="9443" name="Google Shape;9443;p83"/>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44" name="Google Shape;9444;p83"/>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445" name="Google Shape;9445;p83"/>
          <p:cNvSpPr/>
          <p:nvPr/>
        </p:nvSpPr>
        <p:spPr>
          <a:xfrm>
            <a:off x="2905382" y="5701292"/>
            <a:ext cx="488447" cy="48972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446" name="Google Shape;9446;p83"/>
          <p:cNvGrpSpPr/>
          <p:nvPr/>
        </p:nvGrpSpPr>
        <p:grpSpPr>
          <a:xfrm>
            <a:off x="3499016" y="2043822"/>
            <a:ext cx="490915" cy="488485"/>
            <a:chOff x="-63679950" y="3360375"/>
            <a:chExt cx="318225" cy="316650"/>
          </a:xfrm>
        </p:grpSpPr>
        <p:sp>
          <p:nvSpPr>
            <p:cNvPr id="9447" name="Google Shape;9447;p83"/>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48" name="Google Shape;9448;p83"/>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49" name="Google Shape;9449;p83"/>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50" name="Google Shape;9450;p83"/>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451" name="Google Shape;9451;p83"/>
          <p:cNvSpPr/>
          <p:nvPr/>
        </p:nvSpPr>
        <p:spPr>
          <a:xfrm>
            <a:off x="3497640" y="2633559"/>
            <a:ext cx="493345" cy="490299"/>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452" name="Google Shape;9452;p83"/>
          <p:cNvGrpSpPr/>
          <p:nvPr/>
        </p:nvGrpSpPr>
        <p:grpSpPr>
          <a:xfrm>
            <a:off x="3497185" y="3205605"/>
            <a:ext cx="494579" cy="490028"/>
            <a:chOff x="-63679950" y="4093450"/>
            <a:chExt cx="320600" cy="317650"/>
          </a:xfrm>
        </p:grpSpPr>
        <p:sp>
          <p:nvSpPr>
            <p:cNvPr id="9453" name="Google Shape;9453;p83"/>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54" name="Google Shape;9454;p83"/>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55" name="Google Shape;9455;p83"/>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56" name="Google Shape;9456;p83"/>
          <p:cNvGrpSpPr/>
          <p:nvPr/>
        </p:nvGrpSpPr>
        <p:grpSpPr>
          <a:xfrm>
            <a:off x="1710675" y="3862940"/>
            <a:ext cx="488485" cy="489720"/>
            <a:chOff x="-61784125" y="3377700"/>
            <a:chExt cx="316650" cy="317450"/>
          </a:xfrm>
        </p:grpSpPr>
        <p:sp>
          <p:nvSpPr>
            <p:cNvPr id="9457" name="Google Shape;9457;p83"/>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58" name="Google Shape;9458;p83"/>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59" name="Google Shape;9459;p83"/>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60" name="Google Shape;9460;p83"/>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61" name="Google Shape;9461;p83"/>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62" name="Google Shape;9462;p83"/>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63" name="Google Shape;9463;p83"/>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64" name="Google Shape;9464;p83"/>
          <p:cNvGrpSpPr/>
          <p:nvPr/>
        </p:nvGrpSpPr>
        <p:grpSpPr>
          <a:xfrm>
            <a:off x="1710675" y="4463476"/>
            <a:ext cx="488485" cy="489720"/>
            <a:chOff x="-61783350" y="3743950"/>
            <a:chExt cx="316650" cy="317450"/>
          </a:xfrm>
        </p:grpSpPr>
        <p:sp>
          <p:nvSpPr>
            <p:cNvPr id="9465" name="Google Shape;9465;p83"/>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66" name="Google Shape;9466;p83"/>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467" name="Google Shape;9467;p83"/>
          <p:cNvSpPr/>
          <p:nvPr/>
        </p:nvSpPr>
        <p:spPr>
          <a:xfrm>
            <a:off x="1710516" y="5075210"/>
            <a:ext cx="488485" cy="488909"/>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68" name="Google Shape;9468;p83"/>
          <p:cNvSpPr/>
          <p:nvPr/>
        </p:nvSpPr>
        <p:spPr>
          <a:xfrm>
            <a:off x="4674252" y="3876070"/>
            <a:ext cx="488485" cy="463417"/>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69" name="Google Shape;9469;p83"/>
          <p:cNvSpPr/>
          <p:nvPr/>
        </p:nvSpPr>
        <p:spPr>
          <a:xfrm>
            <a:off x="4673037" y="4516925"/>
            <a:ext cx="490915" cy="382775"/>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470" name="Google Shape;9470;p83"/>
          <p:cNvGrpSpPr/>
          <p:nvPr/>
        </p:nvGrpSpPr>
        <p:grpSpPr>
          <a:xfrm>
            <a:off x="4672574" y="5076588"/>
            <a:ext cx="492149" cy="486209"/>
            <a:chOff x="-59869425" y="4102225"/>
            <a:chExt cx="319025" cy="315175"/>
          </a:xfrm>
        </p:grpSpPr>
        <p:sp>
          <p:nvSpPr>
            <p:cNvPr id="9471" name="Google Shape;9471;p83"/>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72" name="Google Shape;9472;p83"/>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73" name="Google Shape;9473;p83"/>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74" name="Google Shape;9474;p83"/>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75" name="Google Shape;9475;p83"/>
          <p:cNvGrpSpPr/>
          <p:nvPr/>
        </p:nvGrpSpPr>
        <p:grpSpPr>
          <a:xfrm>
            <a:off x="3497644" y="5701684"/>
            <a:ext cx="488485" cy="487289"/>
            <a:chOff x="-59029025" y="3711650"/>
            <a:chExt cx="316650" cy="315875"/>
          </a:xfrm>
        </p:grpSpPr>
        <p:sp>
          <p:nvSpPr>
            <p:cNvPr id="9476" name="Google Shape;9476;p83"/>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77" name="Google Shape;9477;p83"/>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78" name="Google Shape;9478;p83"/>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79" name="Google Shape;9479;p83"/>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80" name="Google Shape;9480;p83"/>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81" name="Google Shape;9481;p83"/>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82" name="Google Shape;9482;p83"/>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83" name="Google Shape;9483;p83"/>
          <p:cNvGrpSpPr/>
          <p:nvPr/>
        </p:nvGrpSpPr>
        <p:grpSpPr>
          <a:xfrm>
            <a:off x="6479082" y="2043089"/>
            <a:ext cx="469253" cy="464251"/>
            <a:chOff x="581525" y="3254850"/>
            <a:chExt cx="297750" cy="294575"/>
          </a:xfrm>
        </p:grpSpPr>
        <p:sp>
          <p:nvSpPr>
            <p:cNvPr id="9484" name="Google Shape;9484;p83"/>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85" name="Google Shape;9485;p83"/>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86" name="Google Shape;9486;p83"/>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87" name="Google Shape;9487;p83"/>
          <p:cNvGrpSpPr/>
          <p:nvPr/>
        </p:nvGrpSpPr>
        <p:grpSpPr>
          <a:xfrm>
            <a:off x="6477840" y="2628338"/>
            <a:ext cx="471736" cy="468663"/>
            <a:chOff x="580725" y="3617925"/>
            <a:chExt cx="299325" cy="297375"/>
          </a:xfrm>
        </p:grpSpPr>
        <p:sp>
          <p:nvSpPr>
            <p:cNvPr id="9488" name="Google Shape;9488;p83"/>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89" name="Google Shape;9489;p83"/>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90" name="Google Shape;9490;p83"/>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91" name="Google Shape;9491;p83"/>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92" name="Google Shape;9492;p83"/>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493" name="Google Shape;9493;p83"/>
          <p:cNvGrpSpPr/>
          <p:nvPr/>
        </p:nvGrpSpPr>
        <p:grpSpPr>
          <a:xfrm>
            <a:off x="6480323" y="3224591"/>
            <a:ext cx="466772" cy="466772"/>
            <a:chOff x="583100" y="3982600"/>
            <a:chExt cx="296175" cy="296175"/>
          </a:xfrm>
        </p:grpSpPr>
        <p:sp>
          <p:nvSpPr>
            <p:cNvPr id="9494" name="Google Shape;9494;p83"/>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95" name="Google Shape;9495;p83"/>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96" name="Google Shape;9496;p83"/>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97" name="Google Shape;9497;p83"/>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98" name="Google Shape;9498;p83"/>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499" name="Google Shape;9499;p83"/>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00" name="Google Shape;9500;p83"/>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01" name="Google Shape;9501;p83"/>
          <p:cNvGrpSpPr/>
          <p:nvPr/>
        </p:nvGrpSpPr>
        <p:grpSpPr>
          <a:xfrm>
            <a:off x="9457142" y="2042756"/>
            <a:ext cx="409641" cy="464920"/>
            <a:chOff x="2423775" y="3226875"/>
            <a:chExt cx="259925" cy="295000"/>
          </a:xfrm>
        </p:grpSpPr>
        <p:sp>
          <p:nvSpPr>
            <p:cNvPr id="9502" name="Google Shape;9502;p83"/>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03" name="Google Shape;9503;p83"/>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04" name="Google Shape;9504;p83"/>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05" name="Google Shape;9505;p83"/>
          <p:cNvGrpSpPr/>
          <p:nvPr/>
        </p:nvGrpSpPr>
        <p:grpSpPr>
          <a:xfrm>
            <a:off x="9426725" y="2631137"/>
            <a:ext cx="470476" cy="463068"/>
            <a:chOff x="2404875" y="3592725"/>
            <a:chExt cx="298525" cy="293825"/>
          </a:xfrm>
        </p:grpSpPr>
        <p:sp>
          <p:nvSpPr>
            <p:cNvPr id="9506" name="Google Shape;9506;p83"/>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07" name="Google Shape;9507;p83"/>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08" name="Google Shape;9508;p83"/>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09" name="Google Shape;9509;p83"/>
          <p:cNvGrpSpPr/>
          <p:nvPr/>
        </p:nvGrpSpPr>
        <p:grpSpPr>
          <a:xfrm>
            <a:off x="9427966" y="3225223"/>
            <a:ext cx="467993" cy="465511"/>
            <a:chOff x="2404875" y="3955825"/>
            <a:chExt cx="296950" cy="295375"/>
          </a:xfrm>
        </p:grpSpPr>
        <p:sp>
          <p:nvSpPr>
            <p:cNvPr id="9510" name="Google Shape;9510;p83"/>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11" name="Google Shape;9511;p83"/>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12" name="Google Shape;9512;p83"/>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13" name="Google Shape;9513;p83"/>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14" name="Google Shape;9514;p83"/>
          <p:cNvGrpSpPr/>
          <p:nvPr/>
        </p:nvGrpSpPr>
        <p:grpSpPr>
          <a:xfrm>
            <a:off x="7686606" y="3844149"/>
            <a:ext cx="465551" cy="466772"/>
            <a:chOff x="4263650" y="3235150"/>
            <a:chExt cx="295400" cy="296175"/>
          </a:xfrm>
        </p:grpSpPr>
        <p:sp>
          <p:nvSpPr>
            <p:cNvPr id="9515" name="Google Shape;9515;p83"/>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16" name="Google Shape;9516;p83"/>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17" name="Google Shape;9517;p83"/>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18" name="Google Shape;9518;p83"/>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19" name="Google Shape;9519;p83"/>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20" name="Google Shape;9520;p83"/>
          <p:cNvGrpSpPr/>
          <p:nvPr/>
        </p:nvGrpSpPr>
        <p:grpSpPr>
          <a:xfrm>
            <a:off x="7683512" y="4456364"/>
            <a:ext cx="471736" cy="436985"/>
            <a:chOff x="4266025" y="3609275"/>
            <a:chExt cx="299325" cy="277275"/>
          </a:xfrm>
        </p:grpSpPr>
        <p:sp>
          <p:nvSpPr>
            <p:cNvPr id="9521" name="Google Shape;9521;p83"/>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22" name="Google Shape;9522;p83"/>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23" name="Google Shape;9523;p83"/>
          <p:cNvGrpSpPr/>
          <p:nvPr/>
        </p:nvGrpSpPr>
        <p:grpSpPr>
          <a:xfrm>
            <a:off x="7684123" y="5076879"/>
            <a:ext cx="470515" cy="465511"/>
            <a:chOff x="4263650" y="3963700"/>
            <a:chExt cx="298550" cy="295375"/>
          </a:xfrm>
        </p:grpSpPr>
        <p:sp>
          <p:nvSpPr>
            <p:cNvPr id="9524" name="Google Shape;9524;p83"/>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25" name="Google Shape;9525;p83"/>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26" name="Google Shape;9526;p83"/>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27" name="Google Shape;9527;p83"/>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28" name="Google Shape;9528;p83"/>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29" name="Google Shape;9529;p83"/>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30" name="Google Shape;9530;p83"/>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31" name="Google Shape;9531;p83"/>
          <p:cNvGrpSpPr/>
          <p:nvPr/>
        </p:nvGrpSpPr>
        <p:grpSpPr>
          <a:xfrm>
            <a:off x="10721906" y="3844149"/>
            <a:ext cx="301685" cy="466772"/>
            <a:chOff x="6164975" y="3211525"/>
            <a:chExt cx="191425" cy="296175"/>
          </a:xfrm>
        </p:grpSpPr>
        <p:sp>
          <p:nvSpPr>
            <p:cNvPr id="9532" name="Google Shape;9532;p83"/>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33" name="Google Shape;9533;p83"/>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34" name="Google Shape;9534;p83"/>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35" name="Google Shape;9535;p83"/>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36" name="Google Shape;9536;p83"/>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37" name="Google Shape;9537;p83"/>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38" name="Google Shape;9538;p83"/>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39" name="Google Shape;9539;p83"/>
          <p:cNvGrpSpPr/>
          <p:nvPr/>
        </p:nvGrpSpPr>
        <p:grpSpPr>
          <a:xfrm>
            <a:off x="7071288" y="2041850"/>
            <a:ext cx="470515" cy="466732"/>
            <a:chOff x="946175" y="3253275"/>
            <a:chExt cx="298550" cy="296150"/>
          </a:xfrm>
        </p:grpSpPr>
        <p:sp>
          <p:nvSpPr>
            <p:cNvPr id="9540" name="Google Shape;9540;p83"/>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41" name="Google Shape;9541;p83"/>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42" name="Google Shape;9542;p83"/>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43" name="Google Shape;9543;p83"/>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44" name="Google Shape;9544;p83"/>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45" name="Google Shape;9545;p83"/>
          <p:cNvGrpSpPr/>
          <p:nvPr/>
        </p:nvGrpSpPr>
        <p:grpSpPr>
          <a:xfrm>
            <a:off x="7072529" y="2631135"/>
            <a:ext cx="468032" cy="463068"/>
            <a:chOff x="946175" y="3619500"/>
            <a:chExt cx="296975" cy="293825"/>
          </a:xfrm>
        </p:grpSpPr>
        <p:sp>
          <p:nvSpPr>
            <p:cNvPr id="9546" name="Google Shape;9546;p83"/>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47" name="Google Shape;9547;p83"/>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48" name="Google Shape;9548;p83"/>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49" name="Google Shape;9549;p83"/>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50" name="Google Shape;9550;p83"/>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51" name="Google Shape;9551;p83"/>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52" name="Google Shape;9552;p83"/>
          <p:cNvGrpSpPr/>
          <p:nvPr/>
        </p:nvGrpSpPr>
        <p:grpSpPr>
          <a:xfrm>
            <a:off x="7071919" y="3223981"/>
            <a:ext cx="469253" cy="467993"/>
            <a:chOff x="944600" y="3981825"/>
            <a:chExt cx="297750" cy="296950"/>
          </a:xfrm>
        </p:grpSpPr>
        <p:sp>
          <p:nvSpPr>
            <p:cNvPr id="9553" name="Google Shape;9553;p83"/>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54" name="Google Shape;9554;p83"/>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55" name="Google Shape;9555;p83"/>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56" name="Google Shape;9556;p83"/>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57" name="Google Shape;9557;p83"/>
          <p:cNvGrpSpPr/>
          <p:nvPr/>
        </p:nvGrpSpPr>
        <p:grpSpPr>
          <a:xfrm>
            <a:off x="10027834" y="2042461"/>
            <a:ext cx="466772" cy="465511"/>
            <a:chOff x="2768750" y="3227275"/>
            <a:chExt cx="296175" cy="295375"/>
          </a:xfrm>
        </p:grpSpPr>
        <p:sp>
          <p:nvSpPr>
            <p:cNvPr id="9558" name="Google Shape;9558;p83"/>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59" name="Google Shape;9559;p83"/>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60" name="Google Shape;9560;p83"/>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61" name="Google Shape;9561;p83"/>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62" name="Google Shape;9562;p83"/>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63" name="Google Shape;9563;p83"/>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64" name="Google Shape;9564;p83"/>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65" name="Google Shape;9565;p83"/>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66" name="Google Shape;9566;p83"/>
          <p:cNvGrpSpPr/>
          <p:nvPr/>
        </p:nvGrpSpPr>
        <p:grpSpPr>
          <a:xfrm>
            <a:off x="10055769" y="2630289"/>
            <a:ext cx="410903" cy="464763"/>
            <a:chOff x="2786075" y="3591800"/>
            <a:chExt cx="260725" cy="294900"/>
          </a:xfrm>
        </p:grpSpPr>
        <p:sp>
          <p:nvSpPr>
            <p:cNvPr id="9567" name="Google Shape;9567;p83"/>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68" name="Google Shape;9568;p83"/>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69" name="Google Shape;9569;p83"/>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70" name="Google Shape;9570;p83"/>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71" name="Google Shape;9571;p83"/>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72" name="Google Shape;9572;p83"/>
          <p:cNvGrpSpPr/>
          <p:nvPr/>
        </p:nvGrpSpPr>
        <p:grpSpPr>
          <a:xfrm>
            <a:off x="10109765" y="3224593"/>
            <a:ext cx="302907" cy="466772"/>
            <a:chOff x="2819150" y="3955025"/>
            <a:chExt cx="192200" cy="296175"/>
          </a:xfrm>
        </p:grpSpPr>
        <p:sp>
          <p:nvSpPr>
            <p:cNvPr id="9573" name="Google Shape;9573;p83"/>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74" name="Google Shape;9574;p83"/>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75" name="Google Shape;9575;p83"/>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76" name="Google Shape;9576;p83"/>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77" name="Google Shape;9577;p83"/>
          <p:cNvGrpSpPr/>
          <p:nvPr/>
        </p:nvGrpSpPr>
        <p:grpSpPr>
          <a:xfrm>
            <a:off x="8274797" y="3845390"/>
            <a:ext cx="465511" cy="464289"/>
            <a:chOff x="4629125" y="3235150"/>
            <a:chExt cx="295375" cy="294600"/>
          </a:xfrm>
        </p:grpSpPr>
        <p:sp>
          <p:nvSpPr>
            <p:cNvPr id="9578" name="Google Shape;9578;p83"/>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79" name="Google Shape;9579;p83"/>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80" name="Google Shape;9580;p83"/>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81" name="Google Shape;9581;p83"/>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82" name="Google Shape;9582;p83"/>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83" name="Google Shape;9583;p83"/>
          <p:cNvGrpSpPr/>
          <p:nvPr/>
        </p:nvGrpSpPr>
        <p:grpSpPr>
          <a:xfrm>
            <a:off x="8274777" y="4442101"/>
            <a:ext cx="465551" cy="465511"/>
            <a:chOff x="4628325" y="3599825"/>
            <a:chExt cx="295400" cy="295375"/>
          </a:xfrm>
        </p:grpSpPr>
        <p:sp>
          <p:nvSpPr>
            <p:cNvPr id="9584" name="Google Shape;9584;p83"/>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85" name="Google Shape;9585;p83"/>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86" name="Google Shape;9586;p83"/>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87" name="Google Shape;9587;p83"/>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88" name="Google Shape;9588;p83"/>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89" name="Google Shape;9589;p83"/>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90" name="Google Shape;9590;p83"/>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91" name="Google Shape;9591;p83"/>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92" name="Google Shape;9592;p83"/>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93" name="Google Shape;9593;p83"/>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94" name="Google Shape;9594;p83"/>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95" name="Google Shape;9595;p83"/>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596" name="Google Shape;9596;p83"/>
          <p:cNvGrpSpPr/>
          <p:nvPr/>
        </p:nvGrpSpPr>
        <p:grpSpPr>
          <a:xfrm>
            <a:off x="8302712" y="5076249"/>
            <a:ext cx="409681" cy="466772"/>
            <a:chOff x="4645650" y="3962900"/>
            <a:chExt cx="259950" cy="296175"/>
          </a:xfrm>
        </p:grpSpPr>
        <p:sp>
          <p:nvSpPr>
            <p:cNvPr id="9597" name="Google Shape;9597;p83"/>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98" name="Google Shape;9598;p83"/>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599" name="Google Shape;9599;p83"/>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00" name="Google Shape;9600;p83"/>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01" name="Google Shape;9601;p83"/>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02" name="Google Shape;9602;p83"/>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03" name="Google Shape;9603;p83"/>
          <p:cNvGrpSpPr/>
          <p:nvPr/>
        </p:nvGrpSpPr>
        <p:grpSpPr>
          <a:xfrm>
            <a:off x="10639993" y="4442731"/>
            <a:ext cx="465511" cy="464251"/>
            <a:chOff x="6143725" y="3582500"/>
            <a:chExt cx="295375" cy="294575"/>
          </a:xfrm>
        </p:grpSpPr>
        <p:sp>
          <p:nvSpPr>
            <p:cNvPr id="9604" name="Google Shape;9604;p83"/>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05" name="Google Shape;9605;p83"/>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06" name="Google Shape;9606;p83"/>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07" name="Google Shape;9607;p83"/>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08" name="Google Shape;9608;p83"/>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09" name="Google Shape;9609;p83"/>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10" name="Google Shape;9610;p83"/>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11" name="Google Shape;9611;p83"/>
          <p:cNvGrpSpPr/>
          <p:nvPr/>
        </p:nvGrpSpPr>
        <p:grpSpPr>
          <a:xfrm>
            <a:off x="7665094" y="2041850"/>
            <a:ext cx="467993" cy="466732"/>
            <a:chOff x="1310075" y="3253275"/>
            <a:chExt cx="296950" cy="296150"/>
          </a:xfrm>
        </p:grpSpPr>
        <p:sp>
          <p:nvSpPr>
            <p:cNvPr id="9612" name="Google Shape;9612;p83"/>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13" name="Google Shape;9613;p83"/>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14" name="Google Shape;9614;p83"/>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615" name="Google Shape;9615;p83"/>
          <p:cNvSpPr/>
          <p:nvPr/>
        </p:nvSpPr>
        <p:spPr>
          <a:xfrm>
            <a:off x="7666989" y="2631300"/>
            <a:ext cx="464289" cy="463029"/>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616" name="Google Shape;9616;p83"/>
          <p:cNvGrpSpPr/>
          <p:nvPr/>
        </p:nvGrpSpPr>
        <p:grpSpPr>
          <a:xfrm>
            <a:off x="7664463" y="3223529"/>
            <a:ext cx="469255" cy="468900"/>
            <a:chOff x="1310075" y="3980250"/>
            <a:chExt cx="297750" cy="297525"/>
          </a:xfrm>
        </p:grpSpPr>
        <p:sp>
          <p:nvSpPr>
            <p:cNvPr id="9617" name="Google Shape;9617;p83"/>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18" name="Google Shape;9618;p83"/>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19" name="Google Shape;9619;p83"/>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20" name="Google Shape;9620;p83"/>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21" name="Google Shape;9621;p83"/>
          <p:cNvGrpSpPr/>
          <p:nvPr/>
        </p:nvGrpSpPr>
        <p:grpSpPr>
          <a:xfrm>
            <a:off x="10684182" y="2042461"/>
            <a:ext cx="355073" cy="465511"/>
            <a:chOff x="3167275" y="3227275"/>
            <a:chExt cx="225300" cy="295375"/>
          </a:xfrm>
        </p:grpSpPr>
        <p:sp>
          <p:nvSpPr>
            <p:cNvPr id="9622" name="Google Shape;9622;p83"/>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23" name="Google Shape;9623;p83"/>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24" name="Google Shape;9624;p83"/>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25" name="Google Shape;9625;p83"/>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26" name="Google Shape;9626;p83"/>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627" name="Google Shape;9627;p83"/>
          <p:cNvSpPr/>
          <p:nvPr/>
        </p:nvSpPr>
        <p:spPr>
          <a:xfrm>
            <a:off x="10616633" y="2628975"/>
            <a:ext cx="490372" cy="467677"/>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628" name="Google Shape;9628;p83"/>
          <p:cNvGrpSpPr/>
          <p:nvPr/>
        </p:nvGrpSpPr>
        <p:grpSpPr>
          <a:xfrm>
            <a:off x="10627091" y="3225203"/>
            <a:ext cx="469253" cy="465551"/>
            <a:chOff x="3133425" y="3955025"/>
            <a:chExt cx="297750" cy="295400"/>
          </a:xfrm>
        </p:grpSpPr>
        <p:sp>
          <p:nvSpPr>
            <p:cNvPr id="9629" name="Google Shape;9629;p83"/>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30" name="Google Shape;9630;p83"/>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31" name="Google Shape;9631;p83"/>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32" name="Google Shape;9632;p83"/>
          <p:cNvGrpSpPr/>
          <p:nvPr/>
        </p:nvGrpSpPr>
        <p:grpSpPr>
          <a:xfrm>
            <a:off x="8867322" y="3843320"/>
            <a:ext cx="466772" cy="468427"/>
            <a:chOff x="4991425" y="3234750"/>
            <a:chExt cx="296175" cy="297225"/>
          </a:xfrm>
        </p:grpSpPr>
        <p:sp>
          <p:nvSpPr>
            <p:cNvPr id="9633" name="Google Shape;9633;p83"/>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34" name="Google Shape;9634;p83"/>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35" name="Google Shape;9635;p83"/>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36" name="Google Shape;9636;p83"/>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37" name="Google Shape;9637;p83"/>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38" name="Google Shape;9638;p83"/>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39" name="Google Shape;9639;p83"/>
          <p:cNvGrpSpPr/>
          <p:nvPr/>
        </p:nvGrpSpPr>
        <p:grpSpPr>
          <a:xfrm>
            <a:off x="8867322" y="4469405"/>
            <a:ext cx="466772" cy="410903"/>
            <a:chOff x="4991425" y="3617150"/>
            <a:chExt cx="296175" cy="260725"/>
          </a:xfrm>
        </p:grpSpPr>
        <p:sp>
          <p:nvSpPr>
            <p:cNvPr id="9640" name="Google Shape;9640;p83"/>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41" name="Google Shape;9641;p83"/>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42" name="Google Shape;9642;p83"/>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43" name="Google Shape;9643;p83"/>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44" name="Google Shape;9644;p83"/>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45" name="Google Shape;9645;p83"/>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46" name="Google Shape;9646;p83"/>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47" name="Google Shape;9647;p83"/>
          <p:cNvGrpSpPr/>
          <p:nvPr/>
        </p:nvGrpSpPr>
        <p:grpSpPr>
          <a:xfrm>
            <a:off x="8970352" y="5076859"/>
            <a:ext cx="260709" cy="465551"/>
            <a:chOff x="5056800" y="3962900"/>
            <a:chExt cx="165425" cy="295400"/>
          </a:xfrm>
        </p:grpSpPr>
        <p:sp>
          <p:nvSpPr>
            <p:cNvPr id="9648" name="Google Shape;9648;p83"/>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49" name="Google Shape;9649;p83"/>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50" name="Google Shape;9650;p83"/>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51" name="Google Shape;9651;p83"/>
          <p:cNvGrpSpPr/>
          <p:nvPr/>
        </p:nvGrpSpPr>
        <p:grpSpPr>
          <a:xfrm>
            <a:off x="10638750" y="5076881"/>
            <a:ext cx="467993" cy="465511"/>
            <a:chOff x="6168925" y="3936925"/>
            <a:chExt cx="296950" cy="295375"/>
          </a:xfrm>
        </p:grpSpPr>
        <p:sp>
          <p:nvSpPr>
            <p:cNvPr id="9652" name="Google Shape;9652;p83"/>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53" name="Google Shape;9653;p83"/>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54" name="Google Shape;9654;p83"/>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55" name="Google Shape;9655;p83"/>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56" name="Google Shape;9656;p83"/>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57" name="Google Shape;9657;p83"/>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58" name="Google Shape;9658;p83"/>
          <p:cNvGrpSpPr/>
          <p:nvPr/>
        </p:nvGrpSpPr>
        <p:grpSpPr>
          <a:xfrm>
            <a:off x="8257008" y="2042461"/>
            <a:ext cx="464251" cy="465511"/>
            <a:chOff x="1674750" y="3254050"/>
            <a:chExt cx="294575" cy="295375"/>
          </a:xfrm>
        </p:grpSpPr>
        <p:sp>
          <p:nvSpPr>
            <p:cNvPr id="9659" name="Google Shape;9659;p83"/>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60" name="Google Shape;9660;p83"/>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61" name="Google Shape;9661;p83"/>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62" name="Google Shape;9662;p83"/>
          <p:cNvGrpSpPr/>
          <p:nvPr/>
        </p:nvGrpSpPr>
        <p:grpSpPr>
          <a:xfrm>
            <a:off x="8276237" y="2629914"/>
            <a:ext cx="425796" cy="465511"/>
            <a:chOff x="1687350" y="3618725"/>
            <a:chExt cx="270175" cy="295375"/>
          </a:xfrm>
        </p:grpSpPr>
        <p:sp>
          <p:nvSpPr>
            <p:cNvPr id="9663" name="Google Shape;9663;p83"/>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64" name="Google Shape;9664;p83"/>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65" name="Google Shape;9665;p83"/>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66" name="Google Shape;9666;p83"/>
          <p:cNvGrpSpPr/>
          <p:nvPr/>
        </p:nvGrpSpPr>
        <p:grpSpPr>
          <a:xfrm>
            <a:off x="8254507" y="3225222"/>
            <a:ext cx="469253" cy="465511"/>
            <a:chOff x="1672375" y="3982600"/>
            <a:chExt cx="297750" cy="295375"/>
          </a:xfrm>
        </p:grpSpPr>
        <p:sp>
          <p:nvSpPr>
            <p:cNvPr id="9667" name="Google Shape;9667;p83"/>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68" name="Google Shape;9668;p83"/>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69" name="Google Shape;9669;p83"/>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70" name="Google Shape;9670;p83"/>
          <p:cNvGrpSpPr/>
          <p:nvPr/>
        </p:nvGrpSpPr>
        <p:grpSpPr>
          <a:xfrm>
            <a:off x="6510497" y="3844149"/>
            <a:ext cx="466772" cy="466772"/>
            <a:chOff x="3497300" y="3227275"/>
            <a:chExt cx="296175" cy="296175"/>
          </a:xfrm>
        </p:grpSpPr>
        <p:sp>
          <p:nvSpPr>
            <p:cNvPr id="9671" name="Google Shape;9671;p83"/>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72" name="Google Shape;9672;p83"/>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73" name="Google Shape;9673;p83"/>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74" name="Google Shape;9674;p83"/>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75" name="Google Shape;9675;p83"/>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76" name="Google Shape;9676;p83"/>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77" name="Google Shape;9677;p83"/>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78" name="Google Shape;9678;p83"/>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79" name="Google Shape;9679;p83"/>
          <p:cNvGrpSpPr/>
          <p:nvPr/>
        </p:nvGrpSpPr>
        <p:grpSpPr>
          <a:xfrm>
            <a:off x="6511127" y="4443342"/>
            <a:ext cx="465511" cy="463029"/>
            <a:chOff x="3497300" y="3591950"/>
            <a:chExt cx="295375" cy="293800"/>
          </a:xfrm>
        </p:grpSpPr>
        <p:sp>
          <p:nvSpPr>
            <p:cNvPr id="9680" name="Google Shape;9680;p83"/>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81" name="Google Shape;9681;p83"/>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82" name="Google Shape;9682;p83"/>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83" name="Google Shape;9683;p83"/>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84" name="Google Shape;9684;p83"/>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85" name="Google Shape;9685;p83"/>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86" name="Google Shape;9686;p83"/>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87" name="Google Shape;9687;p83"/>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88" name="Google Shape;9688;p83"/>
          <p:cNvGrpSpPr/>
          <p:nvPr/>
        </p:nvGrpSpPr>
        <p:grpSpPr>
          <a:xfrm>
            <a:off x="6511127" y="5076859"/>
            <a:ext cx="465511" cy="465551"/>
            <a:chOff x="3497300" y="3955025"/>
            <a:chExt cx="295375" cy="295400"/>
          </a:xfrm>
        </p:grpSpPr>
        <p:sp>
          <p:nvSpPr>
            <p:cNvPr id="9689" name="Google Shape;9689;p83"/>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90" name="Google Shape;9690;p83"/>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91" name="Google Shape;9691;p83"/>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692" name="Google Shape;9692;p83"/>
          <p:cNvGrpSpPr/>
          <p:nvPr/>
        </p:nvGrpSpPr>
        <p:grpSpPr>
          <a:xfrm>
            <a:off x="9477224" y="3845114"/>
            <a:ext cx="436985" cy="464841"/>
            <a:chOff x="5364750" y="3235150"/>
            <a:chExt cx="277275" cy="294950"/>
          </a:xfrm>
        </p:grpSpPr>
        <p:sp>
          <p:nvSpPr>
            <p:cNvPr id="9693" name="Google Shape;9693;p83"/>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94" name="Google Shape;9694;p83"/>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95" name="Google Shape;9695;p83"/>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96" name="Google Shape;9696;p83"/>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97" name="Google Shape;9697;p83"/>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98" name="Google Shape;9698;p83"/>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699" name="Google Shape;9699;p83"/>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00" name="Google Shape;9700;p83"/>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01" name="Google Shape;9701;p83"/>
          <p:cNvGrpSpPr/>
          <p:nvPr/>
        </p:nvGrpSpPr>
        <p:grpSpPr>
          <a:xfrm>
            <a:off x="9461699" y="4440228"/>
            <a:ext cx="468032" cy="469253"/>
            <a:chOff x="5355300" y="3598250"/>
            <a:chExt cx="296975" cy="297750"/>
          </a:xfrm>
        </p:grpSpPr>
        <p:sp>
          <p:nvSpPr>
            <p:cNvPr id="9702" name="Google Shape;9702;p83"/>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03" name="Google Shape;9703;p83"/>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04" name="Google Shape;9704;p83"/>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05" name="Google Shape;9705;p83"/>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06" name="Google Shape;9706;p83"/>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07" name="Google Shape;9707;p83"/>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08" name="Google Shape;9708;p83"/>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09" name="Google Shape;9709;p83"/>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10" name="Google Shape;9710;p83"/>
          <p:cNvGrpSpPr/>
          <p:nvPr/>
        </p:nvGrpSpPr>
        <p:grpSpPr>
          <a:xfrm>
            <a:off x="9467293" y="5158791"/>
            <a:ext cx="456843" cy="301685"/>
            <a:chOff x="5358450" y="4015675"/>
            <a:chExt cx="289875" cy="191425"/>
          </a:xfrm>
        </p:grpSpPr>
        <p:sp>
          <p:nvSpPr>
            <p:cNvPr id="9711" name="Google Shape;9711;p83"/>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12" name="Google Shape;9712;p83"/>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13" name="Google Shape;9713;p83"/>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14" name="Google Shape;9714;p83"/>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15" name="Google Shape;9715;p83"/>
          <p:cNvGrpSpPr/>
          <p:nvPr/>
        </p:nvGrpSpPr>
        <p:grpSpPr>
          <a:xfrm>
            <a:off x="8302604" y="5668832"/>
            <a:ext cx="468032" cy="433952"/>
            <a:chOff x="6543825" y="3202075"/>
            <a:chExt cx="296975" cy="275350"/>
          </a:xfrm>
        </p:grpSpPr>
        <p:sp>
          <p:nvSpPr>
            <p:cNvPr id="9716" name="Google Shape;9716;p83"/>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17" name="Google Shape;9717;p83"/>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18" name="Google Shape;9718;p83"/>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19" name="Google Shape;9719;p83"/>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20" name="Google Shape;9720;p83"/>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21" name="Google Shape;9721;p83"/>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22" name="Google Shape;9722;p83"/>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23" name="Google Shape;9723;p83"/>
          <p:cNvGrpSpPr/>
          <p:nvPr/>
        </p:nvGrpSpPr>
        <p:grpSpPr>
          <a:xfrm>
            <a:off x="8845246" y="2041830"/>
            <a:ext cx="466772" cy="466772"/>
            <a:chOff x="2037825" y="3254050"/>
            <a:chExt cx="296175" cy="296175"/>
          </a:xfrm>
        </p:grpSpPr>
        <p:sp>
          <p:nvSpPr>
            <p:cNvPr id="9724" name="Google Shape;9724;p83"/>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25" name="Google Shape;9725;p83"/>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26" name="Google Shape;9726;p83"/>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27" name="Google Shape;9727;p83"/>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28" name="Google Shape;9728;p83"/>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29" name="Google Shape;9729;p83"/>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30" name="Google Shape;9730;p83"/>
          <p:cNvGrpSpPr/>
          <p:nvPr/>
        </p:nvGrpSpPr>
        <p:grpSpPr>
          <a:xfrm>
            <a:off x="8842763" y="2630052"/>
            <a:ext cx="471736" cy="465235"/>
            <a:chOff x="2034675" y="3617925"/>
            <a:chExt cx="299325" cy="295200"/>
          </a:xfrm>
        </p:grpSpPr>
        <p:sp>
          <p:nvSpPr>
            <p:cNvPr id="9731" name="Google Shape;9731;p83"/>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32" name="Google Shape;9732;p83"/>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33" name="Google Shape;9733;p83"/>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34" name="Google Shape;9734;p83"/>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35" name="Google Shape;9735;p83"/>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36" name="Google Shape;9736;p83"/>
          <p:cNvGrpSpPr/>
          <p:nvPr/>
        </p:nvGrpSpPr>
        <p:grpSpPr>
          <a:xfrm>
            <a:off x="8845246" y="3225222"/>
            <a:ext cx="466772" cy="465511"/>
            <a:chOff x="2037825" y="3981825"/>
            <a:chExt cx="296175" cy="295375"/>
          </a:xfrm>
        </p:grpSpPr>
        <p:sp>
          <p:nvSpPr>
            <p:cNvPr id="9737" name="Google Shape;9737;p83"/>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38" name="Google Shape;9738;p83"/>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39" name="Google Shape;9739;p83"/>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40" name="Google Shape;9740;p83"/>
          <p:cNvGrpSpPr/>
          <p:nvPr/>
        </p:nvGrpSpPr>
        <p:grpSpPr>
          <a:xfrm>
            <a:off x="7091937" y="3886977"/>
            <a:ext cx="466772" cy="381116"/>
            <a:chOff x="3860400" y="3254050"/>
            <a:chExt cx="296175" cy="241825"/>
          </a:xfrm>
        </p:grpSpPr>
        <p:sp>
          <p:nvSpPr>
            <p:cNvPr id="9741" name="Google Shape;9741;p83"/>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42" name="Google Shape;9742;p83"/>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43" name="Google Shape;9743;p83"/>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44" name="Google Shape;9744;p83"/>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45" name="Google Shape;9745;p83"/>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46" name="Google Shape;9746;p83"/>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47" name="Google Shape;9747;p83"/>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48" name="Google Shape;9748;p83"/>
          <p:cNvGrpSpPr/>
          <p:nvPr/>
        </p:nvGrpSpPr>
        <p:grpSpPr>
          <a:xfrm>
            <a:off x="7091305" y="4441470"/>
            <a:ext cx="468032" cy="466772"/>
            <a:chOff x="3859600" y="3591950"/>
            <a:chExt cx="296975" cy="296175"/>
          </a:xfrm>
        </p:grpSpPr>
        <p:sp>
          <p:nvSpPr>
            <p:cNvPr id="9749" name="Google Shape;9749;p83"/>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50" name="Google Shape;9750;p83"/>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51" name="Google Shape;9751;p83"/>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52" name="Google Shape;9752;p83"/>
          <p:cNvGrpSpPr/>
          <p:nvPr/>
        </p:nvGrpSpPr>
        <p:grpSpPr>
          <a:xfrm>
            <a:off x="7091937" y="5076249"/>
            <a:ext cx="466772" cy="466772"/>
            <a:chOff x="3860400" y="3955025"/>
            <a:chExt cx="296175" cy="296175"/>
          </a:xfrm>
        </p:grpSpPr>
        <p:sp>
          <p:nvSpPr>
            <p:cNvPr id="9753" name="Google Shape;9753;p83"/>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54" name="Google Shape;9754;p83"/>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55" name="Google Shape;9755;p83"/>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56" name="Google Shape;9756;p83"/>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57" name="Google Shape;9757;p83"/>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58" name="Google Shape;9758;p83"/>
          <p:cNvGrpSpPr/>
          <p:nvPr/>
        </p:nvGrpSpPr>
        <p:grpSpPr>
          <a:xfrm>
            <a:off x="10045556" y="3844779"/>
            <a:ext cx="474219" cy="465511"/>
            <a:chOff x="5716825" y="3235950"/>
            <a:chExt cx="300900" cy="295375"/>
          </a:xfrm>
        </p:grpSpPr>
        <p:sp>
          <p:nvSpPr>
            <p:cNvPr id="9759" name="Google Shape;9759;p83"/>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60" name="Google Shape;9760;p83"/>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61" name="Google Shape;9761;p83"/>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62" name="Google Shape;9762;p83"/>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63" name="Google Shape;9763;p83"/>
          <p:cNvGrpSpPr/>
          <p:nvPr/>
        </p:nvGrpSpPr>
        <p:grpSpPr>
          <a:xfrm>
            <a:off x="10062933" y="4456364"/>
            <a:ext cx="439468" cy="436985"/>
            <a:chOff x="5727850" y="3609275"/>
            <a:chExt cx="278850" cy="277275"/>
          </a:xfrm>
        </p:grpSpPr>
        <p:sp>
          <p:nvSpPr>
            <p:cNvPr id="9764" name="Google Shape;9764;p83"/>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65" name="Google Shape;9765;p83"/>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66" name="Google Shape;9766;p83"/>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67" name="Google Shape;9767;p83"/>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68" name="Google Shape;9768;p83"/>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69" name="Google Shape;9769;p83"/>
          <p:cNvGrpSpPr/>
          <p:nvPr/>
        </p:nvGrpSpPr>
        <p:grpSpPr>
          <a:xfrm>
            <a:off x="10077845" y="5076879"/>
            <a:ext cx="409641" cy="465511"/>
            <a:chOff x="5736525" y="3963700"/>
            <a:chExt cx="259925" cy="295375"/>
          </a:xfrm>
        </p:grpSpPr>
        <p:sp>
          <p:nvSpPr>
            <p:cNvPr id="9770" name="Google Shape;9770;p83"/>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71" name="Google Shape;9771;p83"/>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72" name="Google Shape;9772;p83"/>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73" name="Google Shape;9773;p83"/>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74" name="Google Shape;9774;p83"/>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75" name="Google Shape;9775;p83"/>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76" name="Google Shape;9776;p83"/>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77" name="Google Shape;9777;p83"/>
          <p:cNvGrpSpPr/>
          <p:nvPr/>
        </p:nvGrpSpPr>
        <p:grpSpPr>
          <a:xfrm>
            <a:off x="8866617" y="5675981"/>
            <a:ext cx="468032" cy="466772"/>
            <a:chOff x="6553275" y="3604550"/>
            <a:chExt cx="296975" cy="296175"/>
          </a:xfrm>
        </p:grpSpPr>
        <p:sp>
          <p:nvSpPr>
            <p:cNvPr id="9778" name="Google Shape;9778;p83"/>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79" name="Google Shape;9779;p83"/>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80" name="Google Shape;9780;p83"/>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81" name="Google Shape;9781;p83"/>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82" name="Google Shape;9782;p83"/>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83" name="Google Shape;9783;p83"/>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9787"/>
        <p:cNvGrpSpPr/>
        <p:nvPr/>
      </p:nvGrpSpPr>
      <p:grpSpPr>
        <a:xfrm>
          <a:off x="0" y="0"/>
          <a:ext cx="0" cy="0"/>
          <a:chOff x="0" y="0"/>
          <a:chExt cx="0" cy="0"/>
        </a:xfrm>
      </p:grpSpPr>
      <p:sp>
        <p:nvSpPr>
          <p:cNvPr id="9788" name="Google Shape;9788;p84"/>
          <p:cNvSpPr txBox="1">
            <a:spLocks noGrp="1"/>
          </p:cNvSpPr>
          <p:nvPr>
            <p:ph type="title" idx="4294967295"/>
          </p:nvPr>
        </p:nvSpPr>
        <p:spPr>
          <a:xfrm>
            <a:off x="1093012" y="572296"/>
            <a:ext cx="4642800" cy="643200"/>
          </a:xfrm>
          <a:prstGeom prst="rect">
            <a:avLst/>
          </a:prstGeom>
        </p:spPr>
        <p:txBody>
          <a:bodyPr spcFirstLastPara="1" vert="horz" wrap="square" lIns="121900" tIns="121900" rIns="121900" bIns="121900" rtlCol="0" anchor="t" anchorCtr="0">
            <a:noAutofit/>
          </a:bodyPr>
          <a:lstStyle/>
          <a:p>
            <a:pPr algn="ctr">
              <a:spcBef>
                <a:spcPts val="0"/>
              </a:spcBef>
              <a:buClr>
                <a:srgbClr val="000000"/>
              </a:buClr>
              <a:buSzPts val="1100"/>
            </a:pPr>
            <a:r>
              <a:rPr lang="en">
                <a:solidFill>
                  <a:srgbClr val="FF0000"/>
                </a:solidFill>
                <a:latin typeface="Georgia" panose="02040502050405020303" pitchFamily="18" charset="0"/>
                <a:ea typeface="Arial"/>
                <a:cs typeface="Arial"/>
                <a:sym typeface="Arial"/>
              </a:rPr>
              <a:t>Help &amp; Support Icons</a:t>
            </a:r>
            <a:endParaRPr>
              <a:solidFill>
                <a:srgbClr val="FF0000"/>
              </a:solidFill>
              <a:latin typeface="Georgia" panose="02040502050405020303" pitchFamily="18" charset="0"/>
              <a:ea typeface="Arial"/>
              <a:cs typeface="Arial"/>
              <a:sym typeface="Arial"/>
            </a:endParaRPr>
          </a:p>
        </p:txBody>
      </p:sp>
      <p:sp>
        <p:nvSpPr>
          <p:cNvPr id="9789" name="Google Shape;9789;p84"/>
          <p:cNvSpPr txBox="1">
            <a:spLocks noGrp="1"/>
          </p:cNvSpPr>
          <p:nvPr>
            <p:ph type="title" idx="4294967295"/>
          </p:nvPr>
        </p:nvSpPr>
        <p:spPr>
          <a:xfrm>
            <a:off x="6477867" y="1258400"/>
            <a:ext cx="4642800" cy="643200"/>
          </a:xfrm>
          <a:prstGeom prst="rect">
            <a:avLst/>
          </a:prstGeom>
        </p:spPr>
        <p:txBody>
          <a:bodyPr spcFirstLastPara="1" vert="horz" wrap="square" lIns="121900" tIns="121900" rIns="121900" bIns="121900" rtlCol="0" anchor="t" anchorCtr="0">
            <a:noAutofit/>
          </a:bodyPr>
          <a:lstStyle/>
          <a:p>
            <a:pPr algn="ctr">
              <a:spcBef>
                <a:spcPts val="0"/>
              </a:spcBef>
              <a:buClr>
                <a:srgbClr val="000000"/>
              </a:buClr>
              <a:buSzPts val="1100"/>
            </a:pPr>
            <a:r>
              <a:rPr lang="en">
                <a:latin typeface="Georgia" panose="02040502050405020303" pitchFamily="18" charset="0"/>
                <a:ea typeface="Arial"/>
                <a:cs typeface="Arial"/>
                <a:sym typeface="Arial"/>
              </a:rPr>
              <a:t>Avatar Icons</a:t>
            </a:r>
            <a:endParaRPr>
              <a:solidFill>
                <a:srgbClr val="FFFFFF"/>
              </a:solidFill>
              <a:latin typeface="Georgia" panose="02040502050405020303" pitchFamily="18" charset="0"/>
              <a:ea typeface="Arial"/>
              <a:cs typeface="Arial"/>
              <a:sym typeface="Arial"/>
            </a:endParaRPr>
          </a:p>
        </p:txBody>
      </p:sp>
      <p:grpSp>
        <p:nvGrpSpPr>
          <p:cNvPr id="9790" name="Google Shape;9790;p84"/>
          <p:cNvGrpSpPr/>
          <p:nvPr/>
        </p:nvGrpSpPr>
        <p:grpSpPr>
          <a:xfrm>
            <a:off x="1169410" y="2043929"/>
            <a:ext cx="392535" cy="471527"/>
            <a:chOff x="-35814600" y="3202075"/>
            <a:chExt cx="242625" cy="291450"/>
          </a:xfrm>
        </p:grpSpPr>
        <p:sp>
          <p:nvSpPr>
            <p:cNvPr id="9791" name="Google Shape;9791;p84"/>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92" name="Google Shape;9792;p84"/>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93" name="Google Shape;9793;p84"/>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94" name="Google Shape;9794;p84"/>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95" name="Google Shape;9795;p84"/>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96" name="Google Shape;9796;p84"/>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797" name="Google Shape;9797;p84"/>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798" name="Google Shape;9798;p84"/>
          <p:cNvGrpSpPr/>
          <p:nvPr/>
        </p:nvGrpSpPr>
        <p:grpSpPr>
          <a:xfrm>
            <a:off x="1129914" y="2631821"/>
            <a:ext cx="471527" cy="471851"/>
            <a:chOff x="-35839800" y="3561025"/>
            <a:chExt cx="291450" cy="291650"/>
          </a:xfrm>
        </p:grpSpPr>
        <p:sp>
          <p:nvSpPr>
            <p:cNvPr id="9799" name="Google Shape;9799;p84"/>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00" name="Google Shape;9800;p84"/>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01" name="Google Shape;9801;p84"/>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02" name="Google Shape;9802;p84"/>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03" name="Google Shape;9803;p84"/>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04" name="Google Shape;9804;p84"/>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05" name="Google Shape;9805;p84"/>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806" name="Google Shape;9806;p84"/>
          <p:cNvSpPr/>
          <p:nvPr/>
        </p:nvSpPr>
        <p:spPr>
          <a:xfrm>
            <a:off x="1127813" y="3212539"/>
            <a:ext cx="474076" cy="471527"/>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807" name="Google Shape;9807;p84"/>
          <p:cNvGrpSpPr/>
          <p:nvPr/>
        </p:nvGrpSpPr>
        <p:grpSpPr>
          <a:xfrm>
            <a:off x="4113307" y="2043929"/>
            <a:ext cx="471527" cy="471527"/>
            <a:chOff x="-34003850" y="3227275"/>
            <a:chExt cx="291450" cy="291450"/>
          </a:xfrm>
        </p:grpSpPr>
        <p:sp>
          <p:nvSpPr>
            <p:cNvPr id="9808" name="Google Shape;9808;p84"/>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09" name="Google Shape;9809;p84"/>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10" name="Google Shape;9810;p84"/>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11" name="Google Shape;9811;p84"/>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12" name="Google Shape;9812;p84"/>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13" name="Google Shape;9813;p84"/>
          <p:cNvGrpSpPr/>
          <p:nvPr/>
        </p:nvGrpSpPr>
        <p:grpSpPr>
          <a:xfrm>
            <a:off x="4112680" y="2631518"/>
            <a:ext cx="472781" cy="472457"/>
            <a:chOff x="-34004625" y="3585850"/>
            <a:chExt cx="292225" cy="292025"/>
          </a:xfrm>
        </p:grpSpPr>
        <p:sp>
          <p:nvSpPr>
            <p:cNvPr id="9814" name="Google Shape;9814;p84"/>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15" name="Google Shape;9815;p84"/>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16" name="Google Shape;9816;p84"/>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17" name="Google Shape;9817;p84"/>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18" name="Google Shape;9818;p84"/>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19" name="Google Shape;9819;p84"/>
          <p:cNvGrpSpPr/>
          <p:nvPr/>
        </p:nvGrpSpPr>
        <p:grpSpPr>
          <a:xfrm>
            <a:off x="4112034" y="3211786"/>
            <a:ext cx="474076" cy="472821"/>
            <a:chOff x="-34005425" y="3945575"/>
            <a:chExt cx="293025" cy="292250"/>
          </a:xfrm>
        </p:grpSpPr>
        <p:sp>
          <p:nvSpPr>
            <p:cNvPr id="9820" name="Google Shape;9820;p84"/>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21" name="Google Shape;9821;p84"/>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22" name="Google Shape;9822;p84"/>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23" name="Google Shape;9823;p84"/>
          <p:cNvGrpSpPr/>
          <p:nvPr/>
        </p:nvGrpSpPr>
        <p:grpSpPr>
          <a:xfrm>
            <a:off x="2308166" y="3842687"/>
            <a:ext cx="477877" cy="474076"/>
            <a:chOff x="-32174975" y="3192625"/>
            <a:chExt cx="295375" cy="293025"/>
          </a:xfrm>
        </p:grpSpPr>
        <p:sp>
          <p:nvSpPr>
            <p:cNvPr id="9824" name="Google Shape;9824;p84"/>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25" name="Google Shape;9825;p84"/>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26" name="Google Shape;9826;p84"/>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27" name="Google Shape;9827;p84"/>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828" name="Google Shape;9828;p84"/>
          <p:cNvSpPr/>
          <p:nvPr/>
        </p:nvSpPr>
        <p:spPr>
          <a:xfrm>
            <a:off x="2304227" y="4470773"/>
            <a:ext cx="484268" cy="473145"/>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29" name="Google Shape;9829;p84"/>
          <p:cNvSpPr/>
          <p:nvPr/>
        </p:nvSpPr>
        <p:spPr>
          <a:xfrm>
            <a:off x="2310598" y="5090886"/>
            <a:ext cx="471527" cy="472781"/>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830" name="Google Shape;9830;p84"/>
          <p:cNvGrpSpPr/>
          <p:nvPr/>
        </p:nvGrpSpPr>
        <p:grpSpPr>
          <a:xfrm>
            <a:off x="5293699" y="3843961"/>
            <a:ext cx="472781" cy="471527"/>
            <a:chOff x="-30345325" y="3184750"/>
            <a:chExt cx="292225" cy="291450"/>
          </a:xfrm>
        </p:grpSpPr>
        <p:sp>
          <p:nvSpPr>
            <p:cNvPr id="9831" name="Google Shape;9831;p84"/>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32" name="Google Shape;9832;p84"/>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33" name="Google Shape;9833;p84"/>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34" name="Google Shape;9834;p84"/>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35" name="Google Shape;9835;p84"/>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36" name="Google Shape;9836;p84"/>
          <p:cNvGrpSpPr/>
          <p:nvPr/>
        </p:nvGrpSpPr>
        <p:grpSpPr>
          <a:xfrm>
            <a:off x="1726702" y="2043929"/>
            <a:ext cx="471527" cy="471527"/>
            <a:chOff x="-35481425" y="3202075"/>
            <a:chExt cx="291450" cy="291450"/>
          </a:xfrm>
        </p:grpSpPr>
        <p:sp>
          <p:nvSpPr>
            <p:cNvPr id="9837" name="Google Shape;9837;p84"/>
            <p:cNvSpPr/>
            <p:nvPr/>
          </p:nvSpPr>
          <p:spPr>
            <a:xfrm>
              <a:off x="-35414475" y="3304600"/>
              <a:ext cx="154400" cy="85975"/>
            </a:xfrm>
            <a:custGeom>
              <a:avLst/>
              <a:gdLst/>
              <a:ahLst/>
              <a:cxnLst/>
              <a:rect l="l" t="t" r="r" b="b"/>
              <a:pathLst>
                <a:path w="6176" h="3439" extrusionOk="0">
                  <a:moveTo>
                    <a:pt x="4433" y="0"/>
                  </a:moveTo>
                  <a:cubicBezTo>
                    <a:pt x="4393" y="0"/>
                    <a:pt x="4354" y="8"/>
                    <a:pt x="4317" y="26"/>
                  </a:cubicBezTo>
                  <a:cubicBezTo>
                    <a:pt x="4191" y="58"/>
                    <a:pt x="4128" y="216"/>
                    <a:pt x="4128" y="342"/>
                  </a:cubicBezTo>
                  <a:lnTo>
                    <a:pt x="4128" y="1003"/>
                  </a:lnTo>
                  <a:lnTo>
                    <a:pt x="2048" y="1003"/>
                  </a:lnTo>
                  <a:lnTo>
                    <a:pt x="2048" y="342"/>
                  </a:lnTo>
                  <a:cubicBezTo>
                    <a:pt x="2048" y="184"/>
                    <a:pt x="1954" y="58"/>
                    <a:pt x="1828" y="26"/>
                  </a:cubicBezTo>
                  <a:cubicBezTo>
                    <a:pt x="1793" y="15"/>
                    <a:pt x="1750" y="8"/>
                    <a:pt x="1705" y="8"/>
                  </a:cubicBezTo>
                  <a:cubicBezTo>
                    <a:pt x="1626" y="8"/>
                    <a:pt x="1541" y="30"/>
                    <a:pt x="1481" y="89"/>
                  </a:cubicBezTo>
                  <a:lnTo>
                    <a:pt x="95" y="1476"/>
                  </a:lnTo>
                  <a:cubicBezTo>
                    <a:pt x="0" y="1602"/>
                    <a:pt x="0" y="1822"/>
                    <a:pt x="95" y="1948"/>
                  </a:cubicBezTo>
                  <a:lnTo>
                    <a:pt x="1481" y="3334"/>
                  </a:lnTo>
                  <a:cubicBezTo>
                    <a:pt x="1548" y="3379"/>
                    <a:pt x="1646" y="3424"/>
                    <a:pt x="1732" y="3424"/>
                  </a:cubicBezTo>
                  <a:cubicBezTo>
                    <a:pt x="1767" y="3424"/>
                    <a:pt x="1800" y="3416"/>
                    <a:pt x="1828" y="3398"/>
                  </a:cubicBezTo>
                  <a:cubicBezTo>
                    <a:pt x="1954" y="3366"/>
                    <a:pt x="2048" y="3208"/>
                    <a:pt x="2048" y="3082"/>
                  </a:cubicBezTo>
                  <a:lnTo>
                    <a:pt x="2048" y="2421"/>
                  </a:lnTo>
                  <a:lnTo>
                    <a:pt x="4128" y="2421"/>
                  </a:lnTo>
                  <a:lnTo>
                    <a:pt x="4128" y="3082"/>
                  </a:lnTo>
                  <a:cubicBezTo>
                    <a:pt x="4128" y="3240"/>
                    <a:pt x="4191" y="3366"/>
                    <a:pt x="4317" y="3398"/>
                  </a:cubicBezTo>
                  <a:cubicBezTo>
                    <a:pt x="4369" y="3424"/>
                    <a:pt x="4426" y="3439"/>
                    <a:pt x="4483" y="3439"/>
                  </a:cubicBezTo>
                  <a:cubicBezTo>
                    <a:pt x="4562" y="3439"/>
                    <a:pt x="4639" y="3408"/>
                    <a:pt x="4695" y="3334"/>
                  </a:cubicBezTo>
                  <a:lnTo>
                    <a:pt x="6049" y="1948"/>
                  </a:lnTo>
                  <a:cubicBezTo>
                    <a:pt x="6175" y="1822"/>
                    <a:pt x="6175" y="1602"/>
                    <a:pt x="6049" y="1476"/>
                  </a:cubicBezTo>
                  <a:lnTo>
                    <a:pt x="4695" y="89"/>
                  </a:lnTo>
                  <a:cubicBezTo>
                    <a:pt x="4628" y="45"/>
                    <a:pt x="4530" y="0"/>
                    <a:pt x="44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38" name="Google Shape;9838;p84"/>
            <p:cNvSpPr/>
            <p:nvPr/>
          </p:nvSpPr>
          <p:spPr>
            <a:xfrm>
              <a:off x="-35413700" y="3202075"/>
              <a:ext cx="34700" cy="103200"/>
            </a:xfrm>
            <a:custGeom>
              <a:avLst/>
              <a:gdLst/>
              <a:ahLst/>
              <a:cxnLst/>
              <a:rect l="l" t="t" r="r" b="b"/>
              <a:pathLst>
                <a:path w="1388" h="4128" extrusionOk="0">
                  <a:moveTo>
                    <a:pt x="1" y="0"/>
                  </a:moveTo>
                  <a:lnTo>
                    <a:pt x="1" y="4127"/>
                  </a:lnTo>
                  <a:lnTo>
                    <a:pt x="348" y="4127"/>
                  </a:lnTo>
                  <a:cubicBezTo>
                    <a:pt x="915" y="4127"/>
                    <a:pt x="1387" y="3655"/>
                    <a:pt x="1387" y="3088"/>
                  </a:cubicBezTo>
                  <a:lnTo>
                    <a:pt x="1387" y="1009"/>
                  </a:lnTo>
                  <a:cubicBezTo>
                    <a:pt x="1387" y="473"/>
                    <a:pt x="915" y="0"/>
                    <a:pt x="34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39" name="Google Shape;9839;p84"/>
            <p:cNvSpPr/>
            <p:nvPr/>
          </p:nvSpPr>
          <p:spPr>
            <a:xfrm>
              <a:off x="-35413700" y="3389525"/>
              <a:ext cx="34700" cy="103250"/>
            </a:xfrm>
            <a:custGeom>
              <a:avLst/>
              <a:gdLst/>
              <a:ahLst/>
              <a:cxnLst/>
              <a:rect l="l" t="t" r="r" b="b"/>
              <a:pathLst>
                <a:path w="1388" h="4130" extrusionOk="0">
                  <a:moveTo>
                    <a:pt x="1" y="1"/>
                  </a:moveTo>
                  <a:lnTo>
                    <a:pt x="1" y="4128"/>
                  </a:lnTo>
                  <a:lnTo>
                    <a:pt x="348" y="4128"/>
                  </a:lnTo>
                  <a:cubicBezTo>
                    <a:pt x="367" y="4129"/>
                    <a:pt x="386" y="4129"/>
                    <a:pt x="405" y="4129"/>
                  </a:cubicBezTo>
                  <a:cubicBezTo>
                    <a:pt x="946" y="4129"/>
                    <a:pt x="1387" y="3698"/>
                    <a:pt x="1387" y="3119"/>
                  </a:cubicBezTo>
                  <a:lnTo>
                    <a:pt x="1387" y="1040"/>
                  </a:lnTo>
                  <a:cubicBezTo>
                    <a:pt x="1387" y="473"/>
                    <a:pt x="915" y="1"/>
                    <a:pt x="34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40" name="Google Shape;9840;p84"/>
            <p:cNvSpPr/>
            <p:nvPr/>
          </p:nvSpPr>
          <p:spPr>
            <a:xfrm>
              <a:off x="-35292400" y="3202075"/>
              <a:ext cx="33900" cy="103200"/>
            </a:xfrm>
            <a:custGeom>
              <a:avLst/>
              <a:gdLst/>
              <a:ahLst/>
              <a:cxnLst/>
              <a:rect l="l" t="t" r="r" b="b"/>
              <a:pathLst>
                <a:path w="1356" h="4128" extrusionOk="0">
                  <a:moveTo>
                    <a:pt x="1009" y="0"/>
                  </a:moveTo>
                  <a:cubicBezTo>
                    <a:pt x="473" y="0"/>
                    <a:pt x="1" y="473"/>
                    <a:pt x="1" y="1009"/>
                  </a:cubicBezTo>
                  <a:lnTo>
                    <a:pt x="1" y="3088"/>
                  </a:lnTo>
                  <a:cubicBezTo>
                    <a:pt x="1" y="3655"/>
                    <a:pt x="410" y="4127"/>
                    <a:pt x="1009" y="4127"/>
                  </a:cubicBezTo>
                  <a:lnTo>
                    <a:pt x="1355" y="4127"/>
                  </a:lnTo>
                  <a:lnTo>
                    <a:pt x="135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41" name="Google Shape;9841;p84"/>
            <p:cNvSpPr/>
            <p:nvPr/>
          </p:nvSpPr>
          <p:spPr>
            <a:xfrm>
              <a:off x="-35241200" y="3202850"/>
              <a:ext cx="51225" cy="290675"/>
            </a:xfrm>
            <a:custGeom>
              <a:avLst/>
              <a:gdLst/>
              <a:ahLst/>
              <a:cxnLst/>
              <a:rect l="l" t="t" r="r" b="b"/>
              <a:pathLst>
                <a:path w="2049" h="11627" extrusionOk="0">
                  <a:moveTo>
                    <a:pt x="1" y="1"/>
                  </a:moveTo>
                  <a:lnTo>
                    <a:pt x="1" y="11626"/>
                  </a:lnTo>
                  <a:cubicBezTo>
                    <a:pt x="1135" y="11469"/>
                    <a:pt x="2048" y="10460"/>
                    <a:pt x="2048" y="9263"/>
                  </a:cubicBezTo>
                  <a:lnTo>
                    <a:pt x="2048" y="2395"/>
                  </a:lnTo>
                  <a:cubicBezTo>
                    <a:pt x="2048" y="1167"/>
                    <a:pt x="1135" y="158"/>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42" name="Google Shape;9842;p84"/>
            <p:cNvSpPr/>
            <p:nvPr/>
          </p:nvSpPr>
          <p:spPr>
            <a:xfrm>
              <a:off x="-35292400" y="3389525"/>
              <a:ext cx="33900" cy="104000"/>
            </a:xfrm>
            <a:custGeom>
              <a:avLst/>
              <a:gdLst/>
              <a:ahLst/>
              <a:cxnLst/>
              <a:rect l="l" t="t" r="r" b="b"/>
              <a:pathLst>
                <a:path w="1356" h="4160" extrusionOk="0">
                  <a:moveTo>
                    <a:pt x="1009" y="1"/>
                  </a:moveTo>
                  <a:cubicBezTo>
                    <a:pt x="473" y="1"/>
                    <a:pt x="1" y="473"/>
                    <a:pt x="1" y="1040"/>
                  </a:cubicBezTo>
                  <a:lnTo>
                    <a:pt x="1" y="3119"/>
                  </a:lnTo>
                  <a:cubicBezTo>
                    <a:pt x="1" y="3718"/>
                    <a:pt x="410" y="4159"/>
                    <a:pt x="1009" y="4159"/>
                  </a:cubicBezTo>
                  <a:lnTo>
                    <a:pt x="1355" y="4159"/>
                  </a:lnTo>
                  <a:lnTo>
                    <a:pt x="135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43" name="Google Shape;9843;p84"/>
            <p:cNvSpPr/>
            <p:nvPr/>
          </p:nvSpPr>
          <p:spPr>
            <a:xfrm>
              <a:off x="-35481425" y="3202075"/>
              <a:ext cx="51225" cy="289875"/>
            </a:xfrm>
            <a:custGeom>
              <a:avLst/>
              <a:gdLst/>
              <a:ahLst/>
              <a:cxnLst/>
              <a:rect l="l" t="t" r="r" b="b"/>
              <a:pathLst>
                <a:path w="2049" h="11595" extrusionOk="0">
                  <a:moveTo>
                    <a:pt x="2048" y="0"/>
                  </a:moveTo>
                  <a:cubicBezTo>
                    <a:pt x="883" y="158"/>
                    <a:pt x="1" y="1166"/>
                    <a:pt x="1" y="2363"/>
                  </a:cubicBezTo>
                  <a:lnTo>
                    <a:pt x="1" y="9200"/>
                  </a:lnTo>
                  <a:cubicBezTo>
                    <a:pt x="1" y="10460"/>
                    <a:pt x="851" y="11437"/>
                    <a:pt x="2048" y="11594"/>
                  </a:cubicBezTo>
                  <a:lnTo>
                    <a:pt x="204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44" name="Google Shape;9844;p84"/>
          <p:cNvGrpSpPr/>
          <p:nvPr/>
        </p:nvGrpSpPr>
        <p:grpSpPr>
          <a:xfrm>
            <a:off x="1726075" y="2632630"/>
            <a:ext cx="472781" cy="470233"/>
            <a:chOff x="-35482200" y="3561225"/>
            <a:chExt cx="292225" cy="290650"/>
          </a:xfrm>
        </p:grpSpPr>
        <p:sp>
          <p:nvSpPr>
            <p:cNvPr id="9845" name="Google Shape;9845;p84"/>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46" name="Google Shape;9846;p84"/>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47" name="Google Shape;9847;p84"/>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48" name="Google Shape;9848;p84"/>
          <p:cNvGrpSpPr/>
          <p:nvPr/>
        </p:nvGrpSpPr>
        <p:grpSpPr>
          <a:xfrm>
            <a:off x="1726702" y="3212454"/>
            <a:ext cx="471527" cy="471487"/>
            <a:chOff x="-35481425" y="3919600"/>
            <a:chExt cx="291450" cy="291425"/>
          </a:xfrm>
        </p:grpSpPr>
        <p:sp>
          <p:nvSpPr>
            <p:cNvPr id="9849" name="Google Shape;9849;p84"/>
            <p:cNvSpPr/>
            <p:nvPr/>
          </p:nvSpPr>
          <p:spPr>
            <a:xfrm>
              <a:off x="-35327050" y="4125150"/>
              <a:ext cx="84300" cy="85100"/>
            </a:xfrm>
            <a:custGeom>
              <a:avLst/>
              <a:gdLst/>
              <a:ahLst/>
              <a:cxnLst/>
              <a:rect l="l" t="t" r="r" b="b"/>
              <a:pathLst>
                <a:path w="3372" h="3404" extrusionOk="0">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50" name="Google Shape;9850;p84"/>
            <p:cNvSpPr/>
            <p:nvPr/>
          </p:nvSpPr>
          <p:spPr>
            <a:xfrm>
              <a:off x="-35429450" y="3921175"/>
              <a:ext cx="84300" cy="85075"/>
            </a:xfrm>
            <a:custGeom>
              <a:avLst/>
              <a:gdLst/>
              <a:ahLst/>
              <a:cxnLst/>
              <a:rect l="l" t="t" r="r" b="b"/>
              <a:pathLst>
                <a:path w="3372" h="3403" extrusionOk="0">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51" name="Google Shape;9851;p84"/>
            <p:cNvSpPr/>
            <p:nvPr/>
          </p:nvSpPr>
          <p:spPr>
            <a:xfrm>
              <a:off x="-35481425" y="4021975"/>
              <a:ext cx="137075" cy="35475"/>
            </a:xfrm>
            <a:custGeom>
              <a:avLst/>
              <a:gdLst/>
              <a:ahLst/>
              <a:cxnLst/>
              <a:rect l="l" t="t" r="r" b="b"/>
              <a:pathLst>
                <a:path w="5483" h="1419" extrusionOk="0">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52" name="Google Shape;9852;p84"/>
            <p:cNvSpPr/>
            <p:nvPr/>
          </p:nvSpPr>
          <p:spPr>
            <a:xfrm>
              <a:off x="-35481425" y="4073975"/>
              <a:ext cx="136275" cy="85875"/>
            </a:xfrm>
            <a:custGeom>
              <a:avLst/>
              <a:gdLst/>
              <a:ahLst/>
              <a:cxnLst/>
              <a:rect l="l" t="t" r="r" b="b"/>
              <a:pathLst>
                <a:path w="5451" h="3435" extrusionOk="0">
                  <a:moveTo>
                    <a:pt x="1" y="0"/>
                  </a:moveTo>
                  <a:lnTo>
                    <a:pt x="1" y="3434"/>
                  </a:lnTo>
                  <a:lnTo>
                    <a:pt x="5451" y="3434"/>
                  </a:lnTo>
                  <a:lnTo>
                    <a:pt x="545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53" name="Google Shape;9853;p84"/>
            <p:cNvSpPr/>
            <p:nvPr/>
          </p:nvSpPr>
          <p:spPr>
            <a:xfrm>
              <a:off x="-35481425" y="4176350"/>
              <a:ext cx="136275" cy="34675"/>
            </a:xfrm>
            <a:custGeom>
              <a:avLst/>
              <a:gdLst/>
              <a:ahLst/>
              <a:cxnLst/>
              <a:rect l="l" t="t" r="r" b="b"/>
              <a:pathLst>
                <a:path w="5451" h="1387" extrusionOk="0">
                  <a:moveTo>
                    <a:pt x="1" y="1"/>
                  </a:moveTo>
                  <a:lnTo>
                    <a:pt x="1" y="347"/>
                  </a:lnTo>
                  <a:cubicBezTo>
                    <a:pt x="1" y="946"/>
                    <a:pt x="410" y="1387"/>
                    <a:pt x="1009" y="1387"/>
                  </a:cubicBezTo>
                  <a:lnTo>
                    <a:pt x="4443" y="1387"/>
                  </a:lnTo>
                  <a:cubicBezTo>
                    <a:pt x="4978" y="1387"/>
                    <a:pt x="5451" y="914"/>
                    <a:pt x="5451" y="347"/>
                  </a:cubicBezTo>
                  <a:lnTo>
                    <a:pt x="545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54" name="Google Shape;9854;p84"/>
            <p:cNvSpPr/>
            <p:nvPr/>
          </p:nvSpPr>
          <p:spPr>
            <a:xfrm>
              <a:off x="-35327050" y="3919600"/>
              <a:ext cx="137075" cy="33875"/>
            </a:xfrm>
            <a:custGeom>
              <a:avLst/>
              <a:gdLst/>
              <a:ahLst/>
              <a:cxnLst/>
              <a:rect l="l" t="t" r="r" b="b"/>
              <a:pathLst>
                <a:path w="5483" h="1355" extrusionOk="0">
                  <a:moveTo>
                    <a:pt x="1009" y="0"/>
                  </a:moveTo>
                  <a:cubicBezTo>
                    <a:pt x="473" y="0"/>
                    <a:pt x="1" y="473"/>
                    <a:pt x="1" y="1008"/>
                  </a:cubicBezTo>
                  <a:lnTo>
                    <a:pt x="1" y="1355"/>
                  </a:lnTo>
                  <a:lnTo>
                    <a:pt x="5482" y="1355"/>
                  </a:lnTo>
                  <a:lnTo>
                    <a:pt x="5482" y="1008"/>
                  </a:lnTo>
                  <a:cubicBezTo>
                    <a:pt x="5482" y="473"/>
                    <a:pt x="5010" y="0"/>
                    <a:pt x="444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55" name="Google Shape;9855;p84"/>
            <p:cNvSpPr/>
            <p:nvPr/>
          </p:nvSpPr>
          <p:spPr>
            <a:xfrm>
              <a:off x="-35327825" y="3970800"/>
              <a:ext cx="136275" cy="85875"/>
            </a:xfrm>
            <a:custGeom>
              <a:avLst/>
              <a:gdLst/>
              <a:ahLst/>
              <a:cxnLst/>
              <a:rect l="l" t="t" r="r" b="b"/>
              <a:pathLst>
                <a:path w="5451" h="3435" extrusionOk="0">
                  <a:moveTo>
                    <a:pt x="0" y="0"/>
                  </a:moveTo>
                  <a:lnTo>
                    <a:pt x="0" y="3434"/>
                  </a:lnTo>
                  <a:lnTo>
                    <a:pt x="5450" y="3434"/>
                  </a:lnTo>
                  <a:lnTo>
                    <a:pt x="545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56" name="Google Shape;9856;p84"/>
            <p:cNvSpPr/>
            <p:nvPr/>
          </p:nvSpPr>
          <p:spPr>
            <a:xfrm>
              <a:off x="-35327825" y="4073975"/>
              <a:ext cx="136275" cy="35450"/>
            </a:xfrm>
            <a:custGeom>
              <a:avLst/>
              <a:gdLst/>
              <a:ahLst/>
              <a:cxnLst/>
              <a:rect l="l" t="t" r="r" b="b"/>
              <a:pathLst>
                <a:path w="5451" h="1418" extrusionOk="0">
                  <a:moveTo>
                    <a:pt x="0" y="0"/>
                  </a:moveTo>
                  <a:lnTo>
                    <a:pt x="0" y="347"/>
                  </a:lnTo>
                  <a:cubicBezTo>
                    <a:pt x="0" y="914"/>
                    <a:pt x="473" y="1418"/>
                    <a:pt x="1008" y="1418"/>
                  </a:cubicBezTo>
                  <a:lnTo>
                    <a:pt x="4442" y="1418"/>
                  </a:lnTo>
                  <a:cubicBezTo>
                    <a:pt x="4978" y="1418"/>
                    <a:pt x="5450" y="945"/>
                    <a:pt x="5450" y="347"/>
                  </a:cubicBezTo>
                  <a:lnTo>
                    <a:pt x="545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57" name="Google Shape;9857;p84"/>
          <p:cNvGrpSpPr/>
          <p:nvPr/>
        </p:nvGrpSpPr>
        <p:grpSpPr>
          <a:xfrm>
            <a:off x="4707548" y="2044576"/>
            <a:ext cx="476624" cy="470233"/>
            <a:chOff x="-33645475" y="3228075"/>
            <a:chExt cx="294600" cy="290650"/>
          </a:xfrm>
        </p:grpSpPr>
        <p:sp>
          <p:nvSpPr>
            <p:cNvPr id="9858" name="Google Shape;9858;p84"/>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59" name="Google Shape;9859;p84"/>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60" name="Google Shape;9860;p84"/>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61" name="Google Shape;9861;p84"/>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62" name="Google Shape;9862;p84"/>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63" name="Google Shape;9863;p84"/>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64" name="Google Shape;9864;p84"/>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65" name="Google Shape;9865;p84"/>
          <p:cNvGrpSpPr/>
          <p:nvPr/>
        </p:nvGrpSpPr>
        <p:grpSpPr>
          <a:xfrm>
            <a:off x="4708841" y="2631355"/>
            <a:ext cx="474035" cy="472781"/>
            <a:chOff x="-33646250" y="3586425"/>
            <a:chExt cx="293000" cy="292225"/>
          </a:xfrm>
        </p:grpSpPr>
        <p:sp>
          <p:nvSpPr>
            <p:cNvPr id="9866" name="Google Shape;9866;p84"/>
            <p:cNvSpPr/>
            <p:nvPr/>
          </p:nvSpPr>
          <p:spPr>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67" name="Google Shape;9867;p84"/>
            <p:cNvSpPr/>
            <p:nvPr/>
          </p:nvSpPr>
          <p:spPr>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68" name="Google Shape;9868;p84"/>
          <p:cNvGrpSpPr/>
          <p:nvPr/>
        </p:nvGrpSpPr>
        <p:grpSpPr>
          <a:xfrm>
            <a:off x="4709468" y="3211159"/>
            <a:ext cx="472781" cy="474076"/>
            <a:chOff x="-33645475" y="3944800"/>
            <a:chExt cx="292225" cy="293025"/>
          </a:xfrm>
        </p:grpSpPr>
        <p:sp>
          <p:nvSpPr>
            <p:cNvPr id="9869" name="Google Shape;9869;p84"/>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70" name="Google Shape;9870;p84"/>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71" name="Google Shape;9871;p84"/>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72" name="Google Shape;9872;p84"/>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73" name="Google Shape;9873;p84"/>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74" name="Google Shape;9874;p84"/>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75" name="Google Shape;9875;p84"/>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76" name="Google Shape;9876;p84"/>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77" name="Google Shape;9877;p84"/>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78" name="Google Shape;9878;p84"/>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79" name="Google Shape;9879;p84"/>
          <p:cNvGrpSpPr/>
          <p:nvPr/>
        </p:nvGrpSpPr>
        <p:grpSpPr>
          <a:xfrm>
            <a:off x="2913761" y="3842809"/>
            <a:ext cx="470233" cy="473833"/>
            <a:chOff x="-31809525" y="3192625"/>
            <a:chExt cx="290650" cy="292875"/>
          </a:xfrm>
        </p:grpSpPr>
        <p:sp>
          <p:nvSpPr>
            <p:cNvPr id="9880" name="Google Shape;9880;p84"/>
            <p:cNvSpPr/>
            <p:nvPr/>
          </p:nvSpPr>
          <p:spPr>
            <a:xfrm>
              <a:off x="-31767775" y="3192625"/>
              <a:ext cx="204800" cy="153600"/>
            </a:xfrm>
            <a:custGeom>
              <a:avLst/>
              <a:gdLst/>
              <a:ahLst/>
              <a:cxnLst/>
              <a:rect l="l" t="t" r="r" b="b"/>
              <a:pathLst>
                <a:path w="8192" h="6144" extrusionOk="0">
                  <a:moveTo>
                    <a:pt x="4096" y="0"/>
                  </a:moveTo>
                  <a:cubicBezTo>
                    <a:pt x="2206" y="0"/>
                    <a:pt x="662" y="1544"/>
                    <a:pt x="662" y="3434"/>
                  </a:cubicBezTo>
                  <a:lnTo>
                    <a:pt x="662" y="3497"/>
                  </a:lnTo>
                  <a:cubicBezTo>
                    <a:pt x="252" y="3655"/>
                    <a:pt x="0" y="4033"/>
                    <a:pt x="0" y="4442"/>
                  </a:cubicBezTo>
                  <a:lnTo>
                    <a:pt x="0" y="5136"/>
                  </a:lnTo>
                  <a:cubicBezTo>
                    <a:pt x="0" y="5671"/>
                    <a:pt x="473" y="6144"/>
                    <a:pt x="1009" y="6144"/>
                  </a:cubicBezTo>
                  <a:cubicBezTo>
                    <a:pt x="1135" y="6144"/>
                    <a:pt x="1261" y="6112"/>
                    <a:pt x="1387" y="6081"/>
                  </a:cubicBezTo>
                  <a:lnTo>
                    <a:pt x="1387" y="3403"/>
                  </a:lnTo>
                  <a:cubicBezTo>
                    <a:pt x="1387" y="1891"/>
                    <a:pt x="2584" y="630"/>
                    <a:pt x="4096" y="630"/>
                  </a:cubicBezTo>
                  <a:cubicBezTo>
                    <a:pt x="5577" y="630"/>
                    <a:pt x="6806" y="1891"/>
                    <a:pt x="6806" y="3403"/>
                  </a:cubicBezTo>
                  <a:lnTo>
                    <a:pt x="6806" y="6081"/>
                  </a:lnTo>
                  <a:cubicBezTo>
                    <a:pt x="6932" y="6112"/>
                    <a:pt x="7058" y="6144"/>
                    <a:pt x="7152" y="6144"/>
                  </a:cubicBezTo>
                  <a:cubicBezTo>
                    <a:pt x="7719" y="6144"/>
                    <a:pt x="8192" y="5671"/>
                    <a:pt x="8192" y="5136"/>
                  </a:cubicBezTo>
                  <a:lnTo>
                    <a:pt x="8192" y="4442"/>
                  </a:lnTo>
                  <a:cubicBezTo>
                    <a:pt x="8192" y="4033"/>
                    <a:pt x="7908" y="3623"/>
                    <a:pt x="7530" y="3497"/>
                  </a:cubicBezTo>
                  <a:lnTo>
                    <a:pt x="7530" y="3434"/>
                  </a:lnTo>
                  <a:cubicBezTo>
                    <a:pt x="7467" y="1576"/>
                    <a:pt x="5986" y="0"/>
                    <a:pt x="40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81" name="Google Shape;9881;p84"/>
            <p:cNvSpPr/>
            <p:nvPr/>
          </p:nvSpPr>
          <p:spPr>
            <a:xfrm>
              <a:off x="-31715000" y="3244600"/>
              <a:ext cx="101625" cy="52450"/>
            </a:xfrm>
            <a:custGeom>
              <a:avLst/>
              <a:gdLst/>
              <a:ahLst/>
              <a:cxnLst/>
              <a:rect l="l" t="t" r="r" b="b"/>
              <a:pathLst>
                <a:path w="4065" h="2098" extrusionOk="0">
                  <a:moveTo>
                    <a:pt x="1702" y="1"/>
                  </a:moveTo>
                  <a:cubicBezTo>
                    <a:pt x="756" y="1"/>
                    <a:pt x="0" y="757"/>
                    <a:pt x="0" y="1702"/>
                  </a:cubicBezTo>
                  <a:lnTo>
                    <a:pt x="0" y="2080"/>
                  </a:lnTo>
                  <a:lnTo>
                    <a:pt x="1229" y="2080"/>
                  </a:lnTo>
                  <a:cubicBezTo>
                    <a:pt x="1418" y="2080"/>
                    <a:pt x="1765" y="2080"/>
                    <a:pt x="1891" y="1985"/>
                  </a:cubicBezTo>
                  <a:cubicBezTo>
                    <a:pt x="1922" y="1954"/>
                    <a:pt x="1985" y="1828"/>
                    <a:pt x="1985" y="1765"/>
                  </a:cubicBezTo>
                  <a:cubicBezTo>
                    <a:pt x="1985" y="1544"/>
                    <a:pt x="2143" y="1387"/>
                    <a:pt x="2332" y="1387"/>
                  </a:cubicBezTo>
                  <a:cubicBezTo>
                    <a:pt x="2521" y="1387"/>
                    <a:pt x="2678" y="1544"/>
                    <a:pt x="2678" y="1765"/>
                  </a:cubicBezTo>
                  <a:cubicBezTo>
                    <a:pt x="2678" y="1828"/>
                    <a:pt x="2678" y="1954"/>
                    <a:pt x="2773" y="1985"/>
                  </a:cubicBezTo>
                  <a:cubicBezTo>
                    <a:pt x="2836" y="2069"/>
                    <a:pt x="3025" y="2097"/>
                    <a:pt x="3237" y="2097"/>
                  </a:cubicBezTo>
                  <a:cubicBezTo>
                    <a:pt x="3343" y="2097"/>
                    <a:pt x="3455" y="2090"/>
                    <a:pt x="3560" y="2080"/>
                  </a:cubicBezTo>
                  <a:lnTo>
                    <a:pt x="4064" y="2080"/>
                  </a:lnTo>
                  <a:lnTo>
                    <a:pt x="4064" y="1702"/>
                  </a:lnTo>
                  <a:cubicBezTo>
                    <a:pt x="4064" y="757"/>
                    <a:pt x="3308" y="1"/>
                    <a:pt x="236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82" name="Google Shape;9882;p84"/>
            <p:cNvSpPr/>
            <p:nvPr/>
          </p:nvSpPr>
          <p:spPr>
            <a:xfrm>
              <a:off x="-31716575" y="3308400"/>
              <a:ext cx="102400" cy="73275"/>
            </a:xfrm>
            <a:custGeom>
              <a:avLst/>
              <a:gdLst/>
              <a:ahLst/>
              <a:cxnLst/>
              <a:rect l="l" t="t" r="r" b="b"/>
              <a:pathLst>
                <a:path w="4096" h="2931" extrusionOk="0">
                  <a:moveTo>
                    <a:pt x="2395" y="1"/>
                  </a:moveTo>
                  <a:cubicBezTo>
                    <a:pt x="2080" y="221"/>
                    <a:pt x="1639" y="221"/>
                    <a:pt x="1197" y="221"/>
                  </a:cubicBezTo>
                  <a:lnTo>
                    <a:pt x="0" y="221"/>
                  </a:lnTo>
                  <a:lnTo>
                    <a:pt x="0" y="883"/>
                  </a:lnTo>
                  <a:cubicBezTo>
                    <a:pt x="0" y="2048"/>
                    <a:pt x="914" y="2930"/>
                    <a:pt x="2048" y="2930"/>
                  </a:cubicBezTo>
                  <a:cubicBezTo>
                    <a:pt x="3182" y="2930"/>
                    <a:pt x="4096" y="2048"/>
                    <a:pt x="4096" y="883"/>
                  </a:cubicBezTo>
                  <a:lnTo>
                    <a:pt x="4096" y="221"/>
                  </a:lnTo>
                  <a:lnTo>
                    <a:pt x="3403" y="221"/>
                  </a:lnTo>
                  <a:cubicBezTo>
                    <a:pt x="3025" y="221"/>
                    <a:pt x="2678" y="190"/>
                    <a:pt x="239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83" name="Google Shape;9883;p84"/>
            <p:cNvSpPr/>
            <p:nvPr/>
          </p:nvSpPr>
          <p:spPr>
            <a:xfrm>
              <a:off x="-31809525" y="3386375"/>
              <a:ext cx="290650" cy="99125"/>
            </a:xfrm>
            <a:custGeom>
              <a:avLst/>
              <a:gdLst/>
              <a:ahLst/>
              <a:cxnLst/>
              <a:rect l="l" t="t" r="r" b="b"/>
              <a:pathLst>
                <a:path w="11626" h="3965" extrusionOk="0">
                  <a:moveTo>
                    <a:pt x="2092" y="0"/>
                  </a:moveTo>
                  <a:cubicBezTo>
                    <a:pt x="1962" y="0"/>
                    <a:pt x="1828" y="63"/>
                    <a:pt x="1765" y="190"/>
                  </a:cubicBezTo>
                  <a:lnTo>
                    <a:pt x="1355" y="1072"/>
                  </a:lnTo>
                  <a:lnTo>
                    <a:pt x="316" y="1229"/>
                  </a:lnTo>
                  <a:cubicBezTo>
                    <a:pt x="190" y="1229"/>
                    <a:pt x="95" y="1355"/>
                    <a:pt x="64" y="1481"/>
                  </a:cubicBezTo>
                  <a:cubicBezTo>
                    <a:pt x="1" y="1607"/>
                    <a:pt x="64" y="1765"/>
                    <a:pt x="127" y="1828"/>
                  </a:cubicBezTo>
                  <a:lnTo>
                    <a:pt x="883" y="2552"/>
                  </a:lnTo>
                  <a:lnTo>
                    <a:pt x="725" y="3561"/>
                  </a:lnTo>
                  <a:cubicBezTo>
                    <a:pt x="694" y="3687"/>
                    <a:pt x="757" y="3844"/>
                    <a:pt x="851" y="3876"/>
                  </a:cubicBezTo>
                  <a:cubicBezTo>
                    <a:pt x="903" y="3928"/>
                    <a:pt x="965" y="3951"/>
                    <a:pt x="1031" y="3951"/>
                  </a:cubicBezTo>
                  <a:cubicBezTo>
                    <a:pt x="1085" y="3951"/>
                    <a:pt x="1141" y="3935"/>
                    <a:pt x="1198" y="3907"/>
                  </a:cubicBezTo>
                  <a:lnTo>
                    <a:pt x="2112" y="3435"/>
                  </a:lnTo>
                  <a:lnTo>
                    <a:pt x="2994" y="3907"/>
                  </a:lnTo>
                  <a:cubicBezTo>
                    <a:pt x="3046" y="3947"/>
                    <a:pt x="3099" y="3964"/>
                    <a:pt x="3152" y="3964"/>
                  </a:cubicBezTo>
                  <a:cubicBezTo>
                    <a:pt x="3225" y="3964"/>
                    <a:pt x="3298" y="3930"/>
                    <a:pt x="3372" y="3876"/>
                  </a:cubicBezTo>
                  <a:cubicBezTo>
                    <a:pt x="3466" y="3813"/>
                    <a:pt x="3529" y="3687"/>
                    <a:pt x="3466" y="3561"/>
                  </a:cubicBezTo>
                  <a:lnTo>
                    <a:pt x="3309" y="2552"/>
                  </a:lnTo>
                  <a:lnTo>
                    <a:pt x="4002" y="1891"/>
                  </a:lnTo>
                  <a:lnTo>
                    <a:pt x="4663" y="2552"/>
                  </a:lnTo>
                  <a:lnTo>
                    <a:pt x="4506" y="3561"/>
                  </a:lnTo>
                  <a:cubicBezTo>
                    <a:pt x="4474" y="3687"/>
                    <a:pt x="4537" y="3844"/>
                    <a:pt x="4632" y="3876"/>
                  </a:cubicBezTo>
                  <a:cubicBezTo>
                    <a:pt x="4684" y="3928"/>
                    <a:pt x="4746" y="3951"/>
                    <a:pt x="4811" y="3951"/>
                  </a:cubicBezTo>
                  <a:cubicBezTo>
                    <a:pt x="4865" y="3951"/>
                    <a:pt x="4922" y="3935"/>
                    <a:pt x="4978" y="3907"/>
                  </a:cubicBezTo>
                  <a:lnTo>
                    <a:pt x="5892" y="3435"/>
                  </a:lnTo>
                  <a:lnTo>
                    <a:pt x="6774" y="3907"/>
                  </a:lnTo>
                  <a:cubicBezTo>
                    <a:pt x="6827" y="3947"/>
                    <a:pt x="6880" y="3964"/>
                    <a:pt x="6933" y="3964"/>
                  </a:cubicBezTo>
                  <a:cubicBezTo>
                    <a:pt x="7006" y="3964"/>
                    <a:pt x="7079" y="3930"/>
                    <a:pt x="7152" y="3876"/>
                  </a:cubicBezTo>
                  <a:cubicBezTo>
                    <a:pt x="7247" y="3813"/>
                    <a:pt x="7310" y="3687"/>
                    <a:pt x="7247" y="3561"/>
                  </a:cubicBezTo>
                  <a:lnTo>
                    <a:pt x="7089" y="2552"/>
                  </a:lnTo>
                  <a:lnTo>
                    <a:pt x="7782" y="1891"/>
                  </a:lnTo>
                  <a:lnTo>
                    <a:pt x="8444" y="2552"/>
                  </a:lnTo>
                  <a:lnTo>
                    <a:pt x="8286" y="3561"/>
                  </a:lnTo>
                  <a:cubicBezTo>
                    <a:pt x="8255" y="3687"/>
                    <a:pt x="8318" y="3844"/>
                    <a:pt x="8413" y="3876"/>
                  </a:cubicBezTo>
                  <a:cubicBezTo>
                    <a:pt x="8465" y="3928"/>
                    <a:pt x="8526" y="3951"/>
                    <a:pt x="8592" y="3951"/>
                  </a:cubicBezTo>
                  <a:cubicBezTo>
                    <a:pt x="8646" y="3951"/>
                    <a:pt x="8702" y="3935"/>
                    <a:pt x="8759" y="3907"/>
                  </a:cubicBezTo>
                  <a:lnTo>
                    <a:pt x="9673" y="3435"/>
                  </a:lnTo>
                  <a:lnTo>
                    <a:pt x="10555" y="3907"/>
                  </a:lnTo>
                  <a:cubicBezTo>
                    <a:pt x="10608" y="3947"/>
                    <a:pt x="10660" y="3964"/>
                    <a:pt x="10713" y="3964"/>
                  </a:cubicBezTo>
                  <a:cubicBezTo>
                    <a:pt x="10786" y="3964"/>
                    <a:pt x="10860" y="3930"/>
                    <a:pt x="10933" y="3876"/>
                  </a:cubicBezTo>
                  <a:cubicBezTo>
                    <a:pt x="11027" y="3813"/>
                    <a:pt x="11090" y="3687"/>
                    <a:pt x="11027" y="3561"/>
                  </a:cubicBezTo>
                  <a:lnTo>
                    <a:pt x="10870" y="2552"/>
                  </a:lnTo>
                  <a:lnTo>
                    <a:pt x="11626" y="1828"/>
                  </a:lnTo>
                  <a:cubicBezTo>
                    <a:pt x="11532" y="1702"/>
                    <a:pt x="11595" y="1607"/>
                    <a:pt x="11532" y="1481"/>
                  </a:cubicBezTo>
                  <a:cubicBezTo>
                    <a:pt x="11500" y="1355"/>
                    <a:pt x="11374" y="1292"/>
                    <a:pt x="11279" y="1229"/>
                  </a:cubicBezTo>
                  <a:lnTo>
                    <a:pt x="10240" y="1072"/>
                  </a:lnTo>
                  <a:lnTo>
                    <a:pt x="9799" y="190"/>
                  </a:lnTo>
                  <a:cubicBezTo>
                    <a:pt x="9751" y="63"/>
                    <a:pt x="9625" y="0"/>
                    <a:pt x="9495" y="0"/>
                  </a:cubicBezTo>
                  <a:cubicBezTo>
                    <a:pt x="9366" y="0"/>
                    <a:pt x="9232" y="63"/>
                    <a:pt x="9169" y="190"/>
                  </a:cubicBezTo>
                  <a:lnTo>
                    <a:pt x="8759" y="1072"/>
                  </a:lnTo>
                  <a:lnTo>
                    <a:pt x="7782" y="1229"/>
                  </a:lnTo>
                  <a:cubicBezTo>
                    <a:pt x="7719" y="1229"/>
                    <a:pt x="7688" y="1292"/>
                    <a:pt x="7656" y="1292"/>
                  </a:cubicBezTo>
                  <a:cubicBezTo>
                    <a:pt x="7593" y="1229"/>
                    <a:pt x="7562" y="1229"/>
                    <a:pt x="7530" y="1229"/>
                  </a:cubicBezTo>
                  <a:lnTo>
                    <a:pt x="6554" y="1072"/>
                  </a:lnTo>
                  <a:lnTo>
                    <a:pt x="6113" y="190"/>
                  </a:lnTo>
                  <a:cubicBezTo>
                    <a:pt x="6050" y="63"/>
                    <a:pt x="5924" y="0"/>
                    <a:pt x="5798" y="0"/>
                  </a:cubicBezTo>
                  <a:cubicBezTo>
                    <a:pt x="5672" y="0"/>
                    <a:pt x="5546" y="63"/>
                    <a:pt x="5483" y="190"/>
                  </a:cubicBezTo>
                  <a:lnTo>
                    <a:pt x="5041" y="1072"/>
                  </a:lnTo>
                  <a:lnTo>
                    <a:pt x="4065" y="1229"/>
                  </a:lnTo>
                  <a:cubicBezTo>
                    <a:pt x="4033" y="1229"/>
                    <a:pt x="4002" y="1292"/>
                    <a:pt x="3939" y="1292"/>
                  </a:cubicBezTo>
                  <a:cubicBezTo>
                    <a:pt x="3907" y="1229"/>
                    <a:pt x="3876" y="1229"/>
                    <a:pt x="3813" y="1229"/>
                  </a:cubicBezTo>
                  <a:lnTo>
                    <a:pt x="2836" y="1072"/>
                  </a:lnTo>
                  <a:lnTo>
                    <a:pt x="2395" y="190"/>
                  </a:lnTo>
                  <a:cubicBezTo>
                    <a:pt x="2348" y="63"/>
                    <a:pt x="2222" y="0"/>
                    <a:pt x="209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84" name="Google Shape;9884;p84"/>
          <p:cNvGrpSpPr/>
          <p:nvPr/>
        </p:nvGrpSpPr>
        <p:grpSpPr>
          <a:xfrm>
            <a:off x="2913114" y="4470211"/>
            <a:ext cx="471527" cy="474076"/>
            <a:chOff x="-31811100" y="3550975"/>
            <a:chExt cx="291450" cy="293025"/>
          </a:xfrm>
        </p:grpSpPr>
        <p:sp>
          <p:nvSpPr>
            <p:cNvPr id="9885" name="Google Shape;9885;p84"/>
            <p:cNvSpPr/>
            <p:nvPr/>
          </p:nvSpPr>
          <p:spPr>
            <a:xfrm>
              <a:off x="-31554325" y="3595875"/>
              <a:ext cx="34675" cy="33900"/>
            </a:xfrm>
            <a:custGeom>
              <a:avLst/>
              <a:gdLst/>
              <a:ahLst/>
              <a:cxnLst/>
              <a:rect l="l" t="t" r="r" b="b"/>
              <a:pathLst>
                <a:path w="1387" h="1356" extrusionOk="0">
                  <a:moveTo>
                    <a:pt x="0" y="1"/>
                  </a:moveTo>
                  <a:lnTo>
                    <a:pt x="0" y="1355"/>
                  </a:lnTo>
                  <a:lnTo>
                    <a:pt x="662" y="1355"/>
                  </a:lnTo>
                  <a:cubicBezTo>
                    <a:pt x="1071" y="1355"/>
                    <a:pt x="1324" y="1040"/>
                    <a:pt x="1324" y="694"/>
                  </a:cubicBezTo>
                  <a:cubicBezTo>
                    <a:pt x="1387" y="316"/>
                    <a:pt x="1071" y="1"/>
                    <a:pt x="66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86" name="Google Shape;9886;p84"/>
            <p:cNvSpPr/>
            <p:nvPr/>
          </p:nvSpPr>
          <p:spPr>
            <a:xfrm>
              <a:off x="-31659075" y="3628650"/>
              <a:ext cx="139425" cy="71650"/>
            </a:xfrm>
            <a:custGeom>
              <a:avLst/>
              <a:gdLst/>
              <a:ahLst/>
              <a:cxnLst/>
              <a:rect l="l" t="t" r="r" b="b"/>
              <a:pathLst>
                <a:path w="5577" h="2866" extrusionOk="0">
                  <a:moveTo>
                    <a:pt x="1438" y="1"/>
                  </a:moveTo>
                  <a:cubicBezTo>
                    <a:pt x="1338" y="1"/>
                    <a:pt x="1235" y="30"/>
                    <a:pt x="1166" y="76"/>
                  </a:cubicBezTo>
                  <a:lnTo>
                    <a:pt x="126" y="1179"/>
                  </a:lnTo>
                  <a:cubicBezTo>
                    <a:pt x="0" y="1305"/>
                    <a:pt x="0" y="1525"/>
                    <a:pt x="126" y="1651"/>
                  </a:cubicBezTo>
                  <a:lnTo>
                    <a:pt x="1166" y="2754"/>
                  </a:lnTo>
                  <a:cubicBezTo>
                    <a:pt x="1208" y="2838"/>
                    <a:pt x="1292" y="2866"/>
                    <a:pt x="1390" y="2866"/>
                  </a:cubicBezTo>
                  <a:cubicBezTo>
                    <a:pt x="1439" y="2866"/>
                    <a:pt x="1491" y="2859"/>
                    <a:pt x="1544" y="2848"/>
                  </a:cubicBezTo>
                  <a:cubicBezTo>
                    <a:pt x="1670" y="2817"/>
                    <a:pt x="1796" y="2659"/>
                    <a:pt x="1796" y="2533"/>
                  </a:cubicBezTo>
                  <a:lnTo>
                    <a:pt x="1796" y="2124"/>
                  </a:lnTo>
                  <a:lnTo>
                    <a:pt x="4190" y="2124"/>
                  </a:lnTo>
                  <a:cubicBezTo>
                    <a:pt x="4946" y="2124"/>
                    <a:pt x="5577" y="1494"/>
                    <a:pt x="5577" y="769"/>
                  </a:cubicBezTo>
                  <a:lnTo>
                    <a:pt x="5577" y="549"/>
                  </a:lnTo>
                  <a:cubicBezTo>
                    <a:pt x="5356" y="675"/>
                    <a:pt x="5135" y="769"/>
                    <a:pt x="4883" y="769"/>
                  </a:cubicBezTo>
                  <a:cubicBezTo>
                    <a:pt x="3686" y="738"/>
                    <a:pt x="2930" y="738"/>
                    <a:pt x="1796" y="738"/>
                  </a:cubicBezTo>
                  <a:lnTo>
                    <a:pt x="1796" y="328"/>
                  </a:lnTo>
                  <a:cubicBezTo>
                    <a:pt x="1796" y="170"/>
                    <a:pt x="1701" y="44"/>
                    <a:pt x="1544" y="13"/>
                  </a:cubicBezTo>
                  <a:cubicBezTo>
                    <a:pt x="1510" y="5"/>
                    <a:pt x="1474" y="1"/>
                    <a:pt x="143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87" name="Google Shape;9887;p84"/>
            <p:cNvSpPr/>
            <p:nvPr/>
          </p:nvSpPr>
          <p:spPr>
            <a:xfrm>
              <a:off x="-31811100" y="3647075"/>
              <a:ext cx="33100" cy="33100"/>
            </a:xfrm>
            <a:custGeom>
              <a:avLst/>
              <a:gdLst/>
              <a:ahLst/>
              <a:cxnLst/>
              <a:rect l="l" t="t" r="r" b="b"/>
              <a:pathLst>
                <a:path w="1324" h="1324" extrusionOk="0">
                  <a:moveTo>
                    <a:pt x="662" y="1"/>
                  </a:moveTo>
                  <a:cubicBezTo>
                    <a:pt x="253" y="1"/>
                    <a:pt x="1" y="316"/>
                    <a:pt x="1" y="662"/>
                  </a:cubicBezTo>
                  <a:cubicBezTo>
                    <a:pt x="1" y="1040"/>
                    <a:pt x="316" y="1324"/>
                    <a:pt x="662" y="1324"/>
                  </a:cubicBezTo>
                  <a:lnTo>
                    <a:pt x="1324" y="1324"/>
                  </a:lnTo>
                  <a:lnTo>
                    <a:pt x="132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88" name="Google Shape;9888;p84"/>
            <p:cNvSpPr/>
            <p:nvPr/>
          </p:nvSpPr>
          <p:spPr>
            <a:xfrm>
              <a:off x="-31811100" y="3678325"/>
              <a:ext cx="138650" cy="72250"/>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89" name="Google Shape;9889;p84"/>
            <p:cNvSpPr/>
            <p:nvPr/>
          </p:nvSpPr>
          <p:spPr>
            <a:xfrm>
              <a:off x="-31759900" y="3791200"/>
              <a:ext cx="187475" cy="52800"/>
            </a:xfrm>
            <a:custGeom>
              <a:avLst/>
              <a:gdLst/>
              <a:ahLst/>
              <a:cxnLst/>
              <a:rect l="l" t="t" r="r" b="b"/>
              <a:pathLst>
                <a:path w="7499" h="2112" extrusionOk="0">
                  <a:moveTo>
                    <a:pt x="1" y="1"/>
                  </a:moveTo>
                  <a:lnTo>
                    <a:pt x="1" y="1072"/>
                  </a:lnTo>
                  <a:cubicBezTo>
                    <a:pt x="1" y="1639"/>
                    <a:pt x="473" y="2112"/>
                    <a:pt x="1009" y="2112"/>
                  </a:cubicBezTo>
                  <a:lnTo>
                    <a:pt x="6491" y="2112"/>
                  </a:lnTo>
                  <a:cubicBezTo>
                    <a:pt x="7026" y="2112"/>
                    <a:pt x="7499" y="1639"/>
                    <a:pt x="7499" y="1072"/>
                  </a:cubicBezTo>
                  <a:lnTo>
                    <a:pt x="749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90" name="Google Shape;9890;p84"/>
            <p:cNvSpPr/>
            <p:nvPr/>
          </p:nvSpPr>
          <p:spPr>
            <a:xfrm>
              <a:off x="-31759900" y="3550975"/>
              <a:ext cx="187475" cy="35475"/>
            </a:xfrm>
            <a:custGeom>
              <a:avLst/>
              <a:gdLst/>
              <a:ahLst/>
              <a:cxnLst/>
              <a:rect l="l" t="t" r="r" b="b"/>
              <a:pathLst>
                <a:path w="7499" h="1419" extrusionOk="0">
                  <a:moveTo>
                    <a:pt x="1009" y="1"/>
                  </a:moveTo>
                  <a:cubicBezTo>
                    <a:pt x="473" y="1"/>
                    <a:pt x="1" y="474"/>
                    <a:pt x="1" y="1072"/>
                  </a:cubicBezTo>
                  <a:lnTo>
                    <a:pt x="1" y="1419"/>
                  </a:lnTo>
                  <a:lnTo>
                    <a:pt x="7499" y="1419"/>
                  </a:lnTo>
                  <a:lnTo>
                    <a:pt x="7499" y="1072"/>
                  </a:lnTo>
                  <a:cubicBezTo>
                    <a:pt x="7499" y="537"/>
                    <a:pt x="7026" y="1"/>
                    <a:pt x="649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91" name="Google Shape;9891;p84"/>
            <p:cNvSpPr/>
            <p:nvPr/>
          </p:nvSpPr>
          <p:spPr>
            <a:xfrm>
              <a:off x="-31759100" y="3602975"/>
              <a:ext cx="188250" cy="172500"/>
            </a:xfrm>
            <a:custGeom>
              <a:avLst/>
              <a:gdLst/>
              <a:ahLst/>
              <a:cxnLst/>
              <a:rect l="l" t="t" r="r" b="b"/>
              <a:pathLst>
                <a:path w="7530" h="6900" extrusionOk="0">
                  <a:moveTo>
                    <a:pt x="0" y="0"/>
                  </a:moveTo>
                  <a:lnTo>
                    <a:pt x="0" y="3088"/>
                  </a:lnTo>
                  <a:lnTo>
                    <a:pt x="1071" y="3088"/>
                  </a:lnTo>
                  <a:cubicBezTo>
                    <a:pt x="1134" y="2773"/>
                    <a:pt x="1386" y="2552"/>
                    <a:pt x="1701" y="2426"/>
                  </a:cubicBezTo>
                  <a:cubicBezTo>
                    <a:pt x="1822" y="2376"/>
                    <a:pt x="1952" y="2351"/>
                    <a:pt x="2083" y="2351"/>
                  </a:cubicBezTo>
                  <a:cubicBezTo>
                    <a:pt x="2361" y="2351"/>
                    <a:pt x="2642" y="2464"/>
                    <a:pt x="2835" y="2678"/>
                  </a:cubicBezTo>
                  <a:lnTo>
                    <a:pt x="3844" y="3781"/>
                  </a:lnTo>
                  <a:cubicBezTo>
                    <a:pt x="4222" y="4190"/>
                    <a:pt x="4222" y="4789"/>
                    <a:pt x="3844" y="5167"/>
                  </a:cubicBezTo>
                  <a:lnTo>
                    <a:pt x="2835" y="6270"/>
                  </a:lnTo>
                  <a:cubicBezTo>
                    <a:pt x="2635" y="6493"/>
                    <a:pt x="2339" y="6621"/>
                    <a:pt x="2050" y="6621"/>
                  </a:cubicBezTo>
                  <a:cubicBezTo>
                    <a:pt x="1930" y="6621"/>
                    <a:pt x="1812" y="6599"/>
                    <a:pt x="1701" y="6553"/>
                  </a:cubicBezTo>
                  <a:cubicBezTo>
                    <a:pt x="1386" y="6427"/>
                    <a:pt x="1134" y="6144"/>
                    <a:pt x="1071" y="5892"/>
                  </a:cubicBezTo>
                  <a:lnTo>
                    <a:pt x="0" y="5892"/>
                  </a:lnTo>
                  <a:lnTo>
                    <a:pt x="0" y="6900"/>
                  </a:lnTo>
                  <a:lnTo>
                    <a:pt x="7530" y="6900"/>
                  </a:lnTo>
                  <a:lnTo>
                    <a:pt x="7530" y="3844"/>
                  </a:lnTo>
                  <a:lnTo>
                    <a:pt x="6459" y="3844"/>
                  </a:lnTo>
                  <a:cubicBezTo>
                    <a:pt x="6364" y="4159"/>
                    <a:pt x="6143" y="4379"/>
                    <a:pt x="5828" y="4505"/>
                  </a:cubicBezTo>
                  <a:cubicBezTo>
                    <a:pt x="5709" y="4551"/>
                    <a:pt x="5589" y="4573"/>
                    <a:pt x="5472" y="4573"/>
                  </a:cubicBezTo>
                  <a:cubicBezTo>
                    <a:pt x="5188" y="4573"/>
                    <a:pt x="4917" y="4445"/>
                    <a:pt x="4694" y="4222"/>
                  </a:cubicBezTo>
                  <a:lnTo>
                    <a:pt x="3655" y="3119"/>
                  </a:lnTo>
                  <a:cubicBezTo>
                    <a:pt x="3308" y="2741"/>
                    <a:pt x="3308" y="2143"/>
                    <a:pt x="3655" y="1765"/>
                  </a:cubicBezTo>
                  <a:lnTo>
                    <a:pt x="4694" y="630"/>
                  </a:lnTo>
                  <a:cubicBezTo>
                    <a:pt x="4866" y="416"/>
                    <a:pt x="5140" y="304"/>
                    <a:pt x="5427" y="304"/>
                  </a:cubicBezTo>
                  <a:cubicBezTo>
                    <a:pt x="5561" y="304"/>
                    <a:pt x="5698" y="328"/>
                    <a:pt x="5828" y="378"/>
                  </a:cubicBezTo>
                  <a:cubicBezTo>
                    <a:pt x="6143" y="504"/>
                    <a:pt x="6364" y="756"/>
                    <a:pt x="6459" y="1040"/>
                  </a:cubicBezTo>
                  <a:lnTo>
                    <a:pt x="7530" y="1040"/>
                  </a:lnTo>
                  <a:lnTo>
                    <a:pt x="753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92" name="Google Shape;9892;p84"/>
          <p:cNvGrpSpPr/>
          <p:nvPr/>
        </p:nvGrpSpPr>
        <p:grpSpPr>
          <a:xfrm>
            <a:off x="2904842" y="5089283"/>
            <a:ext cx="488069" cy="475775"/>
            <a:chOff x="-31817400" y="3910025"/>
            <a:chExt cx="301675" cy="294075"/>
          </a:xfrm>
        </p:grpSpPr>
        <p:sp>
          <p:nvSpPr>
            <p:cNvPr id="9893" name="Google Shape;9893;p84"/>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94" name="Google Shape;9894;p84"/>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95" name="Google Shape;9895;p84"/>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896" name="Google Shape;9896;p84"/>
          <p:cNvGrpSpPr/>
          <p:nvPr/>
        </p:nvGrpSpPr>
        <p:grpSpPr>
          <a:xfrm>
            <a:off x="5293679" y="4470858"/>
            <a:ext cx="472821" cy="472781"/>
            <a:chOff x="-30354000" y="3569100"/>
            <a:chExt cx="292250" cy="292225"/>
          </a:xfrm>
        </p:grpSpPr>
        <p:sp>
          <p:nvSpPr>
            <p:cNvPr id="9897" name="Google Shape;9897;p84"/>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98" name="Google Shape;9898;p84"/>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899" name="Google Shape;9899;p84"/>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00" name="Google Shape;9900;p84"/>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01" name="Google Shape;9901;p84"/>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02" name="Google Shape;9902;p84"/>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03" name="Google Shape;9903;p84"/>
          <p:cNvGrpSpPr/>
          <p:nvPr/>
        </p:nvGrpSpPr>
        <p:grpSpPr>
          <a:xfrm>
            <a:off x="2331783" y="2043929"/>
            <a:ext cx="456197" cy="471527"/>
            <a:chOff x="-35118325" y="3202075"/>
            <a:chExt cx="281975" cy="291450"/>
          </a:xfrm>
        </p:grpSpPr>
        <p:sp>
          <p:nvSpPr>
            <p:cNvPr id="9904" name="Google Shape;9904;p84"/>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05" name="Google Shape;9905;p84"/>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06" name="Google Shape;9906;p84"/>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07" name="Google Shape;9907;p84"/>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08" name="Google Shape;9908;p84"/>
          <p:cNvGrpSpPr/>
          <p:nvPr/>
        </p:nvGrpSpPr>
        <p:grpSpPr>
          <a:xfrm>
            <a:off x="2323491" y="2632266"/>
            <a:ext cx="472781" cy="470961"/>
            <a:chOff x="-35123050" y="3561225"/>
            <a:chExt cx="292225" cy="291100"/>
          </a:xfrm>
        </p:grpSpPr>
        <p:sp>
          <p:nvSpPr>
            <p:cNvPr id="9909" name="Google Shape;9909;p84"/>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10" name="Google Shape;9910;p84"/>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11" name="Google Shape;9911;p84"/>
          <p:cNvGrpSpPr/>
          <p:nvPr/>
        </p:nvGrpSpPr>
        <p:grpSpPr>
          <a:xfrm>
            <a:off x="2379570" y="3212454"/>
            <a:ext cx="360623" cy="471487"/>
            <a:chOff x="-35089175" y="3919600"/>
            <a:chExt cx="222900" cy="291425"/>
          </a:xfrm>
        </p:grpSpPr>
        <p:sp>
          <p:nvSpPr>
            <p:cNvPr id="9912" name="Google Shape;9912;p84"/>
            <p:cNvSpPr/>
            <p:nvPr/>
          </p:nvSpPr>
          <p:spPr>
            <a:xfrm>
              <a:off x="-35089175" y="3919600"/>
              <a:ext cx="222900" cy="291425"/>
            </a:xfrm>
            <a:custGeom>
              <a:avLst/>
              <a:gdLst/>
              <a:ahLst/>
              <a:cxnLst/>
              <a:rect l="l" t="t" r="r" b="b"/>
              <a:pathLst>
                <a:path w="8916" h="11657" extrusionOk="0">
                  <a:moveTo>
                    <a:pt x="4474" y="1418"/>
                  </a:moveTo>
                  <a:cubicBezTo>
                    <a:pt x="6143" y="1418"/>
                    <a:pt x="7530" y="2804"/>
                    <a:pt x="7530" y="4474"/>
                  </a:cubicBezTo>
                  <a:cubicBezTo>
                    <a:pt x="7561" y="6175"/>
                    <a:pt x="6143" y="7561"/>
                    <a:pt x="4474" y="7561"/>
                  </a:cubicBezTo>
                  <a:cubicBezTo>
                    <a:pt x="2772" y="7561"/>
                    <a:pt x="1386" y="6175"/>
                    <a:pt x="1386" y="4474"/>
                  </a:cubicBezTo>
                  <a:cubicBezTo>
                    <a:pt x="1386" y="2804"/>
                    <a:pt x="2772" y="1418"/>
                    <a:pt x="4474" y="1418"/>
                  </a:cubicBezTo>
                  <a:close/>
                  <a:moveTo>
                    <a:pt x="4474" y="0"/>
                  </a:moveTo>
                  <a:cubicBezTo>
                    <a:pt x="2016" y="0"/>
                    <a:pt x="0" y="2017"/>
                    <a:pt x="0" y="4442"/>
                  </a:cubicBezTo>
                  <a:cubicBezTo>
                    <a:pt x="0" y="5419"/>
                    <a:pt x="315" y="6333"/>
                    <a:pt x="914" y="7120"/>
                  </a:cubicBezTo>
                  <a:lnTo>
                    <a:pt x="4190" y="11531"/>
                  </a:lnTo>
                  <a:cubicBezTo>
                    <a:pt x="4253" y="11626"/>
                    <a:pt x="4348" y="11657"/>
                    <a:pt x="4474" y="11657"/>
                  </a:cubicBezTo>
                  <a:cubicBezTo>
                    <a:pt x="4568" y="11657"/>
                    <a:pt x="4663" y="11626"/>
                    <a:pt x="4726" y="11531"/>
                  </a:cubicBezTo>
                  <a:lnTo>
                    <a:pt x="8002" y="7120"/>
                  </a:lnTo>
                  <a:cubicBezTo>
                    <a:pt x="8601" y="6333"/>
                    <a:pt x="8916" y="5419"/>
                    <a:pt x="8916" y="4442"/>
                  </a:cubicBezTo>
                  <a:cubicBezTo>
                    <a:pt x="8916" y="2017"/>
                    <a:pt x="6931" y="0"/>
                    <a:pt x="447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13" name="Google Shape;9913;p84"/>
            <p:cNvSpPr/>
            <p:nvPr/>
          </p:nvSpPr>
          <p:spPr>
            <a:xfrm>
              <a:off x="-35038000" y="3971575"/>
              <a:ext cx="120525" cy="120525"/>
            </a:xfrm>
            <a:custGeom>
              <a:avLst/>
              <a:gdLst/>
              <a:ahLst/>
              <a:cxnLst/>
              <a:rect l="l" t="t" r="r" b="b"/>
              <a:pathLst>
                <a:path w="4821" h="4821" extrusionOk="0">
                  <a:moveTo>
                    <a:pt x="2427" y="662"/>
                  </a:moveTo>
                  <a:cubicBezTo>
                    <a:pt x="2616" y="662"/>
                    <a:pt x="2773" y="820"/>
                    <a:pt x="2773" y="1040"/>
                  </a:cubicBezTo>
                  <a:cubicBezTo>
                    <a:pt x="2773" y="1229"/>
                    <a:pt x="2616" y="1387"/>
                    <a:pt x="2427" y="1387"/>
                  </a:cubicBezTo>
                  <a:cubicBezTo>
                    <a:pt x="2206" y="1387"/>
                    <a:pt x="2049" y="1229"/>
                    <a:pt x="2049" y="1040"/>
                  </a:cubicBezTo>
                  <a:cubicBezTo>
                    <a:pt x="2049" y="820"/>
                    <a:pt x="2206" y="662"/>
                    <a:pt x="2427" y="662"/>
                  </a:cubicBezTo>
                  <a:close/>
                  <a:moveTo>
                    <a:pt x="2427" y="2017"/>
                  </a:moveTo>
                  <a:cubicBezTo>
                    <a:pt x="2616" y="2017"/>
                    <a:pt x="2773" y="2174"/>
                    <a:pt x="2773" y="2363"/>
                  </a:cubicBezTo>
                  <a:lnTo>
                    <a:pt x="2773" y="3750"/>
                  </a:lnTo>
                  <a:cubicBezTo>
                    <a:pt x="2773" y="3939"/>
                    <a:pt x="2616" y="4096"/>
                    <a:pt x="2427" y="4096"/>
                  </a:cubicBezTo>
                  <a:cubicBezTo>
                    <a:pt x="2206" y="4096"/>
                    <a:pt x="2049" y="3939"/>
                    <a:pt x="2049" y="3750"/>
                  </a:cubicBezTo>
                  <a:lnTo>
                    <a:pt x="2049" y="2363"/>
                  </a:lnTo>
                  <a:cubicBezTo>
                    <a:pt x="2049" y="2174"/>
                    <a:pt x="2206" y="2017"/>
                    <a:pt x="2427" y="2017"/>
                  </a:cubicBezTo>
                  <a:close/>
                  <a:moveTo>
                    <a:pt x="2427" y="1"/>
                  </a:moveTo>
                  <a:cubicBezTo>
                    <a:pt x="1072" y="1"/>
                    <a:pt x="1" y="1072"/>
                    <a:pt x="1" y="2395"/>
                  </a:cubicBezTo>
                  <a:cubicBezTo>
                    <a:pt x="1" y="3750"/>
                    <a:pt x="1072" y="4821"/>
                    <a:pt x="2427" y="4821"/>
                  </a:cubicBezTo>
                  <a:cubicBezTo>
                    <a:pt x="3750" y="4821"/>
                    <a:pt x="4821" y="3750"/>
                    <a:pt x="4821" y="2395"/>
                  </a:cubicBezTo>
                  <a:cubicBezTo>
                    <a:pt x="4821" y="1072"/>
                    <a:pt x="3750" y="1"/>
                    <a:pt x="242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14" name="Google Shape;9914;p84"/>
          <p:cNvGrpSpPr/>
          <p:nvPr/>
        </p:nvGrpSpPr>
        <p:grpSpPr>
          <a:xfrm>
            <a:off x="5308898" y="2043605"/>
            <a:ext cx="448593" cy="472175"/>
            <a:chOff x="-33277650" y="3226875"/>
            <a:chExt cx="277275" cy="291850"/>
          </a:xfrm>
        </p:grpSpPr>
        <p:sp>
          <p:nvSpPr>
            <p:cNvPr id="9915" name="Google Shape;9915;p84"/>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16" name="Google Shape;9916;p84"/>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17" name="Google Shape;9917;p84"/>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18" name="Google Shape;9918;p84"/>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19" name="Google Shape;9919;p84"/>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20" name="Google Shape;9920;p84"/>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21" name="Google Shape;9921;p84"/>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22" name="Google Shape;9922;p84"/>
          <p:cNvGrpSpPr/>
          <p:nvPr/>
        </p:nvGrpSpPr>
        <p:grpSpPr>
          <a:xfrm>
            <a:off x="5297431" y="2631983"/>
            <a:ext cx="471527" cy="471527"/>
            <a:chOff x="-33286325" y="3586425"/>
            <a:chExt cx="291450" cy="291450"/>
          </a:xfrm>
        </p:grpSpPr>
        <p:sp>
          <p:nvSpPr>
            <p:cNvPr id="9923" name="Google Shape;9923;p84"/>
            <p:cNvSpPr/>
            <p:nvPr/>
          </p:nvSpPr>
          <p:spPr>
            <a:xfrm>
              <a:off x="-33114625" y="3586425"/>
              <a:ext cx="119750" cy="120525"/>
            </a:xfrm>
            <a:custGeom>
              <a:avLst/>
              <a:gdLst/>
              <a:ahLst/>
              <a:cxnLst/>
              <a:rect l="l" t="t" r="r" b="b"/>
              <a:pathLst>
                <a:path w="4790" h="4821" extrusionOk="0">
                  <a:moveTo>
                    <a:pt x="2395" y="631"/>
                  </a:moveTo>
                  <a:cubicBezTo>
                    <a:pt x="2584" y="631"/>
                    <a:pt x="2742" y="788"/>
                    <a:pt x="2742" y="1009"/>
                  </a:cubicBezTo>
                  <a:lnTo>
                    <a:pt x="2742" y="2017"/>
                  </a:lnTo>
                  <a:lnTo>
                    <a:pt x="3782" y="2017"/>
                  </a:lnTo>
                  <a:cubicBezTo>
                    <a:pt x="3971" y="2017"/>
                    <a:pt x="4128" y="2175"/>
                    <a:pt x="4128" y="2364"/>
                  </a:cubicBezTo>
                  <a:cubicBezTo>
                    <a:pt x="4128" y="2584"/>
                    <a:pt x="3971" y="2742"/>
                    <a:pt x="3782" y="2742"/>
                  </a:cubicBezTo>
                  <a:lnTo>
                    <a:pt x="2395" y="2742"/>
                  </a:lnTo>
                  <a:cubicBezTo>
                    <a:pt x="2206" y="2742"/>
                    <a:pt x="2049" y="2584"/>
                    <a:pt x="2049" y="2364"/>
                  </a:cubicBezTo>
                  <a:lnTo>
                    <a:pt x="2049" y="1009"/>
                  </a:lnTo>
                  <a:cubicBezTo>
                    <a:pt x="2049" y="788"/>
                    <a:pt x="2206" y="631"/>
                    <a:pt x="2395" y="631"/>
                  </a:cubicBezTo>
                  <a:close/>
                  <a:moveTo>
                    <a:pt x="2395" y="1"/>
                  </a:moveTo>
                  <a:cubicBezTo>
                    <a:pt x="1041" y="1"/>
                    <a:pt x="1" y="1072"/>
                    <a:pt x="1" y="2427"/>
                  </a:cubicBezTo>
                  <a:cubicBezTo>
                    <a:pt x="1" y="3750"/>
                    <a:pt x="1041" y="4821"/>
                    <a:pt x="2395" y="4821"/>
                  </a:cubicBezTo>
                  <a:cubicBezTo>
                    <a:pt x="3719" y="4821"/>
                    <a:pt x="4790" y="3750"/>
                    <a:pt x="4790" y="2427"/>
                  </a:cubicBezTo>
                  <a:cubicBezTo>
                    <a:pt x="4790" y="1072"/>
                    <a:pt x="3719" y="1"/>
                    <a:pt x="239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24" name="Google Shape;9924;p84"/>
            <p:cNvSpPr/>
            <p:nvPr/>
          </p:nvSpPr>
          <p:spPr>
            <a:xfrm>
              <a:off x="-33286325" y="3825875"/>
              <a:ext cx="241050" cy="52000"/>
            </a:xfrm>
            <a:custGeom>
              <a:avLst/>
              <a:gdLst/>
              <a:ahLst/>
              <a:cxnLst/>
              <a:rect l="l" t="t" r="r" b="b"/>
              <a:pathLst>
                <a:path w="9642" h="2080" extrusionOk="0">
                  <a:moveTo>
                    <a:pt x="32" y="0"/>
                  </a:moveTo>
                  <a:lnTo>
                    <a:pt x="32" y="1764"/>
                  </a:lnTo>
                  <a:cubicBezTo>
                    <a:pt x="1" y="1922"/>
                    <a:pt x="158" y="2079"/>
                    <a:pt x="347" y="2079"/>
                  </a:cubicBezTo>
                  <a:lnTo>
                    <a:pt x="9295" y="2079"/>
                  </a:lnTo>
                  <a:cubicBezTo>
                    <a:pt x="9484" y="2079"/>
                    <a:pt x="9641" y="1922"/>
                    <a:pt x="9641" y="1733"/>
                  </a:cubicBezTo>
                  <a:lnTo>
                    <a:pt x="9641" y="1040"/>
                  </a:lnTo>
                  <a:cubicBezTo>
                    <a:pt x="9641" y="473"/>
                    <a:pt x="9169" y="0"/>
                    <a:pt x="86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25" name="Google Shape;9925;p84"/>
            <p:cNvSpPr/>
            <p:nvPr/>
          </p:nvSpPr>
          <p:spPr>
            <a:xfrm>
              <a:off x="-33183925" y="3756550"/>
              <a:ext cx="103200" cy="52025"/>
            </a:xfrm>
            <a:custGeom>
              <a:avLst/>
              <a:gdLst/>
              <a:ahLst/>
              <a:cxnLst/>
              <a:rect l="l" t="t" r="r" b="b"/>
              <a:pathLst>
                <a:path w="4128" h="2081" extrusionOk="0">
                  <a:moveTo>
                    <a:pt x="1040" y="1"/>
                  </a:moveTo>
                  <a:cubicBezTo>
                    <a:pt x="473" y="1"/>
                    <a:pt x="1" y="505"/>
                    <a:pt x="1" y="1040"/>
                  </a:cubicBezTo>
                  <a:lnTo>
                    <a:pt x="1" y="2080"/>
                  </a:lnTo>
                  <a:lnTo>
                    <a:pt x="4128" y="2080"/>
                  </a:lnTo>
                  <a:lnTo>
                    <a:pt x="4128" y="1040"/>
                  </a:lnTo>
                  <a:cubicBezTo>
                    <a:pt x="4128" y="505"/>
                    <a:pt x="3687" y="1"/>
                    <a:pt x="312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26" name="Google Shape;9926;p84"/>
            <p:cNvSpPr/>
            <p:nvPr/>
          </p:nvSpPr>
          <p:spPr>
            <a:xfrm>
              <a:off x="-33252450" y="3636850"/>
              <a:ext cx="68550" cy="69325"/>
            </a:xfrm>
            <a:custGeom>
              <a:avLst/>
              <a:gdLst/>
              <a:ahLst/>
              <a:cxnLst/>
              <a:rect l="l" t="t" r="r" b="b"/>
              <a:pathLst>
                <a:path w="2742" h="2773" extrusionOk="0">
                  <a:moveTo>
                    <a:pt x="1387" y="0"/>
                  </a:moveTo>
                  <a:cubicBezTo>
                    <a:pt x="599" y="0"/>
                    <a:pt x="1" y="630"/>
                    <a:pt x="1" y="1386"/>
                  </a:cubicBezTo>
                  <a:cubicBezTo>
                    <a:pt x="1" y="2142"/>
                    <a:pt x="599" y="2772"/>
                    <a:pt x="1387" y="2772"/>
                  </a:cubicBezTo>
                  <a:cubicBezTo>
                    <a:pt x="2143" y="2772"/>
                    <a:pt x="2742" y="2142"/>
                    <a:pt x="2742" y="1386"/>
                  </a:cubicBezTo>
                  <a:cubicBezTo>
                    <a:pt x="2742" y="630"/>
                    <a:pt x="2143" y="0"/>
                    <a:pt x="138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27" name="Google Shape;9927;p84"/>
            <p:cNvSpPr/>
            <p:nvPr/>
          </p:nvSpPr>
          <p:spPr>
            <a:xfrm>
              <a:off x="-33286325" y="3723050"/>
              <a:ext cx="116600" cy="85525"/>
            </a:xfrm>
            <a:custGeom>
              <a:avLst/>
              <a:gdLst/>
              <a:ahLst/>
              <a:cxnLst/>
              <a:rect l="l" t="t" r="r" b="b"/>
              <a:pathLst>
                <a:path w="4664" h="3421" extrusionOk="0">
                  <a:moveTo>
                    <a:pt x="2788" y="1"/>
                  </a:moveTo>
                  <a:cubicBezTo>
                    <a:pt x="2690" y="1"/>
                    <a:pt x="2591" y="6"/>
                    <a:pt x="2490" y="18"/>
                  </a:cubicBezTo>
                  <a:cubicBezTo>
                    <a:pt x="1072" y="144"/>
                    <a:pt x="1" y="1435"/>
                    <a:pt x="1" y="2853"/>
                  </a:cubicBezTo>
                  <a:lnTo>
                    <a:pt x="1" y="3105"/>
                  </a:lnTo>
                  <a:cubicBezTo>
                    <a:pt x="1" y="3263"/>
                    <a:pt x="158" y="3420"/>
                    <a:pt x="347" y="3420"/>
                  </a:cubicBezTo>
                  <a:lnTo>
                    <a:pt x="3435" y="3420"/>
                  </a:lnTo>
                  <a:lnTo>
                    <a:pt x="3435" y="2380"/>
                  </a:lnTo>
                  <a:cubicBezTo>
                    <a:pt x="3435" y="1624"/>
                    <a:pt x="3939" y="963"/>
                    <a:pt x="4664" y="774"/>
                  </a:cubicBezTo>
                  <a:cubicBezTo>
                    <a:pt x="4164" y="302"/>
                    <a:pt x="3517" y="1"/>
                    <a:pt x="278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28" name="Google Shape;9928;p84"/>
          <p:cNvGrpSpPr/>
          <p:nvPr/>
        </p:nvGrpSpPr>
        <p:grpSpPr>
          <a:xfrm>
            <a:off x="5297431" y="3211159"/>
            <a:ext cx="471527" cy="474076"/>
            <a:chOff x="-33286325" y="3944800"/>
            <a:chExt cx="291450" cy="293025"/>
          </a:xfrm>
        </p:grpSpPr>
        <p:sp>
          <p:nvSpPr>
            <p:cNvPr id="9929" name="Google Shape;9929;p84"/>
            <p:cNvSpPr/>
            <p:nvPr/>
          </p:nvSpPr>
          <p:spPr>
            <a:xfrm>
              <a:off x="-33194950" y="3996000"/>
              <a:ext cx="200075" cy="241825"/>
            </a:xfrm>
            <a:custGeom>
              <a:avLst/>
              <a:gdLst/>
              <a:ahLst/>
              <a:cxnLst/>
              <a:rect l="l" t="t" r="r" b="b"/>
              <a:pathLst>
                <a:path w="8003" h="9673" extrusionOk="0">
                  <a:moveTo>
                    <a:pt x="2300" y="0"/>
                  </a:moveTo>
                  <a:cubicBezTo>
                    <a:pt x="2017" y="0"/>
                    <a:pt x="1796" y="252"/>
                    <a:pt x="1796" y="536"/>
                  </a:cubicBezTo>
                  <a:lnTo>
                    <a:pt x="1796" y="2962"/>
                  </a:lnTo>
                  <a:lnTo>
                    <a:pt x="694" y="4064"/>
                  </a:lnTo>
                  <a:cubicBezTo>
                    <a:pt x="95" y="4663"/>
                    <a:pt x="0" y="5640"/>
                    <a:pt x="536" y="6301"/>
                  </a:cubicBezTo>
                  <a:lnTo>
                    <a:pt x="1576" y="7719"/>
                  </a:lnTo>
                  <a:cubicBezTo>
                    <a:pt x="1702" y="7876"/>
                    <a:pt x="1796" y="8128"/>
                    <a:pt x="1796" y="8349"/>
                  </a:cubicBezTo>
                  <a:lnTo>
                    <a:pt x="1796" y="9294"/>
                  </a:lnTo>
                  <a:cubicBezTo>
                    <a:pt x="1796" y="9515"/>
                    <a:pt x="1954" y="9672"/>
                    <a:pt x="2143" y="9672"/>
                  </a:cubicBezTo>
                  <a:lnTo>
                    <a:pt x="6932" y="9672"/>
                  </a:lnTo>
                  <a:cubicBezTo>
                    <a:pt x="7152" y="9672"/>
                    <a:pt x="7310" y="9515"/>
                    <a:pt x="7310" y="9294"/>
                  </a:cubicBezTo>
                  <a:lnTo>
                    <a:pt x="7310" y="8349"/>
                  </a:lnTo>
                  <a:cubicBezTo>
                    <a:pt x="7310" y="8128"/>
                    <a:pt x="7373" y="7939"/>
                    <a:pt x="7530" y="7782"/>
                  </a:cubicBezTo>
                  <a:cubicBezTo>
                    <a:pt x="7814" y="7498"/>
                    <a:pt x="7971" y="7089"/>
                    <a:pt x="7971" y="6711"/>
                  </a:cubicBezTo>
                  <a:lnTo>
                    <a:pt x="7971" y="3938"/>
                  </a:lnTo>
                  <a:cubicBezTo>
                    <a:pt x="8003" y="3686"/>
                    <a:pt x="7782" y="3434"/>
                    <a:pt x="7499" y="3434"/>
                  </a:cubicBezTo>
                  <a:cubicBezTo>
                    <a:pt x="7215" y="3434"/>
                    <a:pt x="6995" y="3686"/>
                    <a:pt x="6995" y="3938"/>
                  </a:cubicBezTo>
                  <a:lnTo>
                    <a:pt x="6995" y="4474"/>
                  </a:lnTo>
                  <a:cubicBezTo>
                    <a:pt x="6995" y="4663"/>
                    <a:pt x="6837" y="4820"/>
                    <a:pt x="6617" y="4820"/>
                  </a:cubicBezTo>
                  <a:cubicBezTo>
                    <a:pt x="6427" y="4820"/>
                    <a:pt x="6270" y="4663"/>
                    <a:pt x="6270" y="4474"/>
                  </a:cubicBezTo>
                  <a:lnTo>
                    <a:pt x="6270" y="3277"/>
                  </a:lnTo>
                  <a:cubicBezTo>
                    <a:pt x="6270" y="2993"/>
                    <a:pt x="6049" y="2773"/>
                    <a:pt x="5766" y="2773"/>
                  </a:cubicBezTo>
                  <a:cubicBezTo>
                    <a:pt x="5482" y="2773"/>
                    <a:pt x="5262" y="2993"/>
                    <a:pt x="5262" y="3277"/>
                  </a:cubicBezTo>
                  <a:lnTo>
                    <a:pt x="5262" y="4474"/>
                  </a:lnTo>
                  <a:cubicBezTo>
                    <a:pt x="5262" y="4663"/>
                    <a:pt x="5104" y="4820"/>
                    <a:pt x="4884" y="4820"/>
                  </a:cubicBezTo>
                  <a:cubicBezTo>
                    <a:pt x="4695" y="4820"/>
                    <a:pt x="4537" y="4663"/>
                    <a:pt x="4537" y="4474"/>
                  </a:cubicBezTo>
                  <a:lnTo>
                    <a:pt x="4537" y="1890"/>
                  </a:lnTo>
                  <a:cubicBezTo>
                    <a:pt x="4537" y="1638"/>
                    <a:pt x="4317" y="1386"/>
                    <a:pt x="4033" y="1386"/>
                  </a:cubicBezTo>
                  <a:cubicBezTo>
                    <a:pt x="3750" y="1386"/>
                    <a:pt x="3529" y="1638"/>
                    <a:pt x="3529" y="1890"/>
                  </a:cubicBezTo>
                  <a:lnTo>
                    <a:pt x="3529" y="4474"/>
                  </a:lnTo>
                  <a:cubicBezTo>
                    <a:pt x="3529" y="4663"/>
                    <a:pt x="3371" y="4820"/>
                    <a:pt x="3151" y="4820"/>
                  </a:cubicBezTo>
                  <a:cubicBezTo>
                    <a:pt x="2962" y="4820"/>
                    <a:pt x="2804" y="4663"/>
                    <a:pt x="2804" y="4474"/>
                  </a:cubicBezTo>
                  <a:lnTo>
                    <a:pt x="2804" y="4159"/>
                  </a:lnTo>
                  <a:lnTo>
                    <a:pt x="2804" y="536"/>
                  </a:lnTo>
                  <a:cubicBezTo>
                    <a:pt x="2804" y="252"/>
                    <a:pt x="2584" y="0"/>
                    <a:pt x="230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30" name="Google Shape;9930;p84"/>
            <p:cNvSpPr/>
            <p:nvPr/>
          </p:nvSpPr>
          <p:spPr>
            <a:xfrm>
              <a:off x="-33027975" y="3962900"/>
              <a:ext cx="33100" cy="105575"/>
            </a:xfrm>
            <a:custGeom>
              <a:avLst/>
              <a:gdLst/>
              <a:ahLst/>
              <a:cxnLst/>
              <a:rect l="l" t="t" r="r" b="b"/>
              <a:pathLst>
                <a:path w="1324" h="4223" extrusionOk="0">
                  <a:moveTo>
                    <a:pt x="1" y="1"/>
                  </a:moveTo>
                  <a:lnTo>
                    <a:pt x="1" y="3782"/>
                  </a:lnTo>
                  <a:cubicBezTo>
                    <a:pt x="95" y="3908"/>
                    <a:pt x="221" y="4065"/>
                    <a:pt x="253" y="4223"/>
                  </a:cubicBezTo>
                  <a:cubicBezTo>
                    <a:pt x="410" y="4128"/>
                    <a:pt x="631" y="4065"/>
                    <a:pt x="820" y="4065"/>
                  </a:cubicBezTo>
                  <a:cubicBezTo>
                    <a:pt x="1009" y="4065"/>
                    <a:pt x="1166" y="4097"/>
                    <a:pt x="1324" y="4160"/>
                  </a:cubicBezTo>
                  <a:lnTo>
                    <a:pt x="1324" y="285"/>
                  </a:lnTo>
                  <a:cubicBezTo>
                    <a:pt x="1324" y="127"/>
                    <a:pt x="1166" y="1"/>
                    <a:pt x="10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31" name="Google Shape;9931;p84"/>
            <p:cNvSpPr/>
            <p:nvPr/>
          </p:nvSpPr>
          <p:spPr>
            <a:xfrm>
              <a:off x="-33286325" y="3962125"/>
              <a:ext cx="96125" cy="205600"/>
            </a:xfrm>
            <a:custGeom>
              <a:avLst/>
              <a:gdLst/>
              <a:ahLst/>
              <a:cxnLst/>
              <a:rect l="l" t="t" r="r" b="b"/>
              <a:pathLst>
                <a:path w="3845" h="8224" extrusionOk="0">
                  <a:moveTo>
                    <a:pt x="379" y="0"/>
                  </a:moveTo>
                  <a:cubicBezTo>
                    <a:pt x="158" y="0"/>
                    <a:pt x="1" y="127"/>
                    <a:pt x="1" y="347"/>
                  </a:cubicBezTo>
                  <a:lnTo>
                    <a:pt x="1" y="7877"/>
                  </a:lnTo>
                  <a:cubicBezTo>
                    <a:pt x="1" y="8066"/>
                    <a:pt x="158" y="8223"/>
                    <a:pt x="347" y="8223"/>
                  </a:cubicBezTo>
                  <a:lnTo>
                    <a:pt x="3844" y="8223"/>
                  </a:lnTo>
                  <a:lnTo>
                    <a:pt x="3718" y="8066"/>
                  </a:lnTo>
                  <a:cubicBezTo>
                    <a:pt x="3435" y="7719"/>
                    <a:pt x="3277" y="7278"/>
                    <a:pt x="3246" y="6837"/>
                  </a:cubicBezTo>
                  <a:lnTo>
                    <a:pt x="2458" y="6837"/>
                  </a:lnTo>
                  <a:cubicBezTo>
                    <a:pt x="1891" y="6837"/>
                    <a:pt x="1419" y="6364"/>
                    <a:pt x="1419" y="5829"/>
                  </a:cubicBezTo>
                  <a:lnTo>
                    <a:pt x="141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32" name="Google Shape;9932;p84"/>
            <p:cNvSpPr/>
            <p:nvPr/>
          </p:nvSpPr>
          <p:spPr>
            <a:xfrm>
              <a:off x="-33235125" y="3944800"/>
              <a:ext cx="189050" cy="171725"/>
            </a:xfrm>
            <a:custGeom>
              <a:avLst/>
              <a:gdLst/>
              <a:ahLst/>
              <a:cxnLst/>
              <a:rect l="l" t="t" r="r" b="b"/>
              <a:pathLst>
                <a:path w="7562" h="6869" extrusionOk="0">
                  <a:moveTo>
                    <a:pt x="379" y="0"/>
                  </a:moveTo>
                  <a:cubicBezTo>
                    <a:pt x="158" y="0"/>
                    <a:pt x="1" y="158"/>
                    <a:pt x="1" y="347"/>
                  </a:cubicBezTo>
                  <a:lnTo>
                    <a:pt x="1" y="6522"/>
                  </a:lnTo>
                  <a:cubicBezTo>
                    <a:pt x="1" y="6711"/>
                    <a:pt x="158" y="6868"/>
                    <a:pt x="379" y="6868"/>
                  </a:cubicBezTo>
                  <a:lnTo>
                    <a:pt x="1198" y="6868"/>
                  </a:lnTo>
                  <a:cubicBezTo>
                    <a:pt x="1261" y="6427"/>
                    <a:pt x="1513" y="5986"/>
                    <a:pt x="1828" y="5640"/>
                  </a:cubicBezTo>
                  <a:lnTo>
                    <a:pt x="2742" y="4726"/>
                  </a:lnTo>
                  <a:lnTo>
                    <a:pt x="2742" y="2584"/>
                  </a:lnTo>
                  <a:cubicBezTo>
                    <a:pt x="2742" y="1891"/>
                    <a:pt x="3277" y="1387"/>
                    <a:pt x="3907" y="1387"/>
                  </a:cubicBezTo>
                  <a:cubicBezTo>
                    <a:pt x="4537" y="1387"/>
                    <a:pt x="5105" y="1922"/>
                    <a:pt x="5105" y="2584"/>
                  </a:cubicBezTo>
                  <a:lnTo>
                    <a:pt x="5105" y="2836"/>
                  </a:lnTo>
                  <a:cubicBezTo>
                    <a:pt x="5262" y="2773"/>
                    <a:pt x="5420" y="2710"/>
                    <a:pt x="5609" y="2710"/>
                  </a:cubicBezTo>
                  <a:cubicBezTo>
                    <a:pt x="6270" y="2710"/>
                    <a:pt x="6774" y="3277"/>
                    <a:pt x="6774" y="3907"/>
                  </a:cubicBezTo>
                  <a:lnTo>
                    <a:pt x="6774" y="4191"/>
                  </a:lnTo>
                  <a:cubicBezTo>
                    <a:pt x="7058" y="4159"/>
                    <a:pt x="7215" y="4096"/>
                    <a:pt x="7404" y="4096"/>
                  </a:cubicBezTo>
                  <a:cubicBezTo>
                    <a:pt x="7499" y="4096"/>
                    <a:pt x="7530" y="4096"/>
                    <a:pt x="7562" y="4159"/>
                  </a:cubicBezTo>
                  <a:lnTo>
                    <a:pt x="7562" y="347"/>
                  </a:lnTo>
                  <a:cubicBezTo>
                    <a:pt x="7562" y="158"/>
                    <a:pt x="7404" y="0"/>
                    <a:pt x="7215" y="0"/>
                  </a:cubicBezTo>
                  <a:lnTo>
                    <a:pt x="5168" y="0"/>
                  </a:lnTo>
                  <a:cubicBezTo>
                    <a:pt x="4600" y="0"/>
                    <a:pt x="4096" y="284"/>
                    <a:pt x="3781" y="725"/>
                  </a:cubicBezTo>
                  <a:cubicBezTo>
                    <a:pt x="3466" y="284"/>
                    <a:pt x="2994" y="0"/>
                    <a:pt x="239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33" name="Google Shape;9933;p84"/>
          <p:cNvGrpSpPr/>
          <p:nvPr/>
        </p:nvGrpSpPr>
        <p:grpSpPr>
          <a:xfrm>
            <a:off x="3508627" y="3842040"/>
            <a:ext cx="471527" cy="475369"/>
            <a:chOff x="-31452725" y="3191825"/>
            <a:chExt cx="291450" cy="293825"/>
          </a:xfrm>
        </p:grpSpPr>
        <p:sp>
          <p:nvSpPr>
            <p:cNvPr id="9934" name="Google Shape;9934;p84"/>
            <p:cNvSpPr/>
            <p:nvPr/>
          </p:nvSpPr>
          <p:spPr>
            <a:xfrm>
              <a:off x="-31314900" y="3278475"/>
              <a:ext cx="103200" cy="18125"/>
            </a:xfrm>
            <a:custGeom>
              <a:avLst/>
              <a:gdLst/>
              <a:ahLst/>
              <a:cxnLst/>
              <a:rect l="l" t="t" r="r" b="b"/>
              <a:pathLst>
                <a:path w="4128" h="725" extrusionOk="0">
                  <a:moveTo>
                    <a:pt x="1" y="0"/>
                  </a:moveTo>
                  <a:lnTo>
                    <a:pt x="1" y="725"/>
                  </a:lnTo>
                  <a:lnTo>
                    <a:pt x="4128" y="725"/>
                  </a:lnTo>
                  <a:lnTo>
                    <a:pt x="412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35" name="Google Shape;9935;p84"/>
            <p:cNvSpPr/>
            <p:nvPr/>
          </p:nvSpPr>
          <p:spPr>
            <a:xfrm>
              <a:off x="-31367675" y="3227275"/>
              <a:ext cx="206400" cy="221350"/>
            </a:xfrm>
            <a:custGeom>
              <a:avLst/>
              <a:gdLst/>
              <a:ahLst/>
              <a:cxnLst/>
              <a:rect l="l" t="t" r="r" b="b"/>
              <a:pathLst>
                <a:path w="8256" h="8854" extrusionOk="0">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36" name="Google Shape;9936;p84"/>
            <p:cNvSpPr/>
            <p:nvPr/>
          </p:nvSpPr>
          <p:spPr>
            <a:xfrm>
              <a:off x="-31452725" y="3191825"/>
              <a:ext cx="86650" cy="259150"/>
            </a:xfrm>
            <a:custGeom>
              <a:avLst/>
              <a:gdLst/>
              <a:ahLst/>
              <a:cxnLst/>
              <a:rect l="l" t="t" r="r" b="b"/>
              <a:pathLst>
                <a:path w="3466" h="10366" extrusionOk="0">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37" name="Google Shape;9937;p84"/>
            <p:cNvSpPr/>
            <p:nvPr/>
          </p:nvSpPr>
          <p:spPr>
            <a:xfrm>
              <a:off x="-31409400" y="3468275"/>
              <a:ext cx="92950" cy="17375"/>
            </a:xfrm>
            <a:custGeom>
              <a:avLst/>
              <a:gdLst/>
              <a:ahLst/>
              <a:cxnLst/>
              <a:rect l="l" t="t" r="r" b="b"/>
              <a:pathLst>
                <a:path w="3718" h="695" extrusionOk="0">
                  <a:moveTo>
                    <a:pt x="0" y="1"/>
                  </a:moveTo>
                  <a:cubicBezTo>
                    <a:pt x="0" y="379"/>
                    <a:pt x="315" y="694"/>
                    <a:pt x="662" y="694"/>
                  </a:cubicBezTo>
                  <a:lnTo>
                    <a:pt x="3056" y="694"/>
                  </a:lnTo>
                  <a:cubicBezTo>
                    <a:pt x="3466" y="694"/>
                    <a:pt x="3718" y="379"/>
                    <a:pt x="37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38" name="Google Shape;9938;p84"/>
          <p:cNvGrpSpPr/>
          <p:nvPr/>
        </p:nvGrpSpPr>
        <p:grpSpPr>
          <a:xfrm>
            <a:off x="3508000" y="4470859"/>
            <a:ext cx="472781" cy="472781"/>
            <a:chOff x="-31452725" y="3551775"/>
            <a:chExt cx="292225" cy="292225"/>
          </a:xfrm>
        </p:grpSpPr>
        <p:sp>
          <p:nvSpPr>
            <p:cNvPr id="9939" name="Google Shape;9939;p84"/>
            <p:cNvSpPr/>
            <p:nvPr/>
          </p:nvSpPr>
          <p:spPr>
            <a:xfrm>
              <a:off x="-31452725" y="3756550"/>
              <a:ext cx="155175" cy="34675"/>
            </a:xfrm>
            <a:custGeom>
              <a:avLst/>
              <a:gdLst/>
              <a:ahLst/>
              <a:cxnLst/>
              <a:rect l="l" t="t" r="r" b="b"/>
              <a:pathLst>
                <a:path w="6207" h="1387" extrusionOk="0">
                  <a:moveTo>
                    <a:pt x="32" y="1"/>
                  </a:moveTo>
                  <a:lnTo>
                    <a:pt x="32" y="1040"/>
                  </a:lnTo>
                  <a:cubicBezTo>
                    <a:pt x="0" y="1292"/>
                    <a:pt x="158" y="1387"/>
                    <a:pt x="347" y="1387"/>
                  </a:cubicBezTo>
                  <a:lnTo>
                    <a:pt x="6207" y="1387"/>
                  </a:lnTo>
                  <a:lnTo>
                    <a:pt x="620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40" name="Google Shape;9940;p84"/>
            <p:cNvSpPr/>
            <p:nvPr/>
          </p:nvSpPr>
          <p:spPr>
            <a:xfrm>
              <a:off x="-31452725" y="3551775"/>
              <a:ext cx="183525" cy="188275"/>
            </a:xfrm>
            <a:custGeom>
              <a:avLst/>
              <a:gdLst/>
              <a:ahLst/>
              <a:cxnLst/>
              <a:rect l="l" t="t" r="r" b="b"/>
              <a:pathLst>
                <a:path w="7341" h="7531" extrusionOk="0">
                  <a:moveTo>
                    <a:pt x="4474" y="0"/>
                  </a:moveTo>
                  <a:cubicBezTo>
                    <a:pt x="3939" y="0"/>
                    <a:pt x="3466" y="473"/>
                    <a:pt x="3466" y="1040"/>
                  </a:cubicBezTo>
                  <a:cubicBezTo>
                    <a:pt x="3466" y="1576"/>
                    <a:pt x="3939" y="2080"/>
                    <a:pt x="4474" y="2080"/>
                  </a:cubicBezTo>
                  <a:cubicBezTo>
                    <a:pt x="4600" y="2080"/>
                    <a:pt x="4726" y="2017"/>
                    <a:pt x="4852" y="1985"/>
                  </a:cubicBezTo>
                  <a:lnTo>
                    <a:pt x="4852" y="2773"/>
                  </a:lnTo>
                  <a:lnTo>
                    <a:pt x="2741" y="2773"/>
                  </a:lnTo>
                  <a:cubicBezTo>
                    <a:pt x="1261" y="2773"/>
                    <a:pt x="0" y="4002"/>
                    <a:pt x="0" y="5482"/>
                  </a:cubicBezTo>
                  <a:lnTo>
                    <a:pt x="0" y="7530"/>
                  </a:lnTo>
                  <a:lnTo>
                    <a:pt x="6175" y="7530"/>
                  </a:lnTo>
                  <a:lnTo>
                    <a:pt x="6175" y="5167"/>
                  </a:lnTo>
                  <a:cubicBezTo>
                    <a:pt x="6175" y="4191"/>
                    <a:pt x="6648" y="3372"/>
                    <a:pt x="7341" y="2773"/>
                  </a:cubicBezTo>
                  <a:lnTo>
                    <a:pt x="5514" y="2773"/>
                  </a:lnTo>
                  <a:lnTo>
                    <a:pt x="5514" y="1040"/>
                  </a:lnTo>
                  <a:cubicBezTo>
                    <a:pt x="5514" y="505"/>
                    <a:pt x="5041" y="0"/>
                    <a:pt x="447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41" name="Google Shape;9941;p84"/>
            <p:cNvSpPr/>
            <p:nvPr/>
          </p:nvSpPr>
          <p:spPr>
            <a:xfrm>
              <a:off x="-31366100" y="3808550"/>
              <a:ext cx="52025" cy="35450"/>
            </a:xfrm>
            <a:custGeom>
              <a:avLst/>
              <a:gdLst/>
              <a:ahLst/>
              <a:cxnLst/>
              <a:rect l="l" t="t" r="r" b="b"/>
              <a:pathLst>
                <a:path w="2081" h="1418" extrusionOk="0">
                  <a:moveTo>
                    <a:pt x="32" y="0"/>
                  </a:moveTo>
                  <a:lnTo>
                    <a:pt x="32" y="1040"/>
                  </a:lnTo>
                  <a:lnTo>
                    <a:pt x="1" y="1040"/>
                  </a:lnTo>
                  <a:cubicBezTo>
                    <a:pt x="1" y="1260"/>
                    <a:pt x="159" y="1418"/>
                    <a:pt x="348" y="1418"/>
                  </a:cubicBezTo>
                  <a:lnTo>
                    <a:pt x="1734" y="1418"/>
                  </a:lnTo>
                  <a:cubicBezTo>
                    <a:pt x="1923" y="1418"/>
                    <a:pt x="2080" y="1260"/>
                    <a:pt x="2080" y="1040"/>
                  </a:cubicBezTo>
                  <a:lnTo>
                    <a:pt x="208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42" name="Google Shape;9942;p84"/>
            <p:cNvSpPr/>
            <p:nvPr/>
          </p:nvSpPr>
          <p:spPr>
            <a:xfrm>
              <a:off x="-31281025" y="3621075"/>
              <a:ext cx="120525" cy="171725"/>
            </a:xfrm>
            <a:custGeom>
              <a:avLst/>
              <a:gdLst/>
              <a:ahLst/>
              <a:cxnLst/>
              <a:rect l="l" t="t" r="r" b="b"/>
              <a:pathLst>
                <a:path w="4821" h="6869" extrusionOk="0">
                  <a:moveTo>
                    <a:pt x="3435" y="2017"/>
                  </a:moveTo>
                  <a:cubicBezTo>
                    <a:pt x="3624" y="2017"/>
                    <a:pt x="3781" y="2175"/>
                    <a:pt x="3781" y="2364"/>
                  </a:cubicBezTo>
                  <a:cubicBezTo>
                    <a:pt x="3750" y="2553"/>
                    <a:pt x="3592" y="2710"/>
                    <a:pt x="3435" y="2710"/>
                  </a:cubicBezTo>
                  <a:lnTo>
                    <a:pt x="1387" y="2710"/>
                  </a:lnTo>
                  <a:cubicBezTo>
                    <a:pt x="1198" y="2710"/>
                    <a:pt x="1040" y="2553"/>
                    <a:pt x="1040" y="2364"/>
                  </a:cubicBezTo>
                  <a:cubicBezTo>
                    <a:pt x="1040" y="2175"/>
                    <a:pt x="1198" y="2017"/>
                    <a:pt x="1387" y="2017"/>
                  </a:cubicBezTo>
                  <a:close/>
                  <a:moveTo>
                    <a:pt x="3088" y="4128"/>
                  </a:moveTo>
                  <a:cubicBezTo>
                    <a:pt x="3466" y="4128"/>
                    <a:pt x="3750" y="4443"/>
                    <a:pt x="3750" y="4821"/>
                  </a:cubicBezTo>
                  <a:cubicBezTo>
                    <a:pt x="3750" y="5168"/>
                    <a:pt x="3466" y="5483"/>
                    <a:pt x="3088" y="5483"/>
                  </a:cubicBezTo>
                  <a:lnTo>
                    <a:pt x="1702" y="5483"/>
                  </a:lnTo>
                  <a:cubicBezTo>
                    <a:pt x="1324" y="5483"/>
                    <a:pt x="1040" y="5168"/>
                    <a:pt x="1040" y="4821"/>
                  </a:cubicBezTo>
                  <a:cubicBezTo>
                    <a:pt x="1040" y="4412"/>
                    <a:pt x="1355" y="4128"/>
                    <a:pt x="1702" y="4128"/>
                  </a:cubicBezTo>
                  <a:close/>
                  <a:moveTo>
                    <a:pt x="2426" y="1"/>
                  </a:moveTo>
                  <a:cubicBezTo>
                    <a:pt x="1072" y="1"/>
                    <a:pt x="1" y="1072"/>
                    <a:pt x="1" y="2395"/>
                  </a:cubicBezTo>
                  <a:lnTo>
                    <a:pt x="1" y="6869"/>
                  </a:lnTo>
                  <a:lnTo>
                    <a:pt x="4474" y="6869"/>
                  </a:lnTo>
                  <a:cubicBezTo>
                    <a:pt x="4663" y="6869"/>
                    <a:pt x="4821" y="6711"/>
                    <a:pt x="4821" y="6491"/>
                  </a:cubicBezTo>
                  <a:lnTo>
                    <a:pt x="4821" y="2395"/>
                  </a:lnTo>
                  <a:cubicBezTo>
                    <a:pt x="4789" y="1072"/>
                    <a:pt x="3718" y="1"/>
                    <a:pt x="242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43" name="Google Shape;9943;p84"/>
          <p:cNvGrpSpPr/>
          <p:nvPr/>
        </p:nvGrpSpPr>
        <p:grpSpPr>
          <a:xfrm>
            <a:off x="3506079" y="5089506"/>
            <a:ext cx="476624" cy="475329"/>
            <a:chOff x="-31455100" y="3909350"/>
            <a:chExt cx="294600" cy="293800"/>
          </a:xfrm>
        </p:grpSpPr>
        <p:sp>
          <p:nvSpPr>
            <p:cNvPr id="9944" name="Google Shape;9944;p84"/>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45" name="Google Shape;9945;p84"/>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46" name="Google Shape;9946;p84"/>
          <p:cNvGrpSpPr/>
          <p:nvPr/>
        </p:nvGrpSpPr>
        <p:grpSpPr>
          <a:xfrm>
            <a:off x="5294326" y="5090779"/>
            <a:ext cx="471527" cy="472781"/>
            <a:chOff x="-30345325" y="3918800"/>
            <a:chExt cx="291450" cy="292225"/>
          </a:xfrm>
        </p:grpSpPr>
        <p:sp>
          <p:nvSpPr>
            <p:cNvPr id="9947" name="Google Shape;9947;p84"/>
            <p:cNvSpPr/>
            <p:nvPr/>
          </p:nvSpPr>
          <p:spPr>
            <a:xfrm>
              <a:off x="-30174425" y="3988125"/>
              <a:ext cx="120550" cy="120175"/>
            </a:xfrm>
            <a:custGeom>
              <a:avLst/>
              <a:gdLst/>
              <a:ahLst/>
              <a:cxnLst/>
              <a:rect l="l" t="t" r="r" b="b"/>
              <a:pathLst>
                <a:path w="4822" h="4807" extrusionOk="0">
                  <a:moveTo>
                    <a:pt x="1041" y="0"/>
                  </a:moveTo>
                  <a:cubicBezTo>
                    <a:pt x="474" y="0"/>
                    <a:pt x="1" y="473"/>
                    <a:pt x="1" y="1040"/>
                  </a:cubicBezTo>
                  <a:lnTo>
                    <a:pt x="1" y="2426"/>
                  </a:lnTo>
                  <a:cubicBezTo>
                    <a:pt x="1" y="2962"/>
                    <a:pt x="474" y="3434"/>
                    <a:pt x="1041" y="3434"/>
                  </a:cubicBezTo>
                  <a:lnTo>
                    <a:pt x="1387" y="3434"/>
                  </a:lnTo>
                  <a:lnTo>
                    <a:pt x="1387" y="4474"/>
                  </a:lnTo>
                  <a:cubicBezTo>
                    <a:pt x="1387" y="4631"/>
                    <a:pt x="1482" y="4726"/>
                    <a:pt x="1576" y="4789"/>
                  </a:cubicBezTo>
                  <a:cubicBezTo>
                    <a:pt x="1618" y="4799"/>
                    <a:pt x="1664" y="4806"/>
                    <a:pt x="1709" y="4806"/>
                  </a:cubicBezTo>
                  <a:cubicBezTo>
                    <a:pt x="1800" y="4806"/>
                    <a:pt x="1891" y="4778"/>
                    <a:pt x="1954" y="4694"/>
                  </a:cubicBezTo>
                  <a:lnTo>
                    <a:pt x="3214" y="3434"/>
                  </a:lnTo>
                  <a:lnTo>
                    <a:pt x="3750" y="3434"/>
                  </a:lnTo>
                  <a:cubicBezTo>
                    <a:pt x="4317" y="3434"/>
                    <a:pt x="4790" y="2962"/>
                    <a:pt x="4790" y="2426"/>
                  </a:cubicBezTo>
                  <a:lnTo>
                    <a:pt x="4790" y="1040"/>
                  </a:lnTo>
                  <a:cubicBezTo>
                    <a:pt x="4821" y="473"/>
                    <a:pt x="4380" y="0"/>
                    <a:pt x="378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48" name="Google Shape;9948;p84"/>
            <p:cNvSpPr/>
            <p:nvPr/>
          </p:nvSpPr>
          <p:spPr>
            <a:xfrm>
              <a:off x="-30345325" y="3988125"/>
              <a:ext cx="119750" cy="120175"/>
            </a:xfrm>
            <a:custGeom>
              <a:avLst/>
              <a:gdLst/>
              <a:ahLst/>
              <a:cxnLst/>
              <a:rect l="l" t="t" r="r" b="b"/>
              <a:pathLst>
                <a:path w="4790" h="4807" extrusionOk="0">
                  <a:moveTo>
                    <a:pt x="1009" y="0"/>
                  </a:moveTo>
                  <a:cubicBezTo>
                    <a:pt x="473" y="0"/>
                    <a:pt x="0" y="473"/>
                    <a:pt x="0" y="1040"/>
                  </a:cubicBezTo>
                  <a:lnTo>
                    <a:pt x="0" y="2395"/>
                  </a:lnTo>
                  <a:cubicBezTo>
                    <a:pt x="0" y="2962"/>
                    <a:pt x="473" y="3434"/>
                    <a:pt x="1009" y="3434"/>
                  </a:cubicBezTo>
                  <a:lnTo>
                    <a:pt x="1576" y="3434"/>
                  </a:lnTo>
                  <a:lnTo>
                    <a:pt x="2836" y="4694"/>
                  </a:lnTo>
                  <a:cubicBezTo>
                    <a:pt x="2920" y="4778"/>
                    <a:pt x="3018" y="4806"/>
                    <a:pt x="3102" y="4806"/>
                  </a:cubicBezTo>
                  <a:cubicBezTo>
                    <a:pt x="3144" y="4806"/>
                    <a:pt x="3182" y="4799"/>
                    <a:pt x="3214" y="4789"/>
                  </a:cubicBezTo>
                  <a:cubicBezTo>
                    <a:pt x="3340" y="4726"/>
                    <a:pt x="3434" y="4568"/>
                    <a:pt x="3434" y="4474"/>
                  </a:cubicBezTo>
                  <a:lnTo>
                    <a:pt x="3434" y="3434"/>
                  </a:lnTo>
                  <a:lnTo>
                    <a:pt x="3781" y="3434"/>
                  </a:lnTo>
                  <a:cubicBezTo>
                    <a:pt x="4348" y="3434"/>
                    <a:pt x="4789" y="2962"/>
                    <a:pt x="4789" y="2395"/>
                  </a:cubicBezTo>
                  <a:lnTo>
                    <a:pt x="4789" y="1040"/>
                  </a:lnTo>
                  <a:cubicBezTo>
                    <a:pt x="4789" y="473"/>
                    <a:pt x="4348" y="0"/>
                    <a:pt x="378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49" name="Google Shape;9949;p84"/>
            <p:cNvSpPr/>
            <p:nvPr/>
          </p:nvSpPr>
          <p:spPr>
            <a:xfrm>
              <a:off x="-30293350" y="4159025"/>
              <a:ext cx="188275" cy="52000"/>
            </a:xfrm>
            <a:custGeom>
              <a:avLst/>
              <a:gdLst/>
              <a:ahLst/>
              <a:cxnLst/>
              <a:rect l="l" t="t" r="r" b="b"/>
              <a:pathLst>
                <a:path w="7531" h="2080" extrusionOk="0">
                  <a:moveTo>
                    <a:pt x="1" y="1"/>
                  </a:moveTo>
                  <a:lnTo>
                    <a:pt x="1" y="1040"/>
                  </a:lnTo>
                  <a:cubicBezTo>
                    <a:pt x="1" y="1607"/>
                    <a:pt x="473" y="2080"/>
                    <a:pt x="1040" y="2080"/>
                  </a:cubicBezTo>
                  <a:lnTo>
                    <a:pt x="6491" y="2080"/>
                  </a:lnTo>
                  <a:cubicBezTo>
                    <a:pt x="7058" y="2080"/>
                    <a:pt x="7530" y="1607"/>
                    <a:pt x="7530" y="1040"/>
                  </a:cubicBezTo>
                  <a:lnTo>
                    <a:pt x="753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50" name="Google Shape;9950;p84"/>
            <p:cNvSpPr/>
            <p:nvPr/>
          </p:nvSpPr>
          <p:spPr>
            <a:xfrm>
              <a:off x="-30293350" y="3918800"/>
              <a:ext cx="188275" cy="34675"/>
            </a:xfrm>
            <a:custGeom>
              <a:avLst/>
              <a:gdLst/>
              <a:ahLst/>
              <a:cxnLst/>
              <a:rect l="l" t="t" r="r" b="b"/>
              <a:pathLst>
                <a:path w="7531" h="1387" extrusionOk="0">
                  <a:moveTo>
                    <a:pt x="1040" y="1"/>
                  </a:moveTo>
                  <a:cubicBezTo>
                    <a:pt x="473" y="1"/>
                    <a:pt x="1" y="473"/>
                    <a:pt x="1" y="1040"/>
                  </a:cubicBezTo>
                  <a:lnTo>
                    <a:pt x="1" y="1387"/>
                  </a:lnTo>
                  <a:lnTo>
                    <a:pt x="7530" y="1387"/>
                  </a:lnTo>
                  <a:lnTo>
                    <a:pt x="7530" y="1040"/>
                  </a:lnTo>
                  <a:cubicBezTo>
                    <a:pt x="7530" y="505"/>
                    <a:pt x="7058" y="1"/>
                    <a:pt x="649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51" name="Google Shape;9951;p84"/>
            <p:cNvSpPr/>
            <p:nvPr/>
          </p:nvSpPr>
          <p:spPr>
            <a:xfrm>
              <a:off x="-30294125" y="3970800"/>
              <a:ext cx="188250" cy="170925"/>
            </a:xfrm>
            <a:custGeom>
              <a:avLst/>
              <a:gdLst/>
              <a:ahLst/>
              <a:cxnLst/>
              <a:rect l="l" t="t" r="r" b="b"/>
              <a:pathLst>
                <a:path w="7530" h="6837" extrusionOk="0">
                  <a:moveTo>
                    <a:pt x="1733" y="0"/>
                  </a:moveTo>
                  <a:cubicBezTo>
                    <a:pt x="2678" y="0"/>
                    <a:pt x="3434" y="756"/>
                    <a:pt x="3434" y="1701"/>
                  </a:cubicBezTo>
                  <a:lnTo>
                    <a:pt x="3434" y="3056"/>
                  </a:lnTo>
                  <a:cubicBezTo>
                    <a:pt x="3434" y="3907"/>
                    <a:pt x="2836" y="4568"/>
                    <a:pt x="2048" y="4757"/>
                  </a:cubicBezTo>
                  <a:lnTo>
                    <a:pt x="2048" y="5167"/>
                  </a:lnTo>
                  <a:cubicBezTo>
                    <a:pt x="2048" y="5576"/>
                    <a:pt x="1828" y="5954"/>
                    <a:pt x="1418" y="6112"/>
                  </a:cubicBezTo>
                  <a:cubicBezTo>
                    <a:pt x="1307" y="6162"/>
                    <a:pt x="1184" y="6187"/>
                    <a:pt x="1058" y="6187"/>
                  </a:cubicBezTo>
                  <a:cubicBezTo>
                    <a:pt x="789" y="6187"/>
                    <a:pt x="508" y="6075"/>
                    <a:pt x="315" y="5860"/>
                  </a:cubicBezTo>
                  <a:lnTo>
                    <a:pt x="0" y="5545"/>
                  </a:lnTo>
                  <a:lnTo>
                    <a:pt x="0" y="6837"/>
                  </a:lnTo>
                  <a:lnTo>
                    <a:pt x="7530" y="6837"/>
                  </a:lnTo>
                  <a:lnTo>
                    <a:pt x="7530" y="5545"/>
                  </a:lnTo>
                  <a:lnTo>
                    <a:pt x="7215" y="5860"/>
                  </a:lnTo>
                  <a:cubicBezTo>
                    <a:pt x="7022" y="6075"/>
                    <a:pt x="6756" y="6187"/>
                    <a:pt x="6496" y="6187"/>
                  </a:cubicBezTo>
                  <a:cubicBezTo>
                    <a:pt x="6374" y="6187"/>
                    <a:pt x="6254" y="6162"/>
                    <a:pt x="6144" y="6112"/>
                  </a:cubicBezTo>
                  <a:cubicBezTo>
                    <a:pt x="5734" y="5954"/>
                    <a:pt x="5514" y="5576"/>
                    <a:pt x="5514" y="5167"/>
                  </a:cubicBezTo>
                  <a:lnTo>
                    <a:pt x="5514" y="4757"/>
                  </a:lnTo>
                  <a:cubicBezTo>
                    <a:pt x="4726" y="4600"/>
                    <a:pt x="4127" y="3907"/>
                    <a:pt x="4127" y="3056"/>
                  </a:cubicBezTo>
                  <a:lnTo>
                    <a:pt x="4127" y="1701"/>
                  </a:lnTo>
                  <a:cubicBezTo>
                    <a:pt x="4127" y="756"/>
                    <a:pt x="4884" y="0"/>
                    <a:pt x="58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52" name="Google Shape;9952;p84"/>
          <p:cNvGrpSpPr/>
          <p:nvPr/>
        </p:nvGrpSpPr>
        <p:grpSpPr>
          <a:xfrm>
            <a:off x="2934316" y="2043929"/>
            <a:ext cx="443457" cy="471527"/>
            <a:chOff x="-34755225" y="3202075"/>
            <a:chExt cx="274100" cy="291450"/>
          </a:xfrm>
        </p:grpSpPr>
        <p:sp>
          <p:nvSpPr>
            <p:cNvPr id="9953" name="Google Shape;9953;p84"/>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54" name="Google Shape;9954;p84"/>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55" name="Google Shape;9955;p84"/>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56" name="Google Shape;9956;p84"/>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57" name="Google Shape;9957;p84"/>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58" name="Google Shape;9958;p84"/>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59" name="Google Shape;9959;p84"/>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60" name="Google Shape;9960;p84"/>
          <p:cNvGrpSpPr/>
          <p:nvPr/>
        </p:nvGrpSpPr>
        <p:grpSpPr>
          <a:xfrm>
            <a:off x="2920279" y="2631983"/>
            <a:ext cx="471527" cy="471527"/>
            <a:chOff x="-34763900" y="3561225"/>
            <a:chExt cx="291450" cy="291450"/>
          </a:xfrm>
        </p:grpSpPr>
        <p:sp>
          <p:nvSpPr>
            <p:cNvPr id="9961" name="Google Shape;9961;p84"/>
            <p:cNvSpPr/>
            <p:nvPr/>
          </p:nvSpPr>
          <p:spPr>
            <a:xfrm>
              <a:off x="-34693800" y="3629750"/>
              <a:ext cx="152025" cy="152825"/>
            </a:xfrm>
            <a:custGeom>
              <a:avLst/>
              <a:gdLst/>
              <a:ahLst/>
              <a:cxnLst/>
              <a:rect l="l" t="t" r="r" b="b"/>
              <a:pathLst>
                <a:path w="6081" h="6113" extrusionOk="0">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62" name="Google Shape;9962;p84"/>
            <p:cNvSpPr/>
            <p:nvPr/>
          </p:nvSpPr>
          <p:spPr>
            <a:xfrm>
              <a:off x="-34763900" y="3561225"/>
              <a:ext cx="291450" cy="291450"/>
            </a:xfrm>
            <a:custGeom>
              <a:avLst/>
              <a:gdLst/>
              <a:ahLst/>
              <a:cxnLst/>
              <a:rect l="l" t="t" r="r" b="b"/>
              <a:pathLst>
                <a:path w="11658" h="11658" extrusionOk="0">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63" name="Google Shape;9963;p84"/>
            <p:cNvSpPr/>
            <p:nvPr/>
          </p:nvSpPr>
          <p:spPr>
            <a:xfrm>
              <a:off x="-34644175" y="3680950"/>
              <a:ext cx="51225" cy="51225"/>
            </a:xfrm>
            <a:custGeom>
              <a:avLst/>
              <a:gdLst/>
              <a:ahLst/>
              <a:cxnLst/>
              <a:rect l="l" t="t" r="r" b="b"/>
              <a:pathLst>
                <a:path w="2049" h="2049" extrusionOk="0">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9964" name="Google Shape;9964;p84"/>
          <p:cNvSpPr/>
          <p:nvPr/>
        </p:nvSpPr>
        <p:spPr>
          <a:xfrm>
            <a:off x="2919478" y="3212559"/>
            <a:ext cx="471527" cy="471487"/>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9965" name="Google Shape;9965;p84"/>
          <p:cNvGrpSpPr/>
          <p:nvPr/>
        </p:nvGrpSpPr>
        <p:grpSpPr>
          <a:xfrm>
            <a:off x="1126808" y="3843332"/>
            <a:ext cx="472781" cy="472781"/>
            <a:chOff x="-32927950" y="3227275"/>
            <a:chExt cx="292225" cy="292225"/>
          </a:xfrm>
        </p:grpSpPr>
        <p:sp>
          <p:nvSpPr>
            <p:cNvPr id="9966" name="Google Shape;9966;p84"/>
            <p:cNvSpPr/>
            <p:nvPr/>
          </p:nvSpPr>
          <p:spPr>
            <a:xfrm>
              <a:off x="-32927950" y="3228075"/>
              <a:ext cx="69325" cy="291425"/>
            </a:xfrm>
            <a:custGeom>
              <a:avLst/>
              <a:gdLst/>
              <a:ahLst/>
              <a:cxnLst/>
              <a:rect l="l" t="t" r="r" b="b"/>
              <a:pathLst>
                <a:path w="2773" h="11657" extrusionOk="0">
                  <a:moveTo>
                    <a:pt x="1733" y="0"/>
                  </a:moveTo>
                  <a:cubicBezTo>
                    <a:pt x="1198" y="0"/>
                    <a:pt x="725" y="473"/>
                    <a:pt x="725" y="1040"/>
                  </a:cubicBezTo>
                  <a:lnTo>
                    <a:pt x="725" y="1386"/>
                  </a:lnTo>
                  <a:lnTo>
                    <a:pt x="347" y="1386"/>
                  </a:lnTo>
                  <a:cubicBezTo>
                    <a:pt x="158" y="1386"/>
                    <a:pt x="1" y="1544"/>
                    <a:pt x="1" y="1733"/>
                  </a:cubicBezTo>
                  <a:cubicBezTo>
                    <a:pt x="1" y="1922"/>
                    <a:pt x="158" y="2079"/>
                    <a:pt x="347" y="2079"/>
                  </a:cubicBezTo>
                  <a:lnTo>
                    <a:pt x="725" y="2079"/>
                  </a:lnTo>
                  <a:lnTo>
                    <a:pt x="725" y="3466"/>
                  </a:lnTo>
                  <a:lnTo>
                    <a:pt x="347" y="3466"/>
                  </a:lnTo>
                  <a:cubicBezTo>
                    <a:pt x="158" y="3466"/>
                    <a:pt x="1" y="3623"/>
                    <a:pt x="1" y="3812"/>
                  </a:cubicBezTo>
                  <a:cubicBezTo>
                    <a:pt x="1" y="4033"/>
                    <a:pt x="158" y="4190"/>
                    <a:pt x="347" y="4190"/>
                  </a:cubicBezTo>
                  <a:lnTo>
                    <a:pt x="725" y="4190"/>
                  </a:lnTo>
                  <a:lnTo>
                    <a:pt x="725" y="5608"/>
                  </a:lnTo>
                  <a:lnTo>
                    <a:pt x="347" y="5608"/>
                  </a:lnTo>
                  <a:cubicBezTo>
                    <a:pt x="158" y="5608"/>
                    <a:pt x="1" y="5765"/>
                    <a:pt x="1" y="5954"/>
                  </a:cubicBezTo>
                  <a:cubicBezTo>
                    <a:pt x="1" y="6143"/>
                    <a:pt x="158" y="6301"/>
                    <a:pt x="347" y="6301"/>
                  </a:cubicBezTo>
                  <a:lnTo>
                    <a:pt x="725" y="6301"/>
                  </a:lnTo>
                  <a:lnTo>
                    <a:pt x="725" y="7687"/>
                  </a:lnTo>
                  <a:lnTo>
                    <a:pt x="347" y="7687"/>
                  </a:lnTo>
                  <a:cubicBezTo>
                    <a:pt x="158" y="7687"/>
                    <a:pt x="1" y="7845"/>
                    <a:pt x="1" y="8034"/>
                  </a:cubicBezTo>
                  <a:cubicBezTo>
                    <a:pt x="1" y="8223"/>
                    <a:pt x="158" y="8380"/>
                    <a:pt x="347" y="8380"/>
                  </a:cubicBezTo>
                  <a:lnTo>
                    <a:pt x="725" y="8380"/>
                  </a:lnTo>
                  <a:lnTo>
                    <a:pt x="725" y="9767"/>
                  </a:lnTo>
                  <a:lnTo>
                    <a:pt x="347" y="9767"/>
                  </a:lnTo>
                  <a:lnTo>
                    <a:pt x="347" y="9577"/>
                  </a:lnTo>
                  <a:cubicBezTo>
                    <a:pt x="158" y="9577"/>
                    <a:pt x="1" y="9735"/>
                    <a:pt x="1" y="9924"/>
                  </a:cubicBezTo>
                  <a:cubicBezTo>
                    <a:pt x="1" y="10113"/>
                    <a:pt x="158" y="10271"/>
                    <a:pt x="347" y="10271"/>
                  </a:cubicBezTo>
                  <a:lnTo>
                    <a:pt x="725" y="10271"/>
                  </a:lnTo>
                  <a:lnTo>
                    <a:pt x="725" y="10649"/>
                  </a:lnTo>
                  <a:cubicBezTo>
                    <a:pt x="725" y="11184"/>
                    <a:pt x="1198" y="11657"/>
                    <a:pt x="1733" y="11657"/>
                  </a:cubicBezTo>
                  <a:lnTo>
                    <a:pt x="2773" y="11657"/>
                  </a:lnTo>
                  <a:lnTo>
                    <a:pt x="277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67" name="Google Shape;9967;p84"/>
            <p:cNvSpPr/>
            <p:nvPr/>
          </p:nvSpPr>
          <p:spPr>
            <a:xfrm>
              <a:off x="-32841300" y="3227275"/>
              <a:ext cx="154400" cy="291450"/>
            </a:xfrm>
            <a:custGeom>
              <a:avLst/>
              <a:gdLst/>
              <a:ahLst/>
              <a:cxnLst/>
              <a:rect l="l" t="t" r="r" b="b"/>
              <a:pathLst>
                <a:path w="6176" h="11658" extrusionOk="0">
                  <a:moveTo>
                    <a:pt x="4096" y="2048"/>
                  </a:moveTo>
                  <a:cubicBezTo>
                    <a:pt x="4285" y="2048"/>
                    <a:pt x="4442" y="2206"/>
                    <a:pt x="4442" y="2395"/>
                  </a:cubicBezTo>
                  <a:lnTo>
                    <a:pt x="4442" y="3750"/>
                  </a:lnTo>
                  <a:cubicBezTo>
                    <a:pt x="4442" y="3939"/>
                    <a:pt x="4285" y="4096"/>
                    <a:pt x="4096" y="4096"/>
                  </a:cubicBezTo>
                  <a:lnTo>
                    <a:pt x="3088" y="4096"/>
                  </a:lnTo>
                  <a:lnTo>
                    <a:pt x="3088" y="7562"/>
                  </a:lnTo>
                  <a:lnTo>
                    <a:pt x="4096" y="7562"/>
                  </a:lnTo>
                  <a:cubicBezTo>
                    <a:pt x="4285" y="7562"/>
                    <a:pt x="4442" y="7719"/>
                    <a:pt x="4442" y="7908"/>
                  </a:cubicBezTo>
                  <a:lnTo>
                    <a:pt x="4442" y="9294"/>
                  </a:lnTo>
                  <a:cubicBezTo>
                    <a:pt x="4442" y="9483"/>
                    <a:pt x="4285" y="9641"/>
                    <a:pt x="4096" y="9641"/>
                  </a:cubicBezTo>
                  <a:lnTo>
                    <a:pt x="3088" y="9641"/>
                  </a:lnTo>
                  <a:cubicBezTo>
                    <a:pt x="2332" y="9641"/>
                    <a:pt x="1701" y="9011"/>
                    <a:pt x="1701" y="8255"/>
                  </a:cubicBezTo>
                  <a:lnTo>
                    <a:pt x="1701" y="3435"/>
                  </a:lnTo>
                  <a:cubicBezTo>
                    <a:pt x="1701" y="2678"/>
                    <a:pt x="2332" y="2048"/>
                    <a:pt x="3088" y="2048"/>
                  </a:cubicBezTo>
                  <a:close/>
                  <a:moveTo>
                    <a:pt x="0" y="1"/>
                  </a:moveTo>
                  <a:lnTo>
                    <a:pt x="0" y="11657"/>
                  </a:lnTo>
                  <a:lnTo>
                    <a:pt x="5167" y="11657"/>
                  </a:lnTo>
                  <a:cubicBezTo>
                    <a:pt x="5703" y="11657"/>
                    <a:pt x="6175" y="11185"/>
                    <a:pt x="6175" y="10618"/>
                  </a:cubicBezTo>
                  <a:lnTo>
                    <a:pt x="6175" y="1009"/>
                  </a:lnTo>
                  <a:cubicBezTo>
                    <a:pt x="6175" y="473"/>
                    <a:pt x="5703" y="1"/>
                    <a:pt x="516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68" name="Google Shape;9968;p84"/>
            <p:cNvSpPr/>
            <p:nvPr/>
          </p:nvSpPr>
          <p:spPr>
            <a:xfrm>
              <a:off x="-32669600" y="3261925"/>
              <a:ext cx="33875" cy="51225"/>
            </a:xfrm>
            <a:custGeom>
              <a:avLst/>
              <a:gdLst/>
              <a:ahLst/>
              <a:cxnLst/>
              <a:rect l="l" t="t" r="r" b="b"/>
              <a:pathLst>
                <a:path w="1355" h="2049" extrusionOk="0">
                  <a:moveTo>
                    <a:pt x="0" y="1"/>
                  </a:moveTo>
                  <a:lnTo>
                    <a:pt x="0" y="2049"/>
                  </a:lnTo>
                  <a:lnTo>
                    <a:pt x="1355" y="2049"/>
                  </a:lnTo>
                  <a:lnTo>
                    <a:pt x="1355" y="347"/>
                  </a:lnTo>
                  <a:cubicBezTo>
                    <a:pt x="1355" y="158"/>
                    <a:pt x="1197" y="1"/>
                    <a:pt x="100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69" name="Google Shape;9969;p84"/>
            <p:cNvSpPr/>
            <p:nvPr/>
          </p:nvSpPr>
          <p:spPr>
            <a:xfrm>
              <a:off x="-32669600" y="3329675"/>
              <a:ext cx="33875" cy="35450"/>
            </a:xfrm>
            <a:custGeom>
              <a:avLst/>
              <a:gdLst/>
              <a:ahLst/>
              <a:cxnLst/>
              <a:rect l="l" t="t" r="r" b="b"/>
              <a:pathLst>
                <a:path w="1355" h="1418" extrusionOk="0">
                  <a:moveTo>
                    <a:pt x="0" y="0"/>
                  </a:moveTo>
                  <a:lnTo>
                    <a:pt x="0" y="1418"/>
                  </a:lnTo>
                  <a:lnTo>
                    <a:pt x="1355" y="1418"/>
                  </a:lnTo>
                  <a:lnTo>
                    <a:pt x="135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70" name="Google Shape;9970;p84"/>
            <p:cNvSpPr/>
            <p:nvPr/>
          </p:nvSpPr>
          <p:spPr>
            <a:xfrm>
              <a:off x="-32669600" y="3381650"/>
              <a:ext cx="33875" cy="51225"/>
            </a:xfrm>
            <a:custGeom>
              <a:avLst/>
              <a:gdLst/>
              <a:ahLst/>
              <a:cxnLst/>
              <a:rect l="l" t="t" r="r" b="b"/>
              <a:pathLst>
                <a:path w="1355" h="2049" extrusionOk="0">
                  <a:moveTo>
                    <a:pt x="0" y="0"/>
                  </a:moveTo>
                  <a:lnTo>
                    <a:pt x="0" y="2048"/>
                  </a:lnTo>
                  <a:lnTo>
                    <a:pt x="1008" y="2048"/>
                  </a:lnTo>
                  <a:cubicBezTo>
                    <a:pt x="1197" y="2048"/>
                    <a:pt x="1355" y="1891"/>
                    <a:pt x="1355" y="1702"/>
                  </a:cubicBezTo>
                  <a:lnTo>
                    <a:pt x="135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71" name="Google Shape;9971;p84"/>
          <p:cNvGrpSpPr/>
          <p:nvPr/>
        </p:nvGrpSpPr>
        <p:grpSpPr>
          <a:xfrm>
            <a:off x="1126162" y="4471485"/>
            <a:ext cx="474076" cy="471527"/>
            <a:chOff x="-32927950" y="3586425"/>
            <a:chExt cx="293025" cy="291450"/>
          </a:xfrm>
        </p:grpSpPr>
        <p:sp>
          <p:nvSpPr>
            <p:cNvPr id="9972" name="Google Shape;9972;p84"/>
            <p:cNvSpPr/>
            <p:nvPr/>
          </p:nvSpPr>
          <p:spPr>
            <a:xfrm>
              <a:off x="-32927950" y="3843975"/>
              <a:ext cx="293025" cy="33900"/>
            </a:xfrm>
            <a:custGeom>
              <a:avLst/>
              <a:gdLst/>
              <a:ahLst/>
              <a:cxnLst/>
              <a:rect l="l" t="t" r="r" b="b"/>
              <a:pathLst>
                <a:path w="11721" h="1356" extrusionOk="0">
                  <a:moveTo>
                    <a:pt x="662" y="1"/>
                  </a:moveTo>
                  <a:cubicBezTo>
                    <a:pt x="284" y="1"/>
                    <a:pt x="1" y="316"/>
                    <a:pt x="1" y="662"/>
                  </a:cubicBezTo>
                  <a:lnTo>
                    <a:pt x="1" y="1009"/>
                  </a:lnTo>
                  <a:cubicBezTo>
                    <a:pt x="1" y="1198"/>
                    <a:pt x="158" y="1355"/>
                    <a:pt x="347" y="1355"/>
                  </a:cubicBezTo>
                  <a:lnTo>
                    <a:pt x="11342" y="1355"/>
                  </a:lnTo>
                  <a:cubicBezTo>
                    <a:pt x="11563" y="1355"/>
                    <a:pt x="11720" y="1198"/>
                    <a:pt x="11720" y="1009"/>
                  </a:cubicBezTo>
                  <a:lnTo>
                    <a:pt x="11720" y="694"/>
                  </a:lnTo>
                  <a:cubicBezTo>
                    <a:pt x="11689" y="316"/>
                    <a:pt x="11374" y="1"/>
                    <a:pt x="1099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73" name="Google Shape;9973;p84"/>
            <p:cNvSpPr/>
            <p:nvPr/>
          </p:nvSpPr>
          <p:spPr>
            <a:xfrm>
              <a:off x="-32872025" y="3723475"/>
              <a:ext cx="180400" cy="52000"/>
            </a:xfrm>
            <a:custGeom>
              <a:avLst/>
              <a:gdLst/>
              <a:ahLst/>
              <a:cxnLst/>
              <a:rect l="l" t="t" r="r" b="b"/>
              <a:pathLst>
                <a:path w="7216" h="2080" extrusionOk="0">
                  <a:moveTo>
                    <a:pt x="757" y="1"/>
                  </a:moveTo>
                  <a:lnTo>
                    <a:pt x="0" y="2080"/>
                  </a:lnTo>
                  <a:lnTo>
                    <a:pt x="7215" y="2080"/>
                  </a:lnTo>
                  <a:lnTo>
                    <a:pt x="652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74" name="Google Shape;9974;p84"/>
            <p:cNvSpPr/>
            <p:nvPr/>
          </p:nvSpPr>
          <p:spPr>
            <a:xfrm>
              <a:off x="-32890150" y="3792775"/>
              <a:ext cx="217425" cy="33900"/>
            </a:xfrm>
            <a:custGeom>
              <a:avLst/>
              <a:gdLst/>
              <a:ahLst/>
              <a:cxnLst/>
              <a:rect l="l" t="t" r="r" b="b"/>
              <a:pathLst>
                <a:path w="8697" h="1356" extrusionOk="0">
                  <a:moveTo>
                    <a:pt x="505" y="1"/>
                  </a:moveTo>
                  <a:lnTo>
                    <a:pt x="1" y="1356"/>
                  </a:lnTo>
                  <a:lnTo>
                    <a:pt x="8696" y="1356"/>
                  </a:lnTo>
                  <a:lnTo>
                    <a:pt x="822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75" name="Google Shape;9975;p84"/>
            <p:cNvSpPr/>
            <p:nvPr/>
          </p:nvSpPr>
          <p:spPr>
            <a:xfrm>
              <a:off x="-32822400" y="3586425"/>
              <a:ext cx="82725" cy="52800"/>
            </a:xfrm>
            <a:custGeom>
              <a:avLst/>
              <a:gdLst/>
              <a:ahLst/>
              <a:cxnLst/>
              <a:rect l="l" t="t" r="r" b="b"/>
              <a:pathLst>
                <a:path w="3309" h="2112" extrusionOk="0">
                  <a:moveTo>
                    <a:pt x="1639" y="1"/>
                  </a:moveTo>
                  <a:cubicBezTo>
                    <a:pt x="1103" y="1"/>
                    <a:pt x="599" y="379"/>
                    <a:pt x="441" y="883"/>
                  </a:cubicBezTo>
                  <a:lnTo>
                    <a:pt x="0" y="2112"/>
                  </a:lnTo>
                  <a:lnTo>
                    <a:pt x="3308" y="2112"/>
                  </a:lnTo>
                  <a:lnTo>
                    <a:pt x="2867" y="883"/>
                  </a:lnTo>
                  <a:cubicBezTo>
                    <a:pt x="2678" y="316"/>
                    <a:pt x="2206" y="1"/>
                    <a:pt x="163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76" name="Google Shape;9976;p84"/>
            <p:cNvSpPr/>
            <p:nvPr/>
          </p:nvSpPr>
          <p:spPr>
            <a:xfrm>
              <a:off x="-32846825" y="3655750"/>
              <a:ext cx="131550" cy="51200"/>
            </a:xfrm>
            <a:custGeom>
              <a:avLst/>
              <a:gdLst/>
              <a:ahLst/>
              <a:cxnLst/>
              <a:rect l="l" t="t" r="r" b="b"/>
              <a:pathLst>
                <a:path w="5262" h="2048" extrusionOk="0">
                  <a:moveTo>
                    <a:pt x="694" y="0"/>
                  </a:moveTo>
                  <a:lnTo>
                    <a:pt x="1" y="2048"/>
                  </a:lnTo>
                  <a:lnTo>
                    <a:pt x="5262" y="2048"/>
                  </a:lnTo>
                  <a:lnTo>
                    <a:pt x="450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77" name="Google Shape;9977;p84"/>
          <p:cNvGrpSpPr/>
          <p:nvPr/>
        </p:nvGrpSpPr>
        <p:grpSpPr>
          <a:xfrm>
            <a:off x="1126808" y="5090131"/>
            <a:ext cx="472781" cy="474076"/>
            <a:chOff x="-32927950" y="3944800"/>
            <a:chExt cx="292225" cy="293025"/>
          </a:xfrm>
        </p:grpSpPr>
        <p:sp>
          <p:nvSpPr>
            <p:cNvPr id="9978" name="Google Shape;9978;p84"/>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79" name="Google Shape;9979;p84"/>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80" name="Google Shape;9980;p84"/>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81" name="Google Shape;9981;p84"/>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82" name="Google Shape;9982;p84"/>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83" name="Google Shape;9983;p84"/>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84" name="Google Shape;9984;p84"/>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85" name="Google Shape;9985;p84"/>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86" name="Google Shape;9986;p84"/>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87" name="Google Shape;9987;p84"/>
          <p:cNvGrpSpPr/>
          <p:nvPr/>
        </p:nvGrpSpPr>
        <p:grpSpPr>
          <a:xfrm>
            <a:off x="4098531" y="3843799"/>
            <a:ext cx="472781" cy="471851"/>
            <a:chOff x="-31094350" y="3194000"/>
            <a:chExt cx="292225" cy="291650"/>
          </a:xfrm>
        </p:grpSpPr>
        <p:sp>
          <p:nvSpPr>
            <p:cNvPr id="9988" name="Google Shape;9988;p84"/>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89" name="Google Shape;9989;p84"/>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90" name="Google Shape;9990;p84"/>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91" name="Google Shape;9991;p84"/>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92" name="Google Shape;9992;p84"/>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93" name="Google Shape;9993;p84"/>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94" name="Google Shape;9994;p84"/>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95" name="Google Shape;9995;p84"/>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9996" name="Google Shape;9996;p84"/>
          <p:cNvGrpSpPr/>
          <p:nvPr/>
        </p:nvGrpSpPr>
        <p:grpSpPr>
          <a:xfrm>
            <a:off x="4099158" y="4471122"/>
            <a:ext cx="471527" cy="472255"/>
            <a:chOff x="-31093575" y="3552550"/>
            <a:chExt cx="291450" cy="291900"/>
          </a:xfrm>
        </p:grpSpPr>
        <p:sp>
          <p:nvSpPr>
            <p:cNvPr id="9997" name="Google Shape;9997;p84"/>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98" name="Google Shape;9998;p84"/>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9999" name="Google Shape;9999;p84"/>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00" name="Google Shape;10000;p84"/>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01" name="Google Shape;10001;p84"/>
          <p:cNvGrpSpPr/>
          <p:nvPr/>
        </p:nvGrpSpPr>
        <p:grpSpPr>
          <a:xfrm>
            <a:off x="4099158" y="5091426"/>
            <a:ext cx="471527" cy="471487"/>
            <a:chOff x="-31093575" y="3911725"/>
            <a:chExt cx="291450" cy="291425"/>
          </a:xfrm>
        </p:grpSpPr>
        <p:sp>
          <p:nvSpPr>
            <p:cNvPr id="10002" name="Google Shape;10002;p84"/>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03" name="Google Shape;10003;p84"/>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04" name="Google Shape;10004;p84"/>
          <p:cNvGrpSpPr/>
          <p:nvPr/>
        </p:nvGrpSpPr>
        <p:grpSpPr>
          <a:xfrm>
            <a:off x="2911732" y="5700715"/>
            <a:ext cx="475329" cy="472781"/>
            <a:chOff x="-29946000" y="3183175"/>
            <a:chExt cx="293800" cy="292225"/>
          </a:xfrm>
        </p:grpSpPr>
        <p:sp>
          <p:nvSpPr>
            <p:cNvPr id="10005" name="Google Shape;10005;p84"/>
            <p:cNvSpPr/>
            <p:nvPr/>
          </p:nvSpPr>
          <p:spPr>
            <a:xfrm>
              <a:off x="-29839675" y="3355650"/>
              <a:ext cx="186700" cy="33900"/>
            </a:xfrm>
            <a:custGeom>
              <a:avLst/>
              <a:gdLst/>
              <a:ahLst/>
              <a:cxnLst/>
              <a:rect l="l" t="t" r="r" b="b"/>
              <a:pathLst>
                <a:path w="7468" h="1356" extrusionOk="0">
                  <a:moveTo>
                    <a:pt x="568" y="1"/>
                  </a:moveTo>
                  <a:cubicBezTo>
                    <a:pt x="568" y="505"/>
                    <a:pt x="379" y="977"/>
                    <a:pt x="1" y="1356"/>
                  </a:cubicBezTo>
                  <a:lnTo>
                    <a:pt x="7467" y="1356"/>
                  </a:lnTo>
                  <a:lnTo>
                    <a:pt x="746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06" name="Google Shape;10006;p84"/>
            <p:cNvSpPr/>
            <p:nvPr/>
          </p:nvSpPr>
          <p:spPr>
            <a:xfrm>
              <a:off x="-29824700" y="3406850"/>
              <a:ext cx="172500" cy="68550"/>
            </a:xfrm>
            <a:custGeom>
              <a:avLst/>
              <a:gdLst/>
              <a:ahLst/>
              <a:cxnLst/>
              <a:rect l="l" t="t" r="r" b="b"/>
              <a:pathLst>
                <a:path w="6900" h="2742" extrusionOk="0">
                  <a:moveTo>
                    <a:pt x="0" y="1"/>
                  </a:moveTo>
                  <a:cubicBezTo>
                    <a:pt x="662" y="505"/>
                    <a:pt x="1134" y="1292"/>
                    <a:pt x="1292" y="2237"/>
                  </a:cubicBezTo>
                  <a:cubicBezTo>
                    <a:pt x="1355" y="2395"/>
                    <a:pt x="1292" y="2584"/>
                    <a:pt x="1260" y="2742"/>
                  </a:cubicBezTo>
                  <a:lnTo>
                    <a:pt x="6553" y="2742"/>
                  </a:lnTo>
                  <a:cubicBezTo>
                    <a:pt x="6742" y="2742"/>
                    <a:pt x="6900" y="2584"/>
                    <a:pt x="6900" y="2395"/>
                  </a:cubicBezTo>
                  <a:lnTo>
                    <a:pt x="690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07" name="Google Shape;10007;p84"/>
            <p:cNvSpPr/>
            <p:nvPr/>
          </p:nvSpPr>
          <p:spPr>
            <a:xfrm>
              <a:off x="-29756975" y="3183175"/>
              <a:ext cx="69325" cy="68550"/>
            </a:xfrm>
            <a:custGeom>
              <a:avLst/>
              <a:gdLst/>
              <a:ahLst/>
              <a:cxnLst/>
              <a:rect l="l" t="t" r="r" b="b"/>
              <a:pathLst>
                <a:path w="2773" h="2742" extrusionOk="0">
                  <a:moveTo>
                    <a:pt x="1387" y="0"/>
                  </a:moveTo>
                  <a:cubicBezTo>
                    <a:pt x="631" y="0"/>
                    <a:pt x="1" y="630"/>
                    <a:pt x="1" y="1386"/>
                  </a:cubicBezTo>
                  <a:cubicBezTo>
                    <a:pt x="1" y="2111"/>
                    <a:pt x="631" y="2741"/>
                    <a:pt x="1387" y="2741"/>
                  </a:cubicBezTo>
                  <a:cubicBezTo>
                    <a:pt x="2143" y="2741"/>
                    <a:pt x="2773" y="2174"/>
                    <a:pt x="2773" y="1386"/>
                  </a:cubicBezTo>
                  <a:cubicBezTo>
                    <a:pt x="2773" y="630"/>
                    <a:pt x="2143" y="0"/>
                    <a:pt x="138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08" name="Google Shape;10008;p84"/>
            <p:cNvSpPr/>
            <p:nvPr/>
          </p:nvSpPr>
          <p:spPr>
            <a:xfrm>
              <a:off x="-29790850" y="3269025"/>
              <a:ext cx="137875" cy="68550"/>
            </a:xfrm>
            <a:custGeom>
              <a:avLst/>
              <a:gdLst/>
              <a:ahLst/>
              <a:cxnLst/>
              <a:rect l="l" t="t" r="r" b="b"/>
              <a:pathLst>
                <a:path w="5515" h="2742" extrusionOk="0">
                  <a:moveTo>
                    <a:pt x="2773" y="0"/>
                  </a:moveTo>
                  <a:cubicBezTo>
                    <a:pt x="1419" y="0"/>
                    <a:pt x="221" y="1040"/>
                    <a:pt x="32" y="2363"/>
                  </a:cubicBezTo>
                  <a:cubicBezTo>
                    <a:pt x="1" y="2552"/>
                    <a:pt x="158" y="2741"/>
                    <a:pt x="379" y="2741"/>
                  </a:cubicBezTo>
                  <a:lnTo>
                    <a:pt x="5136" y="2741"/>
                  </a:lnTo>
                  <a:cubicBezTo>
                    <a:pt x="5357" y="2741"/>
                    <a:pt x="5514" y="2552"/>
                    <a:pt x="5514" y="2363"/>
                  </a:cubicBezTo>
                  <a:cubicBezTo>
                    <a:pt x="5294" y="1008"/>
                    <a:pt x="4160" y="0"/>
                    <a:pt x="277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09" name="Google Shape;10009;p84"/>
            <p:cNvSpPr/>
            <p:nvPr/>
          </p:nvSpPr>
          <p:spPr>
            <a:xfrm>
              <a:off x="-29911350" y="3321000"/>
              <a:ext cx="69325" cy="68550"/>
            </a:xfrm>
            <a:custGeom>
              <a:avLst/>
              <a:gdLst/>
              <a:ahLst/>
              <a:cxnLst/>
              <a:rect l="l" t="t" r="r" b="b"/>
              <a:pathLst>
                <a:path w="2773" h="2742" extrusionOk="0">
                  <a:moveTo>
                    <a:pt x="1387" y="1"/>
                  </a:moveTo>
                  <a:cubicBezTo>
                    <a:pt x="631" y="1"/>
                    <a:pt x="1" y="599"/>
                    <a:pt x="1" y="1387"/>
                  </a:cubicBezTo>
                  <a:cubicBezTo>
                    <a:pt x="1" y="2143"/>
                    <a:pt x="631" y="2742"/>
                    <a:pt x="1387" y="2742"/>
                  </a:cubicBezTo>
                  <a:cubicBezTo>
                    <a:pt x="2143" y="2742"/>
                    <a:pt x="2773" y="2143"/>
                    <a:pt x="2773" y="1387"/>
                  </a:cubicBezTo>
                  <a:cubicBezTo>
                    <a:pt x="2773" y="599"/>
                    <a:pt x="2143" y="1"/>
                    <a:pt x="138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10" name="Google Shape;10010;p84"/>
            <p:cNvSpPr/>
            <p:nvPr/>
          </p:nvSpPr>
          <p:spPr>
            <a:xfrm>
              <a:off x="-29946000" y="3406850"/>
              <a:ext cx="137075" cy="67775"/>
            </a:xfrm>
            <a:custGeom>
              <a:avLst/>
              <a:gdLst/>
              <a:ahLst/>
              <a:cxnLst/>
              <a:rect l="l" t="t" r="r" b="b"/>
              <a:pathLst>
                <a:path w="5483" h="2711" extrusionOk="0">
                  <a:moveTo>
                    <a:pt x="2773" y="1"/>
                  </a:moveTo>
                  <a:cubicBezTo>
                    <a:pt x="1387" y="1"/>
                    <a:pt x="252" y="1009"/>
                    <a:pt x="63" y="2300"/>
                  </a:cubicBezTo>
                  <a:cubicBezTo>
                    <a:pt x="0" y="2521"/>
                    <a:pt x="158" y="2710"/>
                    <a:pt x="410" y="2710"/>
                  </a:cubicBezTo>
                  <a:lnTo>
                    <a:pt x="5136" y="2710"/>
                  </a:lnTo>
                  <a:cubicBezTo>
                    <a:pt x="5325" y="2710"/>
                    <a:pt x="5482" y="2521"/>
                    <a:pt x="5482" y="2300"/>
                  </a:cubicBezTo>
                  <a:cubicBezTo>
                    <a:pt x="5293" y="1009"/>
                    <a:pt x="4159" y="1"/>
                    <a:pt x="277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11" name="Google Shape;10011;p84"/>
          <p:cNvGrpSpPr/>
          <p:nvPr/>
        </p:nvGrpSpPr>
        <p:grpSpPr>
          <a:xfrm>
            <a:off x="3504440" y="2043586"/>
            <a:ext cx="477877" cy="472215"/>
            <a:chOff x="-34408675" y="3202075"/>
            <a:chExt cx="295375" cy="291875"/>
          </a:xfrm>
        </p:grpSpPr>
        <p:sp>
          <p:nvSpPr>
            <p:cNvPr id="10012" name="Google Shape;10012;p84"/>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13" name="Google Shape;10013;p84"/>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14" name="Google Shape;10014;p84"/>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15" name="Google Shape;10015;p84"/>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16" name="Google Shape;10016;p84"/>
          <p:cNvGrpSpPr/>
          <p:nvPr/>
        </p:nvGrpSpPr>
        <p:grpSpPr>
          <a:xfrm>
            <a:off x="3506988" y="2630244"/>
            <a:ext cx="472781" cy="475005"/>
            <a:chOff x="-34405525" y="3558075"/>
            <a:chExt cx="292225" cy="293600"/>
          </a:xfrm>
        </p:grpSpPr>
        <p:sp>
          <p:nvSpPr>
            <p:cNvPr id="10017" name="Google Shape;10017;p84"/>
            <p:cNvSpPr/>
            <p:nvPr/>
          </p:nvSpPr>
          <p:spPr>
            <a:xfrm>
              <a:off x="-34303150" y="3663825"/>
              <a:ext cx="189850" cy="187850"/>
            </a:xfrm>
            <a:custGeom>
              <a:avLst/>
              <a:gdLst/>
              <a:ahLst/>
              <a:cxnLst/>
              <a:rect l="l" t="t" r="r" b="b"/>
              <a:pathLst>
                <a:path w="7594" h="7514" extrusionOk="0">
                  <a:moveTo>
                    <a:pt x="5487" y="0"/>
                  </a:moveTo>
                  <a:cubicBezTo>
                    <a:pt x="5380" y="0"/>
                    <a:pt x="5278" y="8"/>
                    <a:pt x="5168" y="24"/>
                  </a:cubicBezTo>
                  <a:cubicBezTo>
                    <a:pt x="4349" y="181"/>
                    <a:pt x="3656" y="843"/>
                    <a:pt x="3561" y="1630"/>
                  </a:cubicBezTo>
                  <a:cubicBezTo>
                    <a:pt x="3467" y="2198"/>
                    <a:pt x="3561" y="2513"/>
                    <a:pt x="3719" y="2891"/>
                  </a:cubicBezTo>
                  <a:lnTo>
                    <a:pt x="285" y="6325"/>
                  </a:lnTo>
                  <a:cubicBezTo>
                    <a:pt x="1" y="6608"/>
                    <a:pt x="1" y="7049"/>
                    <a:pt x="285" y="7301"/>
                  </a:cubicBezTo>
                  <a:cubicBezTo>
                    <a:pt x="426" y="7443"/>
                    <a:pt x="600" y="7514"/>
                    <a:pt x="773" y="7514"/>
                  </a:cubicBezTo>
                  <a:cubicBezTo>
                    <a:pt x="946" y="7514"/>
                    <a:pt x="1119" y="7443"/>
                    <a:pt x="1261" y="7301"/>
                  </a:cubicBezTo>
                  <a:lnTo>
                    <a:pt x="4695" y="3899"/>
                  </a:lnTo>
                  <a:cubicBezTo>
                    <a:pt x="5022" y="4016"/>
                    <a:pt x="5280" y="4080"/>
                    <a:pt x="5597" y="4080"/>
                  </a:cubicBezTo>
                  <a:cubicBezTo>
                    <a:pt x="5708" y="4080"/>
                    <a:pt x="5825" y="4073"/>
                    <a:pt x="5955" y="4056"/>
                  </a:cubicBezTo>
                  <a:cubicBezTo>
                    <a:pt x="6775" y="3899"/>
                    <a:pt x="7436" y="3206"/>
                    <a:pt x="7562" y="2418"/>
                  </a:cubicBezTo>
                  <a:cubicBezTo>
                    <a:pt x="7594" y="2198"/>
                    <a:pt x="7594" y="1945"/>
                    <a:pt x="7562" y="1756"/>
                  </a:cubicBezTo>
                  <a:cubicBezTo>
                    <a:pt x="7562" y="1630"/>
                    <a:pt x="7436" y="1504"/>
                    <a:pt x="7310" y="1473"/>
                  </a:cubicBezTo>
                  <a:cubicBezTo>
                    <a:pt x="7287" y="1465"/>
                    <a:pt x="7259" y="1461"/>
                    <a:pt x="7229" y="1461"/>
                  </a:cubicBezTo>
                  <a:cubicBezTo>
                    <a:pt x="7141" y="1461"/>
                    <a:pt x="7034" y="1497"/>
                    <a:pt x="6964" y="1567"/>
                  </a:cubicBezTo>
                  <a:lnTo>
                    <a:pt x="6491" y="2040"/>
                  </a:lnTo>
                  <a:cubicBezTo>
                    <a:pt x="6365" y="2166"/>
                    <a:pt x="6192" y="2229"/>
                    <a:pt x="6014" y="2229"/>
                  </a:cubicBezTo>
                  <a:cubicBezTo>
                    <a:pt x="5837" y="2229"/>
                    <a:pt x="5656" y="2166"/>
                    <a:pt x="5514" y="2040"/>
                  </a:cubicBezTo>
                  <a:cubicBezTo>
                    <a:pt x="5231" y="1756"/>
                    <a:pt x="5231" y="1315"/>
                    <a:pt x="5514" y="1032"/>
                  </a:cubicBezTo>
                  <a:lnTo>
                    <a:pt x="6018" y="622"/>
                  </a:lnTo>
                  <a:cubicBezTo>
                    <a:pt x="6113" y="528"/>
                    <a:pt x="6144" y="370"/>
                    <a:pt x="6113" y="276"/>
                  </a:cubicBezTo>
                  <a:cubicBezTo>
                    <a:pt x="6050" y="150"/>
                    <a:pt x="5955" y="55"/>
                    <a:pt x="5829" y="24"/>
                  </a:cubicBezTo>
                  <a:cubicBezTo>
                    <a:pt x="5703" y="8"/>
                    <a:pt x="5593" y="0"/>
                    <a:pt x="548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18" name="Google Shape;10018;p84"/>
            <p:cNvSpPr/>
            <p:nvPr/>
          </p:nvSpPr>
          <p:spPr>
            <a:xfrm>
              <a:off x="-34250375" y="3565950"/>
              <a:ext cx="46500" cy="46500"/>
            </a:xfrm>
            <a:custGeom>
              <a:avLst/>
              <a:gdLst/>
              <a:ahLst/>
              <a:cxnLst/>
              <a:rect l="l" t="t" r="r" b="b"/>
              <a:pathLst>
                <a:path w="1860" h="1860" extrusionOk="0">
                  <a:moveTo>
                    <a:pt x="1" y="1"/>
                  </a:moveTo>
                  <a:lnTo>
                    <a:pt x="1" y="1859"/>
                  </a:lnTo>
                  <a:lnTo>
                    <a:pt x="1860" y="1859"/>
                  </a:lnTo>
                  <a:lnTo>
                    <a:pt x="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19" name="Google Shape;10019;p84"/>
            <p:cNvSpPr/>
            <p:nvPr/>
          </p:nvSpPr>
          <p:spPr>
            <a:xfrm>
              <a:off x="-34405525" y="3558075"/>
              <a:ext cx="206375" cy="276475"/>
            </a:xfrm>
            <a:custGeom>
              <a:avLst/>
              <a:gdLst/>
              <a:ahLst/>
              <a:cxnLst/>
              <a:rect l="l" t="t" r="r" b="b"/>
              <a:pathLst>
                <a:path w="8255" h="11059" extrusionOk="0">
                  <a:moveTo>
                    <a:pt x="3812" y="1450"/>
                  </a:moveTo>
                  <a:cubicBezTo>
                    <a:pt x="4001" y="1450"/>
                    <a:pt x="4159" y="1607"/>
                    <a:pt x="4159" y="1796"/>
                  </a:cubicBezTo>
                  <a:cubicBezTo>
                    <a:pt x="4159" y="2017"/>
                    <a:pt x="4001" y="2174"/>
                    <a:pt x="3812" y="2174"/>
                  </a:cubicBezTo>
                  <a:cubicBezTo>
                    <a:pt x="3623" y="2174"/>
                    <a:pt x="3466" y="2017"/>
                    <a:pt x="3466" y="1796"/>
                  </a:cubicBezTo>
                  <a:cubicBezTo>
                    <a:pt x="3466" y="1607"/>
                    <a:pt x="3623" y="1450"/>
                    <a:pt x="3812" y="1450"/>
                  </a:cubicBezTo>
                  <a:close/>
                  <a:moveTo>
                    <a:pt x="3812" y="2836"/>
                  </a:moveTo>
                  <a:cubicBezTo>
                    <a:pt x="4001" y="2836"/>
                    <a:pt x="4159" y="2993"/>
                    <a:pt x="4159" y="3183"/>
                  </a:cubicBezTo>
                  <a:lnTo>
                    <a:pt x="4159" y="5293"/>
                  </a:lnTo>
                  <a:cubicBezTo>
                    <a:pt x="4159" y="5482"/>
                    <a:pt x="4001" y="5640"/>
                    <a:pt x="3812" y="5640"/>
                  </a:cubicBezTo>
                  <a:cubicBezTo>
                    <a:pt x="3623" y="5640"/>
                    <a:pt x="3466" y="5482"/>
                    <a:pt x="3466" y="5293"/>
                  </a:cubicBezTo>
                  <a:lnTo>
                    <a:pt x="3466" y="3183"/>
                  </a:lnTo>
                  <a:cubicBezTo>
                    <a:pt x="3466" y="2993"/>
                    <a:pt x="3623" y="2836"/>
                    <a:pt x="3812" y="2836"/>
                  </a:cubicBezTo>
                  <a:close/>
                  <a:moveTo>
                    <a:pt x="5860" y="6301"/>
                  </a:moveTo>
                  <a:cubicBezTo>
                    <a:pt x="6049" y="6301"/>
                    <a:pt x="6207" y="6459"/>
                    <a:pt x="6207" y="6648"/>
                  </a:cubicBezTo>
                  <a:cubicBezTo>
                    <a:pt x="6207" y="6837"/>
                    <a:pt x="6049" y="6995"/>
                    <a:pt x="5860" y="6995"/>
                  </a:cubicBezTo>
                  <a:lnTo>
                    <a:pt x="1733" y="6995"/>
                  </a:lnTo>
                  <a:cubicBezTo>
                    <a:pt x="1544" y="6995"/>
                    <a:pt x="1387" y="6837"/>
                    <a:pt x="1387" y="6648"/>
                  </a:cubicBezTo>
                  <a:cubicBezTo>
                    <a:pt x="1387" y="6459"/>
                    <a:pt x="1544" y="6301"/>
                    <a:pt x="1733" y="6301"/>
                  </a:cubicBezTo>
                  <a:close/>
                  <a:moveTo>
                    <a:pt x="4537" y="7688"/>
                  </a:moveTo>
                  <a:cubicBezTo>
                    <a:pt x="4726" y="7688"/>
                    <a:pt x="4884" y="7845"/>
                    <a:pt x="4884" y="8034"/>
                  </a:cubicBezTo>
                  <a:cubicBezTo>
                    <a:pt x="4884" y="8223"/>
                    <a:pt x="4726" y="8381"/>
                    <a:pt x="4537" y="8381"/>
                  </a:cubicBezTo>
                  <a:lnTo>
                    <a:pt x="1733" y="8381"/>
                  </a:lnTo>
                  <a:cubicBezTo>
                    <a:pt x="1544" y="8381"/>
                    <a:pt x="1387" y="8223"/>
                    <a:pt x="1387" y="8034"/>
                  </a:cubicBezTo>
                  <a:cubicBezTo>
                    <a:pt x="1387" y="7845"/>
                    <a:pt x="1544" y="7688"/>
                    <a:pt x="1733" y="7688"/>
                  </a:cubicBezTo>
                  <a:close/>
                  <a:moveTo>
                    <a:pt x="347" y="1"/>
                  </a:moveTo>
                  <a:cubicBezTo>
                    <a:pt x="158" y="1"/>
                    <a:pt x="0" y="158"/>
                    <a:pt x="0" y="347"/>
                  </a:cubicBezTo>
                  <a:lnTo>
                    <a:pt x="0" y="10681"/>
                  </a:lnTo>
                  <a:cubicBezTo>
                    <a:pt x="0" y="10964"/>
                    <a:pt x="158" y="11059"/>
                    <a:pt x="347" y="11059"/>
                  </a:cubicBezTo>
                  <a:lnTo>
                    <a:pt x="3466" y="11059"/>
                  </a:lnTo>
                  <a:cubicBezTo>
                    <a:pt x="3466" y="10712"/>
                    <a:pt x="3592" y="10366"/>
                    <a:pt x="3844" y="10082"/>
                  </a:cubicBezTo>
                  <a:lnTo>
                    <a:pt x="4254" y="9704"/>
                  </a:lnTo>
                  <a:lnTo>
                    <a:pt x="1702" y="9704"/>
                  </a:lnTo>
                  <a:cubicBezTo>
                    <a:pt x="1481" y="9704"/>
                    <a:pt x="1324" y="9546"/>
                    <a:pt x="1324" y="9326"/>
                  </a:cubicBezTo>
                  <a:cubicBezTo>
                    <a:pt x="1324" y="9137"/>
                    <a:pt x="1481" y="8979"/>
                    <a:pt x="1702" y="8979"/>
                  </a:cubicBezTo>
                  <a:lnTo>
                    <a:pt x="4915" y="8979"/>
                  </a:lnTo>
                  <a:lnTo>
                    <a:pt x="6963" y="6932"/>
                  </a:lnTo>
                  <a:cubicBezTo>
                    <a:pt x="6900" y="6585"/>
                    <a:pt x="6805" y="6238"/>
                    <a:pt x="6931" y="5703"/>
                  </a:cubicBezTo>
                  <a:cubicBezTo>
                    <a:pt x="7089" y="4915"/>
                    <a:pt x="7562" y="4254"/>
                    <a:pt x="8255" y="3876"/>
                  </a:cubicBezTo>
                  <a:lnTo>
                    <a:pt x="8255" y="2773"/>
                  </a:lnTo>
                  <a:lnTo>
                    <a:pt x="5860" y="2773"/>
                  </a:lnTo>
                  <a:cubicBezTo>
                    <a:pt x="5671" y="2773"/>
                    <a:pt x="5514" y="2615"/>
                    <a:pt x="5514" y="2395"/>
                  </a:cubicBezTo>
                  <a:lnTo>
                    <a:pt x="551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20" name="Google Shape;10020;p84"/>
          <p:cNvGrpSpPr/>
          <p:nvPr/>
        </p:nvGrpSpPr>
        <p:grpSpPr>
          <a:xfrm>
            <a:off x="3506341" y="3212454"/>
            <a:ext cx="474076" cy="471487"/>
            <a:chOff x="-34406325" y="3919600"/>
            <a:chExt cx="293025" cy="291425"/>
          </a:xfrm>
        </p:grpSpPr>
        <p:sp>
          <p:nvSpPr>
            <p:cNvPr id="10021" name="Google Shape;10021;p84"/>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22" name="Google Shape;10022;p84"/>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23" name="Google Shape;10023;p84"/>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24" name="Google Shape;10024;p84"/>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25" name="Google Shape;10025;p84"/>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26" name="Google Shape;10026;p84"/>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27" name="Google Shape;10027;p84"/>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28" name="Google Shape;10028;p84"/>
          <p:cNvGrpSpPr/>
          <p:nvPr/>
        </p:nvGrpSpPr>
        <p:grpSpPr>
          <a:xfrm>
            <a:off x="1724871" y="3851605"/>
            <a:ext cx="471527" cy="456239"/>
            <a:chOff x="-32568800" y="3232000"/>
            <a:chExt cx="291450" cy="282000"/>
          </a:xfrm>
        </p:grpSpPr>
        <p:sp>
          <p:nvSpPr>
            <p:cNvPr id="10029" name="Google Shape;10029;p84"/>
            <p:cNvSpPr/>
            <p:nvPr/>
          </p:nvSpPr>
          <p:spPr>
            <a:xfrm>
              <a:off x="-32545150" y="3232000"/>
              <a:ext cx="244175" cy="246550"/>
            </a:xfrm>
            <a:custGeom>
              <a:avLst/>
              <a:gdLst/>
              <a:ahLst/>
              <a:cxnLst/>
              <a:rect l="l" t="t" r="r" b="b"/>
              <a:pathLst>
                <a:path w="9767" h="9862" extrusionOk="0">
                  <a:moveTo>
                    <a:pt x="4883" y="1"/>
                  </a:moveTo>
                  <a:cubicBezTo>
                    <a:pt x="4505" y="1"/>
                    <a:pt x="4222" y="316"/>
                    <a:pt x="4222" y="662"/>
                  </a:cubicBezTo>
                  <a:lnTo>
                    <a:pt x="4222" y="4128"/>
                  </a:lnTo>
                  <a:cubicBezTo>
                    <a:pt x="4159" y="4033"/>
                    <a:pt x="2899" y="1859"/>
                    <a:pt x="2772" y="1702"/>
                  </a:cubicBezTo>
                  <a:cubicBezTo>
                    <a:pt x="2639" y="1479"/>
                    <a:pt x="2394" y="1350"/>
                    <a:pt x="2151" y="1350"/>
                  </a:cubicBezTo>
                  <a:cubicBezTo>
                    <a:pt x="2051" y="1350"/>
                    <a:pt x="1951" y="1372"/>
                    <a:pt x="1859" y="1418"/>
                  </a:cubicBezTo>
                  <a:cubicBezTo>
                    <a:pt x="1512" y="1576"/>
                    <a:pt x="1386" y="2017"/>
                    <a:pt x="1544" y="2332"/>
                  </a:cubicBezTo>
                  <a:cubicBezTo>
                    <a:pt x="1544" y="2363"/>
                    <a:pt x="2804" y="4947"/>
                    <a:pt x="2836" y="4947"/>
                  </a:cubicBezTo>
                  <a:cubicBezTo>
                    <a:pt x="3434" y="4947"/>
                    <a:pt x="5261" y="4947"/>
                    <a:pt x="5261" y="6617"/>
                  </a:cubicBezTo>
                  <a:cubicBezTo>
                    <a:pt x="5261" y="6806"/>
                    <a:pt x="5104" y="6963"/>
                    <a:pt x="4883" y="6963"/>
                  </a:cubicBezTo>
                  <a:cubicBezTo>
                    <a:pt x="4694" y="6963"/>
                    <a:pt x="4537" y="6806"/>
                    <a:pt x="4537" y="6617"/>
                  </a:cubicBezTo>
                  <a:cubicBezTo>
                    <a:pt x="4537" y="6018"/>
                    <a:pt x="4253" y="5640"/>
                    <a:pt x="3056" y="5608"/>
                  </a:cubicBezTo>
                  <a:cubicBezTo>
                    <a:pt x="3056" y="5608"/>
                    <a:pt x="1260" y="4254"/>
                    <a:pt x="1197" y="4191"/>
                  </a:cubicBezTo>
                  <a:cubicBezTo>
                    <a:pt x="1060" y="4084"/>
                    <a:pt x="901" y="4029"/>
                    <a:pt x="745" y="4029"/>
                  </a:cubicBezTo>
                  <a:cubicBezTo>
                    <a:pt x="578" y="4029"/>
                    <a:pt x="414" y="4092"/>
                    <a:pt x="284" y="4222"/>
                  </a:cubicBezTo>
                  <a:cubicBezTo>
                    <a:pt x="0" y="4506"/>
                    <a:pt x="0" y="4915"/>
                    <a:pt x="284" y="5199"/>
                  </a:cubicBezTo>
                  <a:lnTo>
                    <a:pt x="1859" y="6774"/>
                  </a:lnTo>
                  <a:cubicBezTo>
                    <a:pt x="2048" y="6963"/>
                    <a:pt x="2142" y="7215"/>
                    <a:pt x="2142" y="7436"/>
                  </a:cubicBezTo>
                  <a:cubicBezTo>
                    <a:pt x="2142" y="8034"/>
                    <a:pt x="2520" y="8538"/>
                    <a:pt x="3088" y="8759"/>
                  </a:cubicBezTo>
                  <a:cubicBezTo>
                    <a:pt x="3245" y="8790"/>
                    <a:pt x="3371" y="8948"/>
                    <a:pt x="3434" y="9074"/>
                  </a:cubicBezTo>
                  <a:cubicBezTo>
                    <a:pt x="2426" y="8979"/>
                    <a:pt x="1260" y="8790"/>
                    <a:pt x="1103" y="8475"/>
                  </a:cubicBezTo>
                  <a:cubicBezTo>
                    <a:pt x="1103" y="8475"/>
                    <a:pt x="1197" y="8349"/>
                    <a:pt x="1638" y="8192"/>
                  </a:cubicBezTo>
                  <a:cubicBezTo>
                    <a:pt x="1544" y="8003"/>
                    <a:pt x="1481" y="7751"/>
                    <a:pt x="1481" y="7530"/>
                  </a:cubicBezTo>
                  <a:cubicBezTo>
                    <a:pt x="756" y="7782"/>
                    <a:pt x="441" y="8066"/>
                    <a:pt x="441" y="8475"/>
                  </a:cubicBezTo>
                  <a:cubicBezTo>
                    <a:pt x="441" y="9641"/>
                    <a:pt x="3718" y="9862"/>
                    <a:pt x="4883" y="9862"/>
                  </a:cubicBezTo>
                  <a:cubicBezTo>
                    <a:pt x="6081" y="9862"/>
                    <a:pt x="9357" y="9641"/>
                    <a:pt x="9357" y="8475"/>
                  </a:cubicBezTo>
                  <a:cubicBezTo>
                    <a:pt x="9357" y="8066"/>
                    <a:pt x="8979" y="7751"/>
                    <a:pt x="8317" y="7530"/>
                  </a:cubicBezTo>
                  <a:cubicBezTo>
                    <a:pt x="8317" y="7782"/>
                    <a:pt x="8286" y="8003"/>
                    <a:pt x="8160" y="8192"/>
                  </a:cubicBezTo>
                  <a:cubicBezTo>
                    <a:pt x="8286" y="8255"/>
                    <a:pt x="8349" y="8286"/>
                    <a:pt x="8443" y="8318"/>
                  </a:cubicBezTo>
                  <a:lnTo>
                    <a:pt x="8664" y="8444"/>
                  </a:lnTo>
                  <a:cubicBezTo>
                    <a:pt x="8475" y="8790"/>
                    <a:pt x="7372" y="8948"/>
                    <a:pt x="6364" y="9074"/>
                  </a:cubicBezTo>
                  <a:cubicBezTo>
                    <a:pt x="6427" y="8979"/>
                    <a:pt x="6553" y="8885"/>
                    <a:pt x="6711" y="8822"/>
                  </a:cubicBezTo>
                  <a:cubicBezTo>
                    <a:pt x="7246" y="8633"/>
                    <a:pt x="7656" y="8129"/>
                    <a:pt x="7656" y="7530"/>
                  </a:cubicBezTo>
                  <a:lnTo>
                    <a:pt x="7656" y="6428"/>
                  </a:lnTo>
                  <a:lnTo>
                    <a:pt x="9515" y="4569"/>
                  </a:lnTo>
                  <a:cubicBezTo>
                    <a:pt x="9767" y="4317"/>
                    <a:pt x="9767" y="3876"/>
                    <a:pt x="9515" y="3592"/>
                  </a:cubicBezTo>
                  <a:cubicBezTo>
                    <a:pt x="9373" y="3450"/>
                    <a:pt x="9192" y="3379"/>
                    <a:pt x="9010" y="3379"/>
                  </a:cubicBezTo>
                  <a:cubicBezTo>
                    <a:pt x="8829" y="3379"/>
                    <a:pt x="8648" y="3450"/>
                    <a:pt x="8506" y="3592"/>
                  </a:cubicBezTo>
                  <a:cubicBezTo>
                    <a:pt x="8191" y="3876"/>
                    <a:pt x="7498" y="4411"/>
                    <a:pt x="7026" y="4789"/>
                  </a:cubicBezTo>
                  <a:cubicBezTo>
                    <a:pt x="7089" y="4663"/>
                    <a:pt x="8191" y="2426"/>
                    <a:pt x="8254" y="2332"/>
                  </a:cubicBezTo>
                  <a:cubicBezTo>
                    <a:pt x="8412" y="1985"/>
                    <a:pt x="8286" y="1576"/>
                    <a:pt x="7939" y="1418"/>
                  </a:cubicBezTo>
                  <a:cubicBezTo>
                    <a:pt x="7847" y="1372"/>
                    <a:pt x="7747" y="1350"/>
                    <a:pt x="7647" y="1350"/>
                  </a:cubicBezTo>
                  <a:cubicBezTo>
                    <a:pt x="7404" y="1350"/>
                    <a:pt x="7159" y="1479"/>
                    <a:pt x="7026" y="1702"/>
                  </a:cubicBezTo>
                  <a:cubicBezTo>
                    <a:pt x="6900" y="1859"/>
                    <a:pt x="5639" y="4033"/>
                    <a:pt x="5576" y="4128"/>
                  </a:cubicBezTo>
                  <a:lnTo>
                    <a:pt x="5576" y="662"/>
                  </a:lnTo>
                  <a:cubicBezTo>
                    <a:pt x="5576" y="284"/>
                    <a:pt x="5261" y="1"/>
                    <a:pt x="488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30" name="Google Shape;10030;p84"/>
            <p:cNvSpPr/>
            <p:nvPr/>
          </p:nvSpPr>
          <p:spPr>
            <a:xfrm>
              <a:off x="-32568800" y="3392675"/>
              <a:ext cx="291450" cy="121325"/>
            </a:xfrm>
            <a:custGeom>
              <a:avLst/>
              <a:gdLst/>
              <a:ahLst/>
              <a:cxnLst/>
              <a:rect l="l" t="t" r="r" b="b"/>
              <a:pathLst>
                <a:path w="11658" h="4853" extrusionOk="0">
                  <a:moveTo>
                    <a:pt x="9578" y="1"/>
                  </a:moveTo>
                  <a:lnTo>
                    <a:pt x="9263" y="316"/>
                  </a:lnTo>
                  <a:lnTo>
                    <a:pt x="9263" y="631"/>
                  </a:lnTo>
                  <a:cubicBezTo>
                    <a:pt x="10335" y="1040"/>
                    <a:pt x="10965" y="1576"/>
                    <a:pt x="10965" y="2143"/>
                  </a:cubicBezTo>
                  <a:cubicBezTo>
                    <a:pt x="10965" y="3119"/>
                    <a:pt x="8885" y="4191"/>
                    <a:pt x="5829" y="4191"/>
                  </a:cubicBezTo>
                  <a:cubicBezTo>
                    <a:pt x="2805" y="4191"/>
                    <a:pt x="726" y="3119"/>
                    <a:pt x="726" y="2143"/>
                  </a:cubicBezTo>
                  <a:cubicBezTo>
                    <a:pt x="726" y="1607"/>
                    <a:pt x="1261" y="1103"/>
                    <a:pt x="2175" y="725"/>
                  </a:cubicBezTo>
                  <a:lnTo>
                    <a:pt x="1671" y="190"/>
                  </a:lnTo>
                  <a:cubicBezTo>
                    <a:pt x="631" y="725"/>
                    <a:pt x="1" y="1387"/>
                    <a:pt x="1" y="2111"/>
                  </a:cubicBezTo>
                  <a:cubicBezTo>
                    <a:pt x="1" y="3655"/>
                    <a:pt x="2584" y="4852"/>
                    <a:pt x="5829" y="4852"/>
                  </a:cubicBezTo>
                  <a:cubicBezTo>
                    <a:pt x="9106" y="4852"/>
                    <a:pt x="11658" y="3624"/>
                    <a:pt x="11658" y="2111"/>
                  </a:cubicBezTo>
                  <a:cubicBezTo>
                    <a:pt x="11658" y="1261"/>
                    <a:pt x="10870" y="505"/>
                    <a:pt x="957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31" name="Google Shape;10031;p84"/>
          <p:cNvGrpSpPr/>
          <p:nvPr/>
        </p:nvGrpSpPr>
        <p:grpSpPr>
          <a:xfrm>
            <a:off x="1724244" y="4471485"/>
            <a:ext cx="472781" cy="471527"/>
            <a:chOff x="-32569575" y="3586425"/>
            <a:chExt cx="292225" cy="291450"/>
          </a:xfrm>
        </p:grpSpPr>
        <p:sp>
          <p:nvSpPr>
            <p:cNvPr id="10032" name="Google Shape;10032;p84"/>
            <p:cNvSpPr/>
            <p:nvPr/>
          </p:nvSpPr>
          <p:spPr>
            <a:xfrm>
              <a:off x="-32569575" y="3672275"/>
              <a:ext cx="292225" cy="205600"/>
            </a:xfrm>
            <a:custGeom>
              <a:avLst/>
              <a:gdLst/>
              <a:ahLst/>
              <a:cxnLst/>
              <a:rect l="l" t="t" r="r" b="b"/>
              <a:pathLst>
                <a:path w="11689" h="8224" extrusionOk="0">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33" name="Google Shape;10033;p84"/>
            <p:cNvSpPr/>
            <p:nvPr/>
          </p:nvSpPr>
          <p:spPr>
            <a:xfrm>
              <a:off x="-32456950" y="3586425"/>
              <a:ext cx="68550" cy="69350"/>
            </a:xfrm>
            <a:custGeom>
              <a:avLst/>
              <a:gdLst/>
              <a:ahLst/>
              <a:cxnLst/>
              <a:rect l="l" t="t" r="r" b="b"/>
              <a:pathLst>
                <a:path w="2742" h="2774" extrusionOk="0">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34" name="Google Shape;10034;p84"/>
          <p:cNvGrpSpPr/>
          <p:nvPr/>
        </p:nvGrpSpPr>
        <p:grpSpPr>
          <a:xfrm>
            <a:off x="1712131" y="5090941"/>
            <a:ext cx="497008" cy="472457"/>
            <a:chOff x="-32576675" y="3944600"/>
            <a:chExt cx="307200" cy="292025"/>
          </a:xfrm>
        </p:grpSpPr>
        <p:sp>
          <p:nvSpPr>
            <p:cNvPr id="10035" name="Google Shape;10035;p84"/>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36" name="Google Shape;10036;p84"/>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37" name="Google Shape;10037;p84"/>
          <p:cNvGrpSpPr/>
          <p:nvPr/>
        </p:nvGrpSpPr>
        <p:grpSpPr>
          <a:xfrm>
            <a:off x="4705420" y="3843334"/>
            <a:ext cx="472781" cy="472781"/>
            <a:chOff x="-30735200" y="3192625"/>
            <a:chExt cx="292225" cy="292225"/>
          </a:xfrm>
        </p:grpSpPr>
        <p:sp>
          <p:nvSpPr>
            <p:cNvPr id="10038" name="Google Shape;10038;p84"/>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39" name="Google Shape;10039;p84"/>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40" name="Google Shape;10040;p84"/>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41" name="Google Shape;10041;p84"/>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42" name="Google Shape;10042;p84"/>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43" name="Google Shape;10043;p84"/>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44" name="Google Shape;10044;p84"/>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45" name="Google Shape;10045;p84"/>
          <p:cNvGrpSpPr/>
          <p:nvPr/>
        </p:nvGrpSpPr>
        <p:grpSpPr>
          <a:xfrm>
            <a:off x="4705420" y="4471910"/>
            <a:ext cx="472781" cy="470677"/>
            <a:chOff x="-30735200" y="3552550"/>
            <a:chExt cx="292225" cy="290925"/>
          </a:xfrm>
        </p:grpSpPr>
        <p:sp>
          <p:nvSpPr>
            <p:cNvPr id="10046" name="Google Shape;10046;p84"/>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47" name="Google Shape;10047;p84"/>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48" name="Google Shape;10048;p84"/>
          <p:cNvGrpSpPr/>
          <p:nvPr/>
        </p:nvGrpSpPr>
        <p:grpSpPr>
          <a:xfrm>
            <a:off x="4705420" y="5091406"/>
            <a:ext cx="472781" cy="471527"/>
            <a:chOff x="-30735200" y="3910925"/>
            <a:chExt cx="292225" cy="291450"/>
          </a:xfrm>
        </p:grpSpPr>
        <p:sp>
          <p:nvSpPr>
            <p:cNvPr id="10049" name="Google Shape;10049;p84"/>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50" name="Google Shape;10050;p84"/>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10051" name="Google Shape;10051;p84"/>
          <p:cNvSpPr/>
          <p:nvPr/>
        </p:nvSpPr>
        <p:spPr>
          <a:xfrm>
            <a:off x="3509574" y="5700857"/>
            <a:ext cx="472781" cy="471527"/>
          </a:xfrm>
          <a:custGeom>
            <a:avLst/>
            <a:gdLst/>
            <a:ahLst/>
            <a:cxnLst/>
            <a:rect l="l" t="t" r="r" b="b"/>
            <a:pathLst>
              <a:path w="11689" h="11658" extrusionOk="0">
                <a:moveTo>
                  <a:pt x="5829" y="2458"/>
                </a:moveTo>
                <a:cubicBezTo>
                  <a:pt x="6207" y="2458"/>
                  <a:pt x="6491" y="2773"/>
                  <a:pt x="6491" y="3120"/>
                </a:cubicBezTo>
                <a:cubicBezTo>
                  <a:pt x="6522" y="3466"/>
                  <a:pt x="6207" y="3781"/>
                  <a:pt x="5829" y="3781"/>
                </a:cubicBezTo>
                <a:cubicBezTo>
                  <a:pt x="5419" y="3781"/>
                  <a:pt x="5136" y="3466"/>
                  <a:pt x="5136" y="3120"/>
                </a:cubicBezTo>
                <a:cubicBezTo>
                  <a:pt x="5136" y="2742"/>
                  <a:pt x="5482" y="2458"/>
                  <a:pt x="5829" y="2458"/>
                </a:cubicBezTo>
                <a:close/>
                <a:moveTo>
                  <a:pt x="5860" y="4474"/>
                </a:moveTo>
                <a:cubicBezTo>
                  <a:pt x="6238" y="4474"/>
                  <a:pt x="6522" y="4789"/>
                  <a:pt x="6522" y="5136"/>
                </a:cubicBezTo>
                <a:lnTo>
                  <a:pt x="6522" y="8570"/>
                </a:lnTo>
                <a:cubicBezTo>
                  <a:pt x="6522" y="8948"/>
                  <a:pt x="6207" y="9232"/>
                  <a:pt x="5860" y="9232"/>
                </a:cubicBezTo>
                <a:cubicBezTo>
                  <a:pt x="5451" y="9232"/>
                  <a:pt x="5199" y="8917"/>
                  <a:pt x="5199" y="8570"/>
                </a:cubicBezTo>
                <a:lnTo>
                  <a:pt x="5199" y="5136"/>
                </a:lnTo>
                <a:cubicBezTo>
                  <a:pt x="5199" y="4726"/>
                  <a:pt x="5514" y="4474"/>
                  <a:pt x="5860" y="4474"/>
                </a:cubicBezTo>
                <a:close/>
                <a:moveTo>
                  <a:pt x="5829" y="1"/>
                </a:moveTo>
                <a:cubicBezTo>
                  <a:pt x="2615" y="1"/>
                  <a:pt x="0" y="2647"/>
                  <a:pt x="0" y="5829"/>
                </a:cubicBezTo>
                <a:cubicBezTo>
                  <a:pt x="0" y="9043"/>
                  <a:pt x="2615" y="11657"/>
                  <a:pt x="5829" y="11657"/>
                </a:cubicBezTo>
                <a:cubicBezTo>
                  <a:pt x="9011" y="11657"/>
                  <a:pt x="11657" y="9043"/>
                  <a:pt x="11657" y="5829"/>
                </a:cubicBezTo>
                <a:cubicBezTo>
                  <a:pt x="11689" y="2647"/>
                  <a:pt x="9042" y="1"/>
                  <a:pt x="58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10052" name="Google Shape;10052;p84"/>
          <p:cNvGrpSpPr/>
          <p:nvPr/>
        </p:nvGrpSpPr>
        <p:grpSpPr>
          <a:xfrm>
            <a:off x="6510547" y="2041895"/>
            <a:ext cx="478628" cy="478965"/>
            <a:chOff x="-57956275" y="3197925"/>
            <a:chExt cx="319000" cy="319225"/>
          </a:xfrm>
        </p:grpSpPr>
        <p:sp>
          <p:nvSpPr>
            <p:cNvPr id="10053" name="Google Shape;10053;p84"/>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54" name="Google Shape;10054;p84"/>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55" name="Google Shape;10055;p84"/>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56" name="Google Shape;10056;p84"/>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57" name="Google Shape;10057;p84"/>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58" name="Google Shape;10058;p84"/>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59" name="Google Shape;10059;p84"/>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60" name="Google Shape;10060;p84"/>
          <p:cNvGrpSpPr/>
          <p:nvPr/>
        </p:nvGrpSpPr>
        <p:grpSpPr>
          <a:xfrm>
            <a:off x="6540086" y="2650462"/>
            <a:ext cx="419549" cy="478628"/>
            <a:chOff x="-57940525" y="3590375"/>
            <a:chExt cx="279625" cy="319000"/>
          </a:xfrm>
        </p:grpSpPr>
        <p:sp>
          <p:nvSpPr>
            <p:cNvPr id="10061" name="Google Shape;10061;p84"/>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62" name="Google Shape;10062;p84"/>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63" name="Google Shape;10063;p84"/>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64" name="Google Shape;10064;p84"/>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65" name="Google Shape;10065;p84"/>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66" name="Google Shape;10066;p84"/>
          <p:cNvGrpSpPr/>
          <p:nvPr/>
        </p:nvGrpSpPr>
        <p:grpSpPr>
          <a:xfrm>
            <a:off x="6501261" y="3238957"/>
            <a:ext cx="477465" cy="478665"/>
            <a:chOff x="-57959425" y="3982600"/>
            <a:chExt cx="318225" cy="319025"/>
          </a:xfrm>
        </p:grpSpPr>
        <p:sp>
          <p:nvSpPr>
            <p:cNvPr id="10067" name="Google Shape;10067;p84"/>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68" name="Google Shape;10068;p84"/>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69" name="Google Shape;10069;p84"/>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70" name="Google Shape;10070;p84"/>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71" name="Google Shape;10071;p84"/>
          <p:cNvGrpSpPr/>
          <p:nvPr/>
        </p:nvGrpSpPr>
        <p:grpSpPr>
          <a:xfrm>
            <a:off x="9434816" y="2043395"/>
            <a:ext cx="476301" cy="476301"/>
            <a:chOff x="-55987225" y="3198925"/>
            <a:chExt cx="317450" cy="317450"/>
          </a:xfrm>
        </p:grpSpPr>
        <p:sp>
          <p:nvSpPr>
            <p:cNvPr id="10072" name="Google Shape;10072;p84"/>
            <p:cNvSpPr/>
            <p:nvPr/>
          </p:nvSpPr>
          <p:spPr>
            <a:xfrm>
              <a:off x="-55987225" y="3261925"/>
              <a:ext cx="173300" cy="198500"/>
            </a:xfrm>
            <a:custGeom>
              <a:avLst/>
              <a:gdLst/>
              <a:ahLst/>
              <a:cxnLst/>
              <a:rect l="l" t="t" r="r" b="b"/>
              <a:pathLst>
                <a:path w="6932" h="7940" extrusionOk="0">
                  <a:moveTo>
                    <a:pt x="4821" y="1954"/>
                  </a:moveTo>
                  <a:cubicBezTo>
                    <a:pt x="5042" y="1954"/>
                    <a:pt x="5199" y="2112"/>
                    <a:pt x="5199" y="2332"/>
                  </a:cubicBezTo>
                  <a:cubicBezTo>
                    <a:pt x="5199" y="2521"/>
                    <a:pt x="5042" y="2679"/>
                    <a:pt x="4821" y="2679"/>
                  </a:cubicBezTo>
                  <a:cubicBezTo>
                    <a:pt x="4632" y="2679"/>
                    <a:pt x="4475" y="2521"/>
                    <a:pt x="4475" y="2332"/>
                  </a:cubicBezTo>
                  <a:cubicBezTo>
                    <a:pt x="4475" y="2175"/>
                    <a:pt x="4632" y="1954"/>
                    <a:pt x="4821" y="1954"/>
                  </a:cubicBezTo>
                  <a:close/>
                  <a:moveTo>
                    <a:pt x="1041" y="4380"/>
                  </a:moveTo>
                  <a:cubicBezTo>
                    <a:pt x="1324" y="4726"/>
                    <a:pt x="1765" y="4947"/>
                    <a:pt x="2269" y="4947"/>
                  </a:cubicBezTo>
                  <a:cubicBezTo>
                    <a:pt x="2238" y="5388"/>
                    <a:pt x="1891" y="5703"/>
                    <a:pt x="1482" y="5703"/>
                  </a:cubicBezTo>
                  <a:cubicBezTo>
                    <a:pt x="1104" y="5703"/>
                    <a:pt x="726" y="5357"/>
                    <a:pt x="726" y="4947"/>
                  </a:cubicBezTo>
                  <a:cubicBezTo>
                    <a:pt x="726" y="4726"/>
                    <a:pt x="852" y="4474"/>
                    <a:pt x="1041" y="4380"/>
                  </a:cubicBezTo>
                  <a:close/>
                  <a:moveTo>
                    <a:pt x="5262" y="1"/>
                  </a:moveTo>
                  <a:cubicBezTo>
                    <a:pt x="4916" y="473"/>
                    <a:pt x="4412" y="820"/>
                    <a:pt x="3845" y="1009"/>
                  </a:cubicBezTo>
                  <a:cubicBezTo>
                    <a:pt x="3466" y="1166"/>
                    <a:pt x="3057" y="1229"/>
                    <a:pt x="2679" y="1229"/>
                  </a:cubicBezTo>
                  <a:cubicBezTo>
                    <a:pt x="2553" y="1229"/>
                    <a:pt x="2427" y="1229"/>
                    <a:pt x="2301" y="1166"/>
                  </a:cubicBezTo>
                  <a:cubicBezTo>
                    <a:pt x="2301" y="1292"/>
                    <a:pt x="2269" y="1450"/>
                    <a:pt x="2269" y="1576"/>
                  </a:cubicBezTo>
                  <a:lnTo>
                    <a:pt x="2269" y="1923"/>
                  </a:lnTo>
                  <a:cubicBezTo>
                    <a:pt x="1450" y="1923"/>
                    <a:pt x="726" y="2584"/>
                    <a:pt x="726" y="3435"/>
                  </a:cubicBezTo>
                  <a:lnTo>
                    <a:pt x="726" y="3624"/>
                  </a:lnTo>
                  <a:cubicBezTo>
                    <a:pt x="253" y="3907"/>
                    <a:pt x="1" y="4380"/>
                    <a:pt x="1" y="4915"/>
                  </a:cubicBezTo>
                  <a:cubicBezTo>
                    <a:pt x="1" y="5735"/>
                    <a:pt x="663" y="6428"/>
                    <a:pt x="1482" y="6428"/>
                  </a:cubicBezTo>
                  <a:cubicBezTo>
                    <a:pt x="1507" y="6429"/>
                    <a:pt x="1533" y="6430"/>
                    <a:pt x="1558" y="6430"/>
                  </a:cubicBezTo>
                  <a:cubicBezTo>
                    <a:pt x="2033" y="6430"/>
                    <a:pt x="2473" y="6156"/>
                    <a:pt x="2742" y="5798"/>
                  </a:cubicBezTo>
                  <a:cubicBezTo>
                    <a:pt x="3466" y="7089"/>
                    <a:pt x="4790" y="7940"/>
                    <a:pt x="6365" y="7940"/>
                  </a:cubicBezTo>
                  <a:cubicBezTo>
                    <a:pt x="6554" y="7940"/>
                    <a:pt x="6775" y="7940"/>
                    <a:pt x="6932" y="7908"/>
                  </a:cubicBezTo>
                  <a:cubicBezTo>
                    <a:pt x="6806" y="7562"/>
                    <a:pt x="6712" y="7184"/>
                    <a:pt x="6712" y="6837"/>
                  </a:cubicBezTo>
                  <a:lnTo>
                    <a:pt x="6712" y="5672"/>
                  </a:lnTo>
                  <a:cubicBezTo>
                    <a:pt x="6617" y="5703"/>
                    <a:pt x="6491" y="5703"/>
                    <a:pt x="6365" y="5703"/>
                  </a:cubicBezTo>
                  <a:cubicBezTo>
                    <a:pt x="5861" y="5703"/>
                    <a:pt x="5388" y="5514"/>
                    <a:pt x="5073" y="5168"/>
                  </a:cubicBezTo>
                  <a:cubicBezTo>
                    <a:pt x="4916" y="5010"/>
                    <a:pt x="4916" y="4758"/>
                    <a:pt x="5073" y="4632"/>
                  </a:cubicBezTo>
                  <a:cubicBezTo>
                    <a:pt x="5152" y="4553"/>
                    <a:pt x="5247" y="4514"/>
                    <a:pt x="5337" y="4514"/>
                  </a:cubicBezTo>
                  <a:cubicBezTo>
                    <a:pt x="5428" y="4514"/>
                    <a:pt x="5514" y="4553"/>
                    <a:pt x="5577" y="4632"/>
                  </a:cubicBezTo>
                  <a:cubicBezTo>
                    <a:pt x="5792" y="4847"/>
                    <a:pt x="6080" y="4959"/>
                    <a:pt x="6371" y="4959"/>
                  </a:cubicBezTo>
                  <a:cubicBezTo>
                    <a:pt x="6507" y="4959"/>
                    <a:pt x="6644" y="4934"/>
                    <a:pt x="6775" y="4884"/>
                  </a:cubicBezTo>
                  <a:lnTo>
                    <a:pt x="6775" y="1923"/>
                  </a:lnTo>
                  <a:cubicBezTo>
                    <a:pt x="5892" y="1765"/>
                    <a:pt x="5262" y="977"/>
                    <a:pt x="5262" y="127"/>
                  </a:cubicBezTo>
                  <a:lnTo>
                    <a:pt x="526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73" name="Google Shape;10073;p84"/>
            <p:cNvSpPr/>
            <p:nvPr/>
          </p:nvSpPr>
          <p:spPr>
            <a:xfrm>
              <a:off x="-55837575" y="3198925"/>
              <a:ext cx="167800" cy="298525"/>
            </a:xfrm>
            <a:custGeom>
              <a:avLst/>
              <a:gdLst/>
              <a:ahLst/>
              <a:cxnLst/>
              <a:rect l="l" t="t" r="r" b="b"/>
              <a:pathLst>
                <a:path w="6712" h="11941" extrusionOk="0">
                  <a:moveTo>
                    <a:pt x="5672" y="6900"/>
                  </a:moveTo>
                  <a:cubicBezTo>
                    <a:pt x="5861" y="6994"/>
                    <a:pt x="5987" y="7246"/>
                    <a:pt x="5987" y="7467"/>
                  </a:cubicBezTo>
                  <a:cubicBezTo>
                    <a:pt x="5987" y="7908"/>
                    <a:pt x="5672" y="8223"/>
                    <a:pt x="5231" y="8223"/>
                  </a:cubicBezTo>
                  <a:cubicBezTo>
                    <a:pt x="4821" y="8223"/>
                    <a:pt x="4443" y="7877"/>
                    <a:pt x="4443" y="7467"/>
                  </a:cubicBezTo>
                  <a:cubicBezTo>
                    <a:pt x="4916" y="7467"/>
                    <a:pt x="5388" y="7246"/>
                    <a:pt x="5672" y="6900"/>
                  </a:cubicBezTo>
                  <a:close/>
                  <a:moveTo>
                    <a:pt x="1" y="0"/>
                  </a:moveTo>
                  <a:lnTo>
                    <a:pt x="1" y="2584"/>
                  </a:lnTo>
                  <a:cubicBezTo>
                    <a:pt x="1" y="3214"/>
                    <a:pt x="505" y="3686"/>
                    <a:pt x="1104" y="3686"/>
                  </a:cubicBezTo>
                  <a:cubicBezTo>
                    <a:pt x="1293" y="3686"/>
                    <a:pt x="1450" y="3844"/>
                    <a:pt x="1450" y="4064"/>
                  </a:cubicBezTo>
                  <a:lnTo>
                    <a:pt x="1450" y="9294"/>
                  </a:lnTo>
                  <a:cubicBezTo>
                    <a:pt x="1450" y="10743"/>
                    <a:pt x="2647" y="11941"/>
                    <a:pt x="4065" y="11941"/>
                  </a:cubicBezTo>
                  <a:lnTo>
                    <a:pt x="4412" y="11941"/>
                  </a:lnTo>
                  <a:lnTo>
                    <a:pt x="4412" y="8790"/>
                  </a:lnTo>
                  <a:cubicBezTo>
                    <a:pt x="4632" y="8885"/>
                    <a:pt x="4916" y="8979"/>
                    <a:pt x="5199" y="8979"/>
                  </a:cubicBezTo>
                  <a:cubicBezTo>
                    <a:pt x="6018" y="8979"/>
                    <a:pt x="6680" y="8318"/>
                    <a:pt x="6680" y="7467"/>
                  </a:cubicBezTo>
                  <a:cubicBezTo>
                    <a:pt x="6711" y="6931"/>
                    <a:pt x="6396" y="6459"/>
                    <a:pt x="5987" y="6175"/>
                  </a:cubicBezTo>
                  <a:lnTo>
                    <a:pt x="5987" y="5986"/>
                  </a:lnTo>
                  <a:cubicBezTo>
                    <a:pt x="5987" y="5167"/>
                    <a:pt x="5262" y="4474"/>
                    <a:pt x="4443" y="4474"/>
                  </a:cubicBezTo>
                  <a:lnTo>
                    <a:pt x="4443" y="4127"/>
                  </a:lnTo>
                  <a:cubicBezTo>
                    <a:pt x="4443" y="1891"/>
                    <a:pt x="2584"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74" name="Google Shape;10074;p84"/>
            <p:cNvSpPr/>
            <p:nvPr/>
          </p:nvSpPr>
          <p:spPr>
            <a:xfrm>
              <a:off x="-55931300" y="3435200"/>
              <a:ext cx="194575" cy="81175"/>
            </a:xfrm>
            <a:custGeom>
              <a:avLst/>
              <a:gdLst/>
              <a:ahLst/>
              <a:cxnLst/>
              <a:rect l="l" t="t" r="r" b="b"/>
              <a:pathLst>
                <a:path w="7783" h="3247" extrusionOk="0">
                  <a:moveTo>
                    <a:pt x="347" y="1"/>
                  </a:moveTo>
                  <a:cubicBezTo>
                    <a:pt x="221" y="64"/>
                    <a:pt x="127" y="127"/>
                    <a:pt x="1" y="158"/>
                  </a:cubicBezTo>
                  <a:lnTo>
                    <a:pt x="1" y="2899"/>
                  </a:lnTo>
                  <a:cubicBezTo>
                    <a:pt x="1" y="3088"/>
                    <a:pt x="158" y="3246"/>
                    <a:pt x="347" y="3246"/>
                  </a:cubicBezTo>
                  <a:lnTo>
                    <a:pt x="7627" y="3246"/>
                  </a:lnTo>
                  <a:cubicBezTo>
                    <a:pt x="6551" y="3216"/>
                    <a:pt x="5551" y="2574"/>
                    <a:pt x="5010" y="1702"/>
                  </a:cubicBezTo>
                  <a:cubicBezTo>
                    <a:pt x="4727" y="1734"/>
                    <a:pt x="4411" y="1765"/>
                    <a:pt x="4096" y="1765"/>
                  </a:cubicBezTo>
                  <a:cubicBezTo>
                    <a:pt x="2584" y="1765"/>
                    <a:pt x="1229" y="1040"/>
                    <a:pt x="347" y="1"/>
                  </a:cubicBezTo>
                  <a:close/>
                  <a:moveTo>
                    <a:pt x="7627" y="3246"/>
                  </a:moveTo>
                  <a:cubicBezTo>
                    <a:pt x="7653" y="3246"/>
                    <a:pt x="7679" y="3247"/>
                    <a:pt x="7705" y="3247"/>
                  </a:cubicBezTo>
                  <a:cubicBezTo>
                    <a:pt x="7731" y="3247"/>
                    <a:pt x="7757" y="3246"/>
                    <a:pt x="7783" y="3246"/>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75" name="Google Shape;10075;p84"/>
            <p:cNvSpPr/>
            <p:nvPr/>
          </p:nvSpPr>
          <p:spPr>
            <a:xfrm>
              <a:off x="-55927350" y="3202850"/>
              <a:ext cx="70900" cy="71200"/>
            </a:xfrm>
            <a:custGeom>
              <a:avLst/>
              <a:gdLst/>
              <a:ahLst/>
              <a:cxnLst/>
              <a:rect l="l" t="t" r="r" b="b"/>
              <a:pathLst>
                <a:path w="2836" h="2848" extrusionOk="0">
                  <a:moveTo>
                    <a:pt x="2836" y="1"/>
                  </a:moveTo>
                  <a:cubicBezTo>
                    <a:pt x="1450" y="379"/>
                    <a:pt x="378" y="1482"/>
                    <a:pt x="0" y="2836"/>
                  </a:cubicBezTo>
                  <a:cubicBezTo>
                    <a:pt x="85" y="2843"/>
                    <a:pt x="170" y="2847"/>
                    <a:pt x="255" y="2847"/>
                  </a:cubicBezTo>
                  <a:cubicBezTo>
                    <a:pt x="548" y="2847"/>
                    <a:pt x="841" y="2801"/>
                    <a:pt x="1135" y="2679"/>
                  </a:cubicBezTo>
                  <a:cubicBezTo>
                    <a:pt x="2111" y="2332"/>
                    <a:pt x="2804" y="1324"/>
                    <a:pt x="2836" y="284"/>
                  </a:cubicBezTo>
                  <a:lnTo>
                    <a:pt x="283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76" name="Google Shape;10076;p84"/>
          <p:cNvGrpSpPr/>
          <p:nvPr/>
        </p:nvGrpSpPr>
        <p:grpSpPr>
          <a:xfrm>
            <a:off x="9434816" y="2651438"/>
            <a:ext cx="476301" cy="476489"/>
            <a:chOff x="-55987225" y="3591025"/>
            <a:chExt cx="317450" cy="317575"/>
          </a:xfrm>
        </p:grpSpPr>
        <p:sp>
          <p:nvSpPr>
            <p:cNvPr id="10077" name="Google Shape;10077;p84"/>
            <p:cNvSpPr/>
            <p:nvPr/>
          </p:nvSpPr>
          <p:spPr>
            <a:xfrm>
              <a:off x="-55950200" y="3740025"/>
              <a:ext cx="204800" cy="168575"/>
            </a:xfrm>
            <a:custGeom>
              <a:avLst/>
              <a:gdLst/>
              <a:ahLst/>
              <a:cxnLst/>
              <a:rect l="l" t="t" r="r" b="b"/>
              <a:pathLst>
                <a:path w="8192" h="6743" extrusionOk="0">
                  <a:moveTo>
                    <a:pt x="2647" y="756"/>
                  </a:moveTo>
                  <a:cubicBezTo>
                    <a:pt x="2836" y="756"/>
                    <a:pt x="2994" y="914"/>
                    <a:pt x="2994" y="1103"/>
                  </a:cubicBezTo>
                  <a:cubicBezTo>
                    <a:pt x="2994" y="1323"/>
                    <a:pt x="2836" y="1449"/>
                    <a:pt x="2647" y="1449"/>
                  </a:cubicBezTo>
                  <a:cubicBezTo>
                    <a:pt x="2458" y="1449"/>
                    <a:pt x="2301" y="1323"/>
                    <a:pt x="2301" y="1103"/>
                  </a:cubicBezTo>
                  <a:cubicBezTo>
                    <a:pt x="2238" y="914"/>
                    <a:pt x="2395" y="756"/>
                    <a:pt x="2647" y="756"/>
                  </a:cubicBezTo>
                  <a:close/>
                  <a:moveTo>
                    <a:pt x="5609" y="756"/>
                  </a:moveTo>
                  <a:cubicBezTo>
                    <a:pt x="5798" y="756"/>
                    <a:pt x="5955" y="914"/>
                    <a:pt x="5955" y="1103"/>
                  </a:cubicBezTo>
                  <a:cubicBezTo>
                    <a:pt x="5955" y="1323"/>
                    <a:pt x="5798" y="1449"/>
                    <a:pt x="5609" y="1449"/>
                  </a:cubicBezTo>
                  <a:cubicBezTo>
                    <a:pt x="5388" y="1449"/>
                    <a:pt x="5262" y="1323"/>
                    <a:pt x="5262" y="1103"/>
                  </a:cubicBezTo>
                  <a:cubicBezTo>
                    <a:pt x="5231" y="914"/>
                    <a:pt x="5388" y="756"/>
                    <a:pt x="5609" y="756"/>
                  </a:cubicBezTo>
                  <a:close/>
                  <a:moveTo>
                    <a:pt x="5160" y="3316"/>
                  </a:moveTo>
                  <a:cubicBezTo>
                    <a:pt x="5254" y="3316"/>
                    <a:pt x="5341" y="3355"/>
                    <a:pt x="5388" y="3434"/>
                  </a:cubicBezTo>
                  <a:cubicBezTo>
                    <a:pt x="5546" y="3592"/>
                    <a:pt x="5546" y="3812"/>
                    <a:pt x="5388" y="3938"/>
                  </a:cubicBezTo>
                  <a:cubicBezTo>
                    <a:pt x="5041" y="4285"/>
                    <a:pt x="4569" y="4505"/>
                    <a:pt x="4065" y="4505"/>
                  </a:cubicBezTo>
                  <a:cubicBezTo>
                    <a:pt x="3561" y="4505"/>
                    <a:pt x="3088" y="4285"/>
                    <a:pt x="2773" y="3938"/>
                  </a:cubicBezTo>
                  <a:cubicBezTo>
                    <a:pt x="2616" y="3781"/>
                    <a:pt x="2616" y="3560"/>
                    <a:pt x="2773" y="3434"/>
                  </a:cubicBezTo>
                  <a:cubicBezTo>
                    <a:pt x="2868" y="3355"/>
                    <a:pt x="2970" y="3316"/>
                    <a:pt x="3065" y="3316"/>
                  </a:cubicBezTo>
                  <a:cubicBezTo>
                    <a:pt x="3159" y="3316"/>
                    <a:pt x="3246" y="3355"/>
                    <a:pt x="3309" y="3434"/>
                  </a:cubicBezTo>
                  <a:cubicBezTo>
                    <a:pt x="3529" y="3655"/>
                    <a:pt x="3813" y="3765"/>
                    <a:pt x="4096" y="3765"/>
                  </a:cubicBezTo>
                  <a:cubicBezTo>
                    <a:pt x="4380" y="3765"/>
                    <a:pt x="4663" y="3655"/>
                    <a:pt x="4884" y="3434"/>
                  </a:cubicBezTo>
                  <a:cubicBezTo>
                    <a:pt x="4963" y="3355"/>
                    <a:pt x="5065" y="3316"/>
                    <a:pt x="5160" y="3316"/>
                  </a:cubicBezTo>
                  <a:close/>
                  <a:moveTo>
                    <a:pt x="1" y="0"/>
                  </a:moveTo>
                  <a:lnTo>
                    <a:pt x="1" y="2615"/>
                  </a:lnTo>
                  <a:cubicBezTo>
                    <a:pt x="1" y="4852"/>
                    <a:pt x="1859" y="6742"/>
                    <a:pt x="4096" y="6742"/>
                  </a:cubicBezTo>
                  <a:cubicBezTo>
                    <a:pt x="6333" y="6742"/>
                    <a:pt x="8192" y="4883"/>
                    <a:pt x="8192" y="2615"/>
                  </a:cubicBezTo>
                  <a:lnTo>
                    <a:pt x="819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78" name="Google Shape;10078;p84"/>
            <p:cNvSpPr/>
            <p:nvPr/>
          </p:nvSpPr>
          <p:spPr>
            <a:xfrm>
              <a:off x="-55967525" y="3591025"/>
              <a:ext cx="297750" cy="131700"/>
            </a:xfrm>
            <a:custGeom>
              <a:avLst/>
              <a:gdLst/>
              <a:ahLst/>
              <a:cxnLst/>
              <a:rect l="l" t="t" r="r" b="b"/>
              <a:pathLst>
                <a:path w="11910" h="5268" extrusionOk="0">
                  <a:moveTo>
                    <a:pt x="4810" y="0"/>
                  </a:moveTo>
                  <a:cubicBezTo>
                    <a:pt x="4730" y="0"/>
                    <a:pt x="4650" y="2"/>
                    <a:pt x="4569" y="6"/>
                  </a:cubicBezTo>
                  <a:cubicBezTo>
                    <a:pt x="1954" y="163"/>
                    <a:pt x="1" y="2463"/>
                    <a:pt x="1" y="5047"/>
                  </a:cubicBezTo>
                  <a:cubicBezTo>
                    <a:pt x="1" y="5173"/>
                    <a:pt x="64" y="5267"/>
                    <a:pt x="190" y="5267"/>
                  </a:cubicBezTo>
                  <a:lnTo>
                    <a:pt x="2994" y="5267"/>
                  </a:lnTo>
                  <a:lnTo>
                    <a:pt x="2994" y="4920"/>
                  </a:lnTo>
                  <a:cubicBezTo>
                    <a:pt x="2994" y="4259"/>
                    <a:pt x="3498" y="3818"/>
                    <a:pt x="4096" y="3818"/>
                  </a:cubicBezTo>
                  <a:lnTo>
                    <a:pt x="5577" y="3818"/>
                  </a:lnTo>
                  <a:cubicBezTo>
                    <a:pt x="6207" y="3818"/>
                    <a:pt x="6680" y="4322"/>
                    <a:pt x="6680" y="4920"/>
                  </a:cubicBezTo>
                  <a:lnTo>
                    <a:pt x="6680" y="5267"/>
                  </a:lnTo>
                  <a:lnTo>
                    <a:pt x="11563" y="5267"/>
                  </a:lnTo>
                  <a:cubicBezTo>
                    <a:pt x="11752" y="5267"/>
                    <a:pt x="11909" y="5110"/>
                    <a:pt x="11909" y="4920"/>
                  </a:cubicBezTo>
                  <a:cubicBezTo>
                    <a:pt x="11909" y="4637"/>
                    <a:pt x="11752" y="4479"/>
                    <a:pt x="11563" y="4479"/>
                  </a:cubicBezTo>
                  <a:lnTo>
                    <a:pt x="9673" y="4479"/>
                  </a:lnTo>
                  <a:cubicBezTo>
                    <a:pt x="9489" y="1943"/>
                    <a:pt x="7380" y="0"/>
                    <a:pt x="481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79" name="Google Shape;10079;p84"/>
            <p:cNvSpPr/>
            <p:nvPr/>
          </p:nvSpPr>
          <p:spPr>
            <a:xfrm>
              <a:off x="-55875375" y="3703000"/>
              <a:ext cx="55950" cy="17350"/>
            </a:xfrm>
            <a:custGeom>
              <a:avLst/>
              <a:gdLst/>
              <a:ahLst/>
              <a:cxnLst/>
              <a:rect l="l" t="t" r="r" b="b"/>
              <a:pathLst>
                <a:path w="2238" h="694" extrusionOk="0">
                  <a:moveTo>
                    <a:pt x="347" y="0"/>
                  </a:moveTo>
                  <a:cubicBezTo>
                    <a:pt x="158" y="0"/>
                    <a:pt x="1" y="158"/>
                    <a:pt x="1" y="347"/>
                  </a:cubicBezTo>
                  <a:lnTo>
                    <a:pt x="1" y="694"/>
                  </a:lnTo>
                  <a:lnTo>
                    <a:pt x="2238" y="694"/>
                  </a:lnTo>
                  <a:lnTo>
                    <a:pt x="2238" y="347"/>
                  </a:lnTo>
                  <a:cubicBezTo>
                    <a:pt x="2238" y="158"/>
                    <a:pt x="2080" y="0"/>
                    <a:pt x="185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80" name="Google Shape;10080;p84"/>
            <p:cNvSpPr/>
            <p:nvPr/>
          </p:nvSpPr>
          <p:spPr>
            <a:xfrm>
              <a:off x="-55987225" y="3746325"/>
              <a:ext cx="18150" cy="63825"/>
            </a:xfrm>
            <a:custGeom>
              <a:avLst/>
              <a:gdLst/>
              <a:ahLst/>
              <a:cxnLst/>
              <a:rect l="l" t="t" r="r" b="b"/>
              <a:pathLst>
                <a:path w="726" h="2553" extrusionOk="0">
                  <a:moveTo>
                    <a:pt x="726" y="0"/>
                  </a:moveTo>
                  <a:cubicBezTo>
                    <a:pt x="253" y="221"/>
                    <a:pt x="1" y="693"/>
                    <a:pt x="1" y="1260"/>
                  </a:cubicBezTo>
                  <a:cubicBezTo>
                    <a:pt x="1" y="1796"/>
                    <a:pt x="316" y="2269"/>
                    <a:pt x="726" y="2552"/>
                  </a:cubicBezTo>
                  <a:lnTo>
                    <a:pt x="72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81" name="Google Shape;10081;p84"/>
            <p:cNvSpPr/>
            <p:nvPr/>
          </p:nvSpPr>
          <p:spPr>
            <a:xfrm>
              <a:off x="-55725725"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82" name="Google Shape;10082;p84"/>
          <p:cNvGrpSpPr/>
          <p:nvPr/>
        </p:nvGrpSpPr>
        <p:grpSpPr>
          <a:xfrm>
            <a:off x="9453370" y="3238957"/>
            <a:ext cx="478665" cy="478665"/>
            <a:chOff x="-55988800" y="3982600"/>
            <a:chExt cx="319025" cy="319025"/>
          </a:xfrm>
        </p:grpSpPr>
        <p:sp>
          <p:nvSpPr>
            <p:cNvPr id="10083" name="Google Shape;10083;p84"/>
            <p:cNvSpPr/>
            <p:nvPr/>
          </p:nvSpPr>
          <p:spPr>
            <a:xfrm>
              <a:off x="-55791875" y="3982600"/>
              <a:ext cx="102400" cy="102425"/>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84" name="Google Shape;10084;p84"/>
            <p:cNvSpPr/>
            <p:nvPr/>
          </p:nvSpPr>
          <p:spPr>
            <a:xfrm>
              <a:off x="-55969100" y="3982600"/>
              <a:ext cx="102400" cy="102425"/>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85" name="Google Shape;10085;p84"/>
            <p:cNvSpPr/>
            <p:nvPr/>
          </p:nvSpPr>
          <p:spPr>
            <a:xfrm>
              <a:off x="-55819450" y="4021200"/>
              <a:ext cx="92950" cy="9217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86" name="Google Shape;10086;p84"/>
            <p:cNvSpPr/>
            <p:nvPr/>
          </p:nvSpPr>
          <p:spPr>
            <a:xfrm>
              <a:off x="-55930500" y="4021200"/>
              <a:ext cx="92950" cy="9217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87" name="Google Shape;10087;p84"/>
            <p:cNvSpPr/>
            <p:nvPr/>
          </p:nvSpPr>
          <p:spPr>
            <a:xfrm>
              <a:off x="-55988800" y="4086575"/>
              <a:ext cx="319025" cy="215050"/>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88" name="Google Shape;10088;p84"/>
          <p:cNvGrpSpPr/>
          <p:nvPr/>
        </p:nvGrpSpPr>
        <p:grpSpPr>
          <a:xfrm>
            <a:off x="7664728" y="3849566"/>
            <a:ext cx="475101" cy="478628"/>
            <a:chOff x="-54026025" y="3192625"/>
            <a:chExt cx="316650" cy="319000"/>
          </a:xfrm>
        </p:grpSpPr>
        <p:sp>
          <p:nvSpPr>
            <p:cNvPr id="10089" name="Google Shape;10089;p84"/>
            <p:cNvSpPr/>
            <p:nvPr/>
          </p:nvSpPr>
          <p:spPr>
            <a:xfrm>
              <a:off x="-54026025" y="3312350"/>
              <a:ext cx="18125" cy="63800"/>
            </a:xfrm>
            <a:custGeom>
              <a:avLst/>
              <a:gdLst/>
              <a:ahLst/>
              <a:cxnLst/>
              <a:rect l="l" t="t" r="r" b="b"/>
              <a:pathLst>
                <a:path w="725" h="2552" extrusionOk="0">
                  <a:moveTo>
                    <a:pt x="725" y="0"/>
                  </a:moveTo>
                  <a:cubicBezTo>
                    <a:pt x="315" y="189"/>
                    <a:pt x="0" y="693"/>
                    <a:pt x="0" y="1260"/>
                  </a:cubicBezTo>
                  <a:cubicBezTo>
                    <a:pt x="0" y="1796"/>
                    <a:pt x="315" y="2268"/>
                    <a:pt x="725" y="2552"/>
                  </a:cubicBezTo>
                  <a:lnTo>
                    <a:pt x="725" y="158"/>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90" name="Google Shape;10090;p84"/>
            <p:cNvSpPr/>
            <p:nvPr/>
          </p:nvSpPr>
          <p:spPr>
            <a:xfrm>
              <a:off x="-53890550" y="3192625"/>
              <a:ext cx="125250" cy="56725"/>
            </a:xfrm>
            <a:custGeom>
              <a:avLst/>
              <a:gdLst/>
              <a:ahLst/>
              <a:cxnLst/>
              <a:rect l="l" t="t" r="r" b="b"/>
              <a:pathLst>
                <a:path w="5010" h="2269" extrusionOk="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91" name="Google Shape;10091;p84"/>
            <p:cNvSpPr/>
            <p:nvPr/>
          </p:nvSpPr>
          <p:spPr>
            <a:xfrm>
              <a:off x="-53839375" y="3306025"/>
              <a:ext cx="55175" cy="55175"/>
            </a:xfrm>
            <a:custGeom>
              <a:avLst/>
              <a:gdLst/>
              <a:ahLst/>
              <a:cxnLst/>
              <a:rect l="l" t="t" r="r" b="b"/>
              <a:pathLst>
                <a:path w="2207" h="2207" extrusionOk="0">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92" name="Google Shape;10092;p84"/>
            <p:cNvSpPr/>
            <p:nvPr/>
          </p:nvSpPr>
          <p:spPr>
            <a:xfrm>
              <a:off x="-53950425" y="3306025"/>
              <a:ext cx="55150" cy="55175"/>
            </a:xfrm>
            <a:custGeom>
              <a:avLst/>
              <a:gdLst/>
              <a:ahLst/>
              <a:cxnLst/>
              <a:rect l="l" t="t" r="r" b="b"/>
              <a:pathLst>
                <a:path w="2206" h="2207" extrusionOk="0">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93" name="Google Shape;10093;p84"/>
            <p:cNvSpPr/>
            <p:nvPr/>
          </p:nvSpPr>
          <p:spPr>
            <a:xfrm>
              <a:off x="-53985075" y="3400950"/>
              <a:ext cx="236300" cy="110675"/>
            </a:xfrm>
            <a:custGeom>
              <a:avLst/>
              <a:gdLst/>
              <a:ahLst/>
              <a:cxnLst/>
              <a:rect l="l" t="t" r="r" b="b"/>
              <a:pathLst>
                <a:path w="9452" h="4427" extrusionOk="0">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94" name="Google Shape;10094;p84"/>
            <p:cNvSpPr/>
            <p:nvPr/>
          </p:nvSpPr>
          <p:spPr>
            <a:xfrm>
              <a:off x="-53986650" y="3342275"/>
              <a:ext cx="241025" cy="55150"/>
            </a:xfrm>
            <a:custGeom>
              <a:avLst/>
              <a:gdLst/>
              <a:ahLst/>
              <a:cxnLst/>
              <a:rect l="l" t="t" r="r" b="b"/>
              <a:pathLst>
                <a:path w="9641" h="2206" extrusionOk="0">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95" name="Google Shape;10095;p84"/>
            <p:cNvSpPr/>
            <p:nvPr/>
          </p:nvSpPr>
          <p:spPr>
            <a:xfrm>
              <a:off x="-53989000" y="3199700"/>
              <a:ext cx="241800" cy="123700"/>
            </a:xfrm>
            <a:custGeom>
              <a:avLst/>
              <a:gdLst/>
              <a:ahLst/>
              <a:cxnLst/>
              <a:rect l="l" t="t" r="r" b="b"/>
              <a:pathLst>
                <a:path w="9672" h="4948" extrusionOk="0">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96" name="Google Shape;10096;p84"/>
            <p:cNvSpPr/>
            <p:nvPr/>
          </p:nvSpPr>
          <p:spPr>
            <a:xfrm>
              <a:off x="-53728300" y="3310775"/>
              <a:ext cx="18925" cy="64600"/>
            </a:xfrm>
            <a:custGeom>
              <a:avLst/>
              <a:gdLst/>
              <a:ahLst/>
              <a:cxnLst/>
              <a:rect l="l" t="t" r="r" b="b"/>
              <a:pathLst>
                <a:path w="757" h="2584" extrusionOk="0">
                  <a:moveTo>
                    <a:pt x="0" y="0"/>
                  </a:moveTo>
                  <a:lnTo>
                    <a:pt x="0" y="158"/>
                  </a:lnTo>
                  <a:lnTo>
                    <a:pt x="0" y="2583"/>
                  </a:lnTo>
                  <a:cubicBezTo>
                    <a:pt x="441" y="2300"/>
                    <a:pt x="756" y="1827"/>
                    <a:pt x="756" y="1260"/>
                  </a:cubicBezTo>
                  <a:cubicBezTo>
                    <a:pt x="756" y="756"/>
                    <a:pt x="473" y="252"/>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097" name="Google Shape;10097;p84"/>
          <p:cNvGrpSpPr/>
          <p:nvPr/>
        </p:nvGrpSpPr>
        <p:grpSpPr>
          <a:xfrm>
            <a:off x="7691323" y="4477532"/>
            <a:ext cx="421912" cy="477465"/>
            <a:chOff x="-54007925" y="3584850"/>
            <a:chExt cx="281200" cy="318225"/>
          </a:xfrm>
        </p:grpSpPr>
        <p:sp>
          <p:nvSpPr>
            <p:cNvPr id="10098" name="Google Shape;10098;p84"/>
            <p:cNvSpPr/>
            <p:nvPr/>
          </p:nvSpPr>
          <p:spPr>
            <a:xfrm>
              <a:off x="-53943325" y="3716375"/>
              <a:ext cx="151250" cy="18950"/>
            </a:xfrm>
            <a:custGeom>
              <a:avLst/>
              <a:gdLst/>
              <a:ahLst/>
              <a:cxnLst/>
              <a:rect l="l" t="t" r="r" b="b"/>
              <a:pathLst>
                <a:path w="6050" h="758" extrusionOk="0">
                  <a:moveTo>
                    <a:pt x="0" y="1"/>
                  </a:moveTo>
                  <a:cubicBezTo>
                    <a:pt x="441" y="474"/>
                    <a:pt x="1040" y="757"/>
                    <a:pt x="1702" y="757"/>
                  </a:cubicBezTo>
                  <a:lnTo>
                    <a:pt x="4348" y="757"/>
                  </a:lnTo>
                  <a:cubicBezTo>
                    <a:pt x="5041" y="757"/>
                    <a:pt x="5608" y="474"/>
                    <a:pt x="604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099" name="Google Shape;10099;p84"/>
            <p:cNvSpPr/>
            <p:nvPr/>
          </p:nvSpPr>
          <p:spPr>
            <a:xfrm>
              <a:off x="-53970100" y="3679375"/>
              <a:ext cx="205575" cy="18125"/>
            </a:xfrm>
            <a:custGeom>
              <a:avLst/>
              <a:gdLst/>
              <a:ahLst/>
              <a:cxnLst/>
              <a:rect l="l" t="t" r="r" b="b"/>
              <a:pathLst>
                <a:path w="8223" h="725" extrusionOk="0">
                  <a:moveTo>
                    <a:pt x="0" y="0"/>
                  </a:moveTo>
                  <a:lnTo>
                    <a:pt x="0" y="725"/>
                  </a:lnTo>
                  <a:lnTo>
                    <a:pt x="8223" y="725"/>
                  </a:lnTo>
                  <a:lnTo>
                    <a:pt x="822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00" name="Google Shape;10100;p84"/>
            <p:cNvSpPr/>
            <p:nvPr/>
          </p:nvSpPr>
          <p:spPr>
            <a:xfrm>
              <a:off x="-53970100" y="3715600"/>
              <a:ext cx="204800" cy="187475"/>
            </a:xfrm>
            <a:custGeom>
              <a:avLst/>
              <a:gdLst/>
              <a:ahLst/>
              <a:cxnLst/>
              <a:rect l="l" t="t" r="r" b="b"/>
              <a:pathLst>
                <a:path w="8192" h="7499" extrusionOk="0">
                  <a:moveTo>
                    <a:pt x="2584" y="2300"/>
                  </a:moveTo>
                  <a:cubicBezTo>
                    <a:pt x="2804" y="2300"/>
                    <a:pt x="2962" y="2426"/>
                    <a:pt x="2962" y="2647"/>
                  </a:cubicBezTo>
                  <a:cubicBezTo>
                    <a:pt x="2962" y="2836"/>
                    <a:pt x="2804" y="2993"/>
                    <a:pt x="2584" y="2993"/>
                  </a:cubicBezTo>
                  <a:cubicBezTo>
                    <a:pt x="2395" y="2993"/>
                    <a:pt x="2237" y="2836"/>
                    <a:pt x="2237" y="2647"/>
                  </a:cubicBezTo>
                  <a:cubicBezTo>
                    <a:pt x="2237" y="2426"/>
                    <a:pt x="2395" y="2300"/>
                    <a:pt x="2584" y="2300"/>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91" y="4072"/>
                  </a:moveTo>
                  <a:cubicBezTo>
                    <a:pt x="5285" y="4072"/>
                    <a:pt x="5372" y="4112"/>
                    <a:pt x="5419" y="4191"/>
                  </a:cubicBezTo>
                  <a:cubicBezTo>
                    <a:pt x="5577" y="4348"/>
                    <a:pt x="5577" y="4569"/>
                    <a:pt x="5419" y="4695"/>
                  </a:cubicBezTo>
                  <a:cubicBezTo>
                    <a:pt x="5072" y="5041"/>
                    <a:pt x="4600" y="5230"/>
                    <a:pt x="4127" y="5230"/>
                  </a:cubicBezTo>
                  <a:cubicBezTo>
                    <a:pt x="3655" y="5230"/>
                    <a:pt x="3151" y="5041"/>
                    <a:pt x="2836" y="4695"/>
                  </a:cubicBezTo>
                  <a:cubicBezTo>
                    <a:pt x="2678" y="4537"/>
                    <a:pt x="2678" y="4285"/>
                    <a:pt x="2836" y="4191"/>
                  </a:cubicBezTo>
                  <a:cubicBezTo>
                    <a:pt x="2914" y="4112"/>
                    <a:pt x="3009" y="4072"/>
                    <a:pt x="3099" y="4072"/>
                  </a:cubicBezTo>
                  <a:cubicBezTo>
                    <a:pt x="3190" y="4072"/>
                    <a:pt x="3277" y="4112"/>
                    <a:pt x="3340" y="4191"/>
                  </a:cubicBezTo>
                  <a:cubicBezTo>
                    <a:pt x="3560" y="4395"/>
                    <a:pt x="3844" y="4498"/>
                    <a:pt x="4127" y="4498"/>
                  </a:cubicBezTo>
                  <a:cubicBezTo>
                    <a:pt x="4411" y="4498"/>
                    <a:pt x="4694" y="4395"/>
                    <a:pt x="4915" y="4191"/>
                  </a:cubicBezTo>
                  <a:cubicBezTo>
                    <a:pt x="4994" y="4112"/>
                    <a:pt x="5096" y="4072"/>
                    <a:pt x="5191" y="4072"/>
                  </a:cubicBezTo>
                  <a:close/>
                  <a:moveTo>
                    <a:pt x="0" y="0"/>
                  </a:moveTo>
                  <a:lnTo>
                    <a:pt x="0" y="3340"/>
                  </a:lnTo>
                  <a:cubicBezTo>
                    <a:pt x="0" y="5577"/>
                    <a:pt x="1859" y="7499"/>
                    <a:pt x="4096" y="7499"/>
                  </a:cubicBezTo>
                  <a:cubicBezTo>
                    <a:pt x="6333" y="7499"/>
                    <a:pt x="8191" y="5640"/>
                    <a:pt x="8191" y="3340"/>
                  </a:cubicBezTo>
                  <a:lnTo>
                    <a:pt x="8191" y="0"/>
                  </a:lnTo>
                  <a:lnTo>
                    <a:pt x="8034" y="0"/>
                  </a:lnTo>
                  <a:cubicBezTo>
                    <a:pt x="7467" y="946"/>
                    <a:pt x="6490" y="1513"/>
                    <a:pt x="5419" y="1513"/>
                  </a:cubicBezTo>
                  <a:lnTo>
                    <a:pt x="2804" y="1513"/>
                  </a:lnTo>
                  <a:cubicBezTo>
                    <a:pt x="1701" y="1513"/>
                    <a:pt x="693" y="946"/>
                    <a:pt x="1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01" name="Google Shape;10101;p84"/>
            <p:cNvSpPr/>
            <p:nvPr/>
          </p:nvSpPr>
          <p:spPr>
            <a:xfrm>
              <a:off x="-54007125" y="3584850"/>
              <a:ext cx="278825" cy="74850"/>
            </a:xfrm>
            <a:custGeom>
              <a:avLst/>
              <a:gdLst/>
              <a:ahLst/>
              <a:cxnLst/>
              <a:rect l="l" t="t" r="r" b="b"/>
              <a:pathLst>
                <a:path w="11153" h="2994" extrusionOk="0">
                  <a:moveTo>
                    <a:pt x="5577" y="1"/>
                  </a:moveTo>
                  <a:cubicBezTo>
                    <a:pt x="2867" y="1"/>
                    <a:pt x="0" y="788"/>
                    <a:pt x="0" y="2238"/>
                  </a:cubicBezTo>
                  <a:cubicBezTo>
                    <a:pt x="0" y="2647"/>
                    <a:pt x="315" y="2994"/>
                    <a:pt x="725" y="2994"/>
                  </a:cubicBezTo>
                  <a:lnTo>
                    <a:pt x="10429" y="2994"/>
                  </a:lnTo>
                  <a:cubicBezTo>
                    <a:pt x="10838" y="2994"/>
                    <a:pt x="11153" y="2679"/>
                    <a:pt x="11153" y="2238"/>
                  </a:cubicBezTo>
                  <a:cubicBezTo>
                    <a:pt x="11153" y="788"/>
                    <a:pt x="8286" y="1"/>
                    <a:pt x="55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02" name="Google Shape;10102;p84"/>
            <p:cNvSpPr/>
            <p:nvPr/>
          </p:nvSpPr>
          <p:spPr>
            <a:xfrm>
              <a:off x="-54007925"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03" name="Google Shape;10103;p84"/>
            <p:cNvSpPr/>
            <p:nvPr/>
          </p:nvSpPr>
          <p:spPr>
            <a:xfrm>
              <a:off x="-53745625" y="3740025"/>
              <a:ext cx="18900" cy="64600"/>
            </a:xfrm>
            <a:custGeom>
              <a:avLst/>
              <a:gdLst/>
              <a:ahLst/>
              <a:cxnLst/>
              <a:rect l="l" t="t" r="r" b="b"/>
              <a:pathLst>
                <a:path w="756" h="2584" extrusionOk="0">
                  <a:moveTo>
                    <a:pt x="0" y="0"/>
                  </a:moveTo>
                  <a:lnTo>
                    <a:pt x="0" y="2584"/>
                  </a:lnTo>
                  <a:cubicBezTo>
                    <a:pt x="441" y="2300"/>
                    <a:pt x="756" y="1827"/>
                    <a:pt x="756" y="1260"/>
                  </a:cubicBezTo>
                  <a:cubicBezTo>
                    <a:pt x="693" y="725"/>
                    <a:pt x="441" y="252"/>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04" name="Google Shape;10104;p84"/>
          <p:cNvGrpSpPr/>
          <p:nvPr/>
        </p:nvGrpSpPr>
        <p:grpSpPr>
          <a:xfrm>
            <a:off x="7691323" y="5093377"/>
            <a:ext cx="421912" cy="478552"/>
            <a:chOff x="-54007925" y="3975575"/>
            <a:chExt cx="281200" cy="318950"/>
          </a:xfrm>
        </p:grpSpPr>
        <p:sp>
          <p:nvSpPr>
            <p:cNvPr id="10105" name="Google Shape;10105;p84"/>
            <p:cNvSpPr/>
            <p:nvPr/>
          </p:nvSpPr>
          <p:spPr>
            <a:xfrm>
              <a:off x="-53988225" y="3975575"/>
              <a:ext cx="244175" cy="142825"/>
            </a:xfrm>
            <a:custGeom>
              <a:avLst/>
              <a:gdLst/>
              <a:ahLst/>
              <a:cxnLst/>
              <a:rect l="l" t="t" r="r" b="b"/>
              <a:pathLst>
                <a:path w="9767" h="5713" extrusionOk="0">
                  <a:moveTo>
                    <a:pt x="5161" y="1329"/>
                  </a:moveTo>
                  <a:cubicBezTo>
                    <a:pt x="5247" y="1329"/>
                    <a:pt x="5333" y="1337"/>
                    <a:pt x="5419" y="1353"/>
                  </a:cubicBezTo>
                  <a:cubicBezTo>
                    <a:pt x="5577" y="1384"/>
                    <a:pt x="5671" y="1416"/>
                    <a:pt x="5797" y="1479"/>
                  </a:cubicBezTo>
                  <a:cubicBezTo>
                    <a:pt x="6617" y="1857"/>
                    <a:pt x="7026" y="2960"/>
                    <a:pt x="6837" y="4220"/>
                  </a:cubicBezTo>
                  <a:cubicBezTo>
                    <a:pt x="6774" y="4409"/>
                    <a:pt x="6617" y="4535"/>
                    <a:pt x="6459" y="4535"/>
                  </a:cubicBezTo>
                  <a:lnTo>
                    <a:pt x="6396" y="4535"/>
                  </a:lnTo>
                  <a:cubicBezTo>
                    <a:pt x="6207" y="4503"/>
                    <a:pt x="6049" y="4283"/>
                    <a:pt x="6081" y="4094"/>
                  </a:cubicBezTo>
                  <a:cubicBezTo>
                    <a:pt x="6239" y="3117"/>
                    <a:pt x="5892" y="2172"/>
                    <a:pt x="5293" y="2046"/>
                  </a:cubicBezTo>
                  <a:cubicBezTo>
                    <a:pt x="5250" y="2037"/>
                    <a:pt x="5205" y="2032"/>
                    <a:pt x="5161" y="2032"/>
                  </a:cubicBezTo>
                  <a:cubicBezTo>
                    <a:pt x="4601" y="2032"/>
                    <a:pt x="4022" y="2752"/>
                    <a:pt x="3876" y="3716"/>
                  </a:cubicBezTo>
                  <a:cubicBezTo>
                    <a:pt x="3847" y="3888"/>
                    <a:pt x="3660" y="4035"/>
                    <a:pt x="3484" y="4035"/>
                  </a:cubicBezTo>
                  <a:cubicBezTo>
                    <a:pt x="3468" y="4035"/>
                    <a:pt x="3451" y="4033"/>
                    <a:pt x="3435" y="4031"/>
                  </a:cubicBezTo>
                  <a:cubicBezTo>
                    <a:pt x="3246" y="3968"/>
                    <a:pt x="3088" y="3779"/>
                    <a:pt x="3120" y="3590"/>
                  </a:cubicBezTo>
                  <a:cubicBezTo>
                    <a:pt x="3351" y="2261"/>
                    <a:pt x="4217" y="1329"/>
                    <a:pt x="5161" y="1329"/>
                  </a:cubicBezTo>
                  <a:close/>
                  <a:moveTo>
                    <a:pt x="6821" y="1"/>
                  </a:moveTo>
                  <a:cubicBezTo>
                    <a:pt x="6045" y="1"/>
                    <a:pt x="5381" y="480"/>
                    <a:pt x="5104" y="1227"/>
                  </a:cubicBezTo>
                  <a:lnTo>
                    <a:pt x="3939" y="1038"/>
                  </a:lnTo>
                  <a:cubicBezTo>
                    <a:pt x="3734" y="998"/>
                    <a:pt x="3530" y="979"/>
                    <a:pt x="3328" y="979"/>
                  </a:cubicBezTo>
                  <a:cubicBezTo>
                    <a:pt x="1759" y="979"/>
                    <a:pt x="343" y="2128"/>
                    <a:pt x="64" y="3747"/>
                  </a:cubicBezTo>
                  <a:cubicBezTo>
                    <a:pt x="1" y="3936"/>
                    <a:pt x="158" y="4125"/>
                    <a:pt x="379" y="4188"/>
                  </a:cubicBezTo>
                  <a:lnTo>
                    <a:pt x="9200" y="5700"/>
                  </a:lnTo>
                  <a:cubicBezTo>
                    <a:pt x="9225" y="5709"/>
                    <a:pt x="9251" y="5713"/>
                    <a:pt x="9276" y="5713"/>
                  </a:cubicBezTo>
                  <a:cubicBezTo>
                    <a:pt x="9437" y="5713"/>
                    <a:pt x="9582" y="5549"/>
                    <a:pt x="9610" y="5385"/>
                  </a:cubicBezTo>
                  <a:cubicBezTo>
                    <a:pt x="9767" y="4535"/>
                    <a:pt x="9578" y="3621"/>
                    <a:pt x="9074" y="2865"/>
                  </a:cubicBezTo>
                  <a:cubicBezTo>
                    <a:pt x="8570" y="2203"/>
                    <a:pt x="7782" y="1731"/>
                    <a:pt x="6900" y="1573"/>
                  </a:cubicBezTo>
                  <a:lnTo>
                    <a:pt x="5892" y="1384"/>
                  </a:lnTo>
                  <a:cubicBezTo>
                    <a:pt x="6090" y="1017"/>
                    <a:pt x="6465" y="776"/>
                    <a:pt x="6882" y="776"/>
                  </a:cubicBezTo>
                  <a:cubicBezTo>
                    <a:pt x="6929" y="776"/>
                    <a:pt x="6978" y="779"/>
                    <a:pt x="7026" y="786"/>
                  </a:cubicBezTo>
                  <a:cubicBezTo>
                    <a:pt x="7042" y="788"/>
                    <a:pt x="7059" y="790"/>
                    <a:pt x="7075" y="790"/>
                  </a:cubicBezTo>
                  <a:cubicBezTo>
                    <a:pt x="7247" y="790"/>
                    <a:pt x="7410" y="643"/>
                    <a:pt x="7467" y="471"/>
                  </a:cubicBezTo>
                  <a:cubicBezTo>
                    <a:pt x="7499" y="282"/>
                    <a:pt x="7341" y="93"/>
                    <a:pt x="7152" y="30"/>
                  </a:cubicBezTo>
                  <a:cubicBezTo>
                    <a:pt x="7040" y="10"/>
                    <a:pt x="6930" y="1"/>
                    <a:pt x="682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06" name="Google Shape;10106;p84"/>
            <p:cNvSpPr/>
            <p:nvPr/>
          </p:nvSpPr>
          <p:spPr>
            <a:xfrm>
              <a:off x="-53970100" y="4100750"/>
              <a:ext cx="204800" cy="193775"/>
            </a:xfrm>
            <a:custGeom>
              <a:avLst/>
              <a:gdLst/>
              <a:ahLst/>
              <a:cxnLst/>
              <a:rect l="l" t="t" r="r" b="b"/>
              <a:pathLst>
                <a:path w="8192" h="7751" extrusionOk="0">
                  <a:moveTo>
                    <a:pt x="2584" y="1796"/>
                  </a:moveTo>
                  <a:cubicBezTo>
                    <a:pt x="2804" y="1796"/>
                    <a:pt x="2962" y="1954"/>
                    <a:pt x="2962" y="2143"/>
                  </a:cubicBezTo>
                  <a:cubicBezTo>
                    <a:pt x="2962" y="2363"/>
                    <a:pt x="2804" y="2521"/>
                    <a:pt x="2584" y="2521"/>
                  </a:cubicBezTo>
                  <a:cubicBezTo>
                    <a:pt x="2395" y="2521"/>
                    <a:pt x="2237" y="2363"/>
                    <a:pt x="2237" y="2143"/>
                  </a:cubicBezTo>
                  <a:cubicBezTo>
                    <a:pt x="2237" y="1954"/>
                    <a:pt x="2395" y="1796"/>
                    <a:pt x="2584" y="1796"/>
                  </a:cubicBezTo>
                  <a:close/>
                  <a:moveTo>
                    <a:pt x="5577" y="1796"/>
                  </a:moveTo>
                  <a:cubicBezTo>
                    <a:pt x="5797" y="1796"/>
                    <a:pt x="5955" y="1954"/>
                    <a:pt x="5955" y="2143"/>
                  </a:cubicBezTo>
                  <a:cubicBezTo>
                    <a:pt x="5955" y="2363"/>
                    <a:pt x="5797" y="2521"/>
                    <a:pt x="5577" y="2521"/>
                  </a:cubicBezTo>
                  <a:cubicBezTo>
                    <a:pt x="5388" y="2521"/>
                    <a:pt x="5230" y="2363"/>
                    <a:pt x="5230" y="2143"/>
                  </a:cubicBezTo>
                  <a:cubicBezTo>
                    <a:pt x="5230" y="1954"/>
                    <a:pt x="5388" y="1796"/>
                    <a:pt x="5577" y="1796"/>
                  </a:cubicBezTo>
                  <a:close/>
                  <a:moveTo>
                    <a:pt x="5147" y="4324"/>
                  </a:moveTo>
                  <a:cubicBezTo>
                    <a:pt x="5238" y="4324"/>
                    <a:pt x="5324" y="4364"/>
                    <a:pt x="5388" y="4443"/>
                  </a:cubicBezTo>
                  <a:cubicBezTo>
                    <a:pt x="5545" y="4600"/>
                    <a:pt x="5545" y="4852"/>
                    <a:pt x="5388" y="4947"/>
                  </a:cubicBezTo>
                  <a:cubicBezTo>
                    <a:pt x="5041" y="5325"/>
                    <a:pt x="4568" y="5514"/>
                    <a:pt x="4096" y="5514"/>
                  </a:cubicBezTo>
                  <a:cubicBezTo>
                    <a:pt x="3623" y="5514"/>
                    <a:pt x="3119" y="5325"/>
                    <a:pt x="2804" y="4947"/>
                  </a:cubicBezTo>
                  <a:cubicBezTo>
                    <a:pt x="2647" y="4789"/>
                    <a:pt x="2647" y="4569"/>
                    <a:pt x="2804" y="4443"/>
                  </a:cubicBezTo>
                  <a:cubicBezTo>
                    <a:pt x="2883" y="4380"/>
                    <a:pt x="2977" y="4348"/>
                    <a:pt x="3068" y="4348"/>
                  </a:cubicBezTo>
                  <a:cubicBezTo>
                    <a:pt x="3159" y="4348"/>
                    <a:pt x="3245" y="4380"/>
                    <a:pt x="3308" y="4443"/>
                  </a:cubicBezTo>
                  <a:cubicBezTo>
                    <a:pt x="3529" y="4663"/>
                    <a:pt x="3812" y="4773"/>
                    <a:pt x="4096" y="4773"/>
                  </a:cubicBezTo>
                  <a:cubicBezTo>
                    <a:pt x="4379" y="4773"/>
                    <a:pt x="4663" y="4663"/>
                    <a:pt x="4883" y="4443"/>
                  </a:cubicBezTo>
                  <a:cubicBezTo>
                    <a:pt x="4962" y="4364"/>
                    <a:pt x="5057" y="4324"/>
                    <a:pt x="5147" y="4324"/>
                  </a:cubicBezTo>
                  <a:close/>
                  <a:moveTo>
                    <a:pt x="0" y="0"/>
                  </a:moveTo>
                  <a:lnTo>
                    <a:pt x="0" y="3655"/>
                  </a:lnTo>
                  <a:cubicBezTo>
                    <a:pt x="0" y="5892"/>
                    <a:pt x="1859" y="7751"/>
                    <a:pt x="4096" y="7751"/>
                  </a:cubicBezTo>
                  <a:cubicBezTo>
                    <a:pt x="6333" y="7751"/>
                    <a:pt x="8191" y="5892"/>
                    <a:pt x="8191" y="3655"/>
                  </a:cubicBezTo>
                  <a:lnTo>
                    <a:pt x="8191" y="1450"/>
                  </a:lnTo>
                  <a:lnTo>
                    <a:pt x="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07" name="Google Shape;10107;p84"/>
            <p:cNvSpPr/>
            <p:nvPr/>
          </p:nvSpPr>
          <p:spPr>
            <a:xfrm>
              <a:off x="-53745625" y="4132250"/>
              <a:ext cx="18900" cy="63825"/>
            </a:xfrm>
            <a:custGeom>
              <a:avLst/>
              <a:gdLst/>
              <a:ahLst/>
              <a:cxnLst/>
              <a:rect l="l" t="t" r="r" b="b"/>
              <a:pathLst>
                <a:path w="756" h="2553" extrusionOk="0">
                  <a:moveTo>
                    <a:pt x="0" y="1"/>
                  </a:moveTo>
                  <a:lnTo>
                    <a:pt x="0" y="2552"/>
                  </a:lnTo>
                  <a:cubicBezTo>
                    <a:pt x="441" y="2269"/>
                    <a:pt x="756" y="1796"/>
                    <a:pt x="756" y="1261"/>
                  </a:cubicBezTo>
                  <a:cubicBezTo>
                    <a:pt x="693" y="694"/>
                    <a:pt x="441" y="221"/>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08" name="Google Shape;10108;p84"/>
            <p:cNvSpPr/>
            <p:nvPr/>
          </p:nvSpPr>
          <p:spPr>
            <a:xfrm>
              <a:off x="-54007925"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09" name="Google Shape;10109;p84"/>
          <p:cNvGrpSpPr/>
          <p:nvPr/>
        </p:nvGrpSpPr>
        <p:grpSpPr>
          <a:xfrm>
            <a:off x="10671145" y="3872672"/>
            <a:ext cx="366360" cy="477989"/>
            <a:chOff x="-52005775" y="3208025"/>
            <a:chExt cx="244175" cy="318575"/>
          </a:xfrm>
        </p:grpSpPr>
        <p:sp>
          <p:nvSpPr>
            <p:cNvPr id="10110" name="Google Shape;10110;p84"/>
            <p:cNvSpPr/>
            <p:nvPr/>
          </p:nvSpPr>
          <p:spPr>
            <a:xfrm>
              <a:off x="-51800200" y="3469850"/>
              <a:ext cx="38600" cy="56750"/>
            </a:xfrm>
            <a:custGeom>
              <a:avLst/>
              <a:gdLst/>
              <a:ahLst/>
              <a:cxnLst/>
              <a:rect l="l" t="t" r="r" b="b"/>
              <a:pathLst>
                <a:path w="1544" h="2270" extrusionOk="0">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11" name="Google Shape;10111;p84"/>
            <p:cNvSpPr/>
            <p:nvPr/>
          </p:nvSpPr>
          <p:spPr>
            <a:xfrm>
              <a:off x="-52005775" y="3208025"/>
              <a:ext cx="111875" cy="131900"/>
            </a:xfrm>
            <a:custGeom>
              <a:avLst/>
              <a:gdLst/>
              <a:ahLst/>
              <a:cxnLst/>
              <a:rect l="l" t="t" r="r" b="b"/>
              <a:pathLst>
                <a:path w="4475" h="5276" extrusionOk="0">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12" name="Google Shape;10112;p84"/>
            <p:cNvSpPr/>
            <p:nvPr/>
          </p:nvSpPr>
          <p:spPr>
            <a:xfrm>
              <a:off x="-51800200" y="3385575"/>
              <a:ext cx="37025" cy="37850"/>
            </a:xfrm>
            <a:custGeom>
              <a:avLst/>
              <a:gdLst/>
              <a:ahLst/>
              <a:cxnLst/>
              <a:rect l="l" t="t" r="r" b="b"/>
              <a:pathLst>
                <a:path w="1481" h="1514" extrusionOk="0">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13" name="Google Shape;10113;p84"/>
            <p:cNvSpPr/>
            <p:nvPr/>
          </p:nvSpPr>
          <p:spPr>
            <a:xfrm>
              <a:off x="-51800200" y="3348575"/>
              <a:ext cx="37025" cy="37025"/>
            </a:xfrm>
            <a:custGeom>
              <a:avLst/>
              <a:gdLst/>
              <a:ahLst/>
              <a:cxnLst/>
              <a:rect l="l" t="t" r="r" b="b"/>
              <a:pathLst>
                <a:path w="1481" h="1481" extrusionOk="0">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14" name="Google Shape;10114;p84"/>
            <p:cNvSpPr/>
            <p:nvPr/>
          </p:nvSpPr>
          <p:spPr>
            <a:xfrm>
              <a:off x="-51800200" y="3423400"/>
              <a:ext cx="37025" cy="37025"/>
            </a:xfrm>
            <a:custGeom>
              <a:avLst/>
              <a:gdLst/>
              <a:ahLst/>
              <a:cxnLst/>
              <a:rect l="l" t="t" r="r" b="b"/>
              <a:pathLst>
                <a:path w="1481" h="1481" extrusionOk="0">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15" name="Google Shape;10115;p84"/>
            <p:cNvSpPr/>
            <p:nvPr/>
          </p:nvSpPr>
          <p:spPr>
            <a:xfrm>
              <a:off x="-51875025" y="3208025"/>
              <a:ext cx="111850" cy="131125"/>
            </a:xfrm>
            <a:custGeom>
              <a:avLst/>
              <a:gdLst/>
              <a:ahLst/>
              <a:cxnLst/>
              <a:rect l="l" t="t" r="r" b="b"/>
              <a:pathLst>
                <a:path w="4474" h="5245" extrusionOk="0">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16" name="Google Shape;10116;p84"/>
            <p:cNvSpPr/>
            <p:nvPr/>
          </p:nvSpPr>
          <p:spPr>
            <a:xfrm>
              <a:off x="-52005000" y="3469850"/>
              <a:ext cx="38625" cy="56750"/>
            </a:xfrm>
            <a:custGeom>
              <a:avLst/>
              <a:gdLst/>
              <a:ahLst/>
              <a:cxnLst/>
              <a:rect l="l" t="t" r="r" b="b"/>
              <a:pathLst>
                <a:path w="1545" h="2270" extrusionOk="0">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17" name="Google Shape;10117;p84"/>
            <p:cNvSpPr/>
            <p:nvPr/>
          </p:nvSpPr>
          <p:spPr>
            <a:xfrm>
              <a:off x="-52005000" y="3423400"/>
              <a:ext cx="37050" cy="37025"/>
            </a:xfrm>
            <a:custGeom>
              <a:avLst/>
              <a:gdLst/>
              <a:ahLst/>
              <a:cxnLst/>
              <a:rect l="l" t="t" r="r" b="b"/>
              <a:pathLst>
                <a:path w="1482" h="1481" extrusionOk="0">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18" name="Google Shape;10118;p84"/>
            <p:cNvSpPr/>
            <p:nvPr/>
          </p:nvSpPr>
          <p:spPr>
            <a:xfrm>
              <a:off x="-52005000" y="3385575"/>
              <a:ext cx="37050" cy="37850"/>
            </a:xfrm>
            <a:custGeom>
              <a:avLst/>
              <a:gdLst/>
              <a:ahLst/>
              <a:cxnLst/>
              <a:rect l="l" t="t" r="r" b="b"/>
              <a:pathLst>
                <a:path w="1482" h="1514" extrusionOk="0">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19" name="Google Shape;10119;p84"/>
            <p:cNvSpPr/>
            <p:nvPr/>
          </p:nvSpPr>
          <p:spPr>
            <a:xfrm>
              <a:off x="-51957725" y="3298150"/>
              <a:ext cx="148100" cy="209550"/>
            </a:xfrm>
            <a:custGeom>
              <a:avLst/>
              <a:gdLst/>
              <a:ahLst/>
              <a:cxnLst/>
              <a:rect l="l" t="t" r="r" b="b"/>
              <a:pathLst>
                <a:path w="5924" h="8382" extrusionOk="0">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20" name="Google Shape;10120;p84"/>
            <p:cNvSpPr/>
            <p:nvPr/>
          </p:nvSpPr>
          <p:spPr>
            <a:xfrm>
              <a:off x="-52005000" y="3348575"/>
              <a:ext cx="37050" cy="37025"/>
            </a:xfrm>
            <a:custGeom>
              <a:avLst/>
              <a:gdLst/>
              <a:ahLst/>
              <a:cxnLst/>
              <a:rect l="l" t="t" r="r" b="b"/>
              <a:pathLst>
                <a:path w="1482" h="1481" extrusionOk="0">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21" name="Google Shape;10121;p84"/>
          <p:cNvGrpSpPr/>
          <p:nvPr/>
        </p:nvGrpSpPr>
        <p:grpSpPr>
          <a:xfrm>
            <a:off x="7079768" y="2043396"/>
            <a:ext cx="477465" cy="477465"/>
            <a:chOff x="-57568775" y="3198925"/>
            <a:chExt cx="318225" cy="318225"/>
          </a:xfrm>
        </p:grpSpPr>
        <p:sp>
          <p:nvSpPr>
            <p:cNvPr id="10122" name="Google Shape;10122;p84"/>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23" name="Google Shape;10123;p84"/>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24" name="Google Shape;10124;p84"/>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25" name="Google Shape;10125;p84"/>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26" name="Google Shape;10126;p84"/>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27" name="Google Shape;10127;p84"/>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28" name="Google Shape;10128;p84"/>
          <p:cNvGrpSpPr/>
          <p:nvPr/>
        </p:nvGrpSpPr>
        <p:grpSpPr>
          <a:xfrm>
            <a:off x="7108724" y="2650462"/>
            <a:ext cx="419549" cy="477465"/>
            <a:chOff x="-57549075" y="3590375"/>
            <a:chExt cx="279625" cy="318225"/>
          </a:xfrm>
        </p:grpSpPr>
        <p:sp>
          <p:nvSpPr>
            <p:cNvPr id="10129" name="Google Shape;10129;p84"/>
            <p:cNvSpPr/>
            <p:nvPr/>
          </p:nvSpPr>
          <p:spPr>
            <a:xfrm>
              <a:off x="-57493150" y="3777825"/>
              <a:ext cx="167000" cy="74850"/>
            </a:xfrm>
            <a:custGeom>
              <a:avLst/>
              <a:gdLst/>
              <a:ahLst/>
              <a:cxnLst/>
              <a:rect l="l" t="t" r="r" b="b"/>
              <a:pathLst>
                <a:path w="6680" h="2994" extrusionOk="0">
                  <a:moveTo>
                    <a:pt x="4376" y="670"/>
                  </a:moveTo>
                  <a:cubicBezTo>
                    <a:pt x="4474" y="670"/>
                    <a:pt x="4569" y="709"/>
                    <a:pt x="4632" y="788"/>
                  </a:cubicBezTo>
                  <a:cubicBezTo>
                    <a:pt x="4789" y="946"/>
                    <a:pt x="4789" y="1166"/>
                    <a:pt x="4632" y="1292"/>
                  </a:cubicBezTo>
                  <a:cubicBezTo>
                    <a:pt x="4285" y="1639"/>
                    <a:pt x="3781" y="1859"/>
                    <a:pt x="3308" y="1859"/>
                  </a:cubicBezTo>
                  <a:cubicBezTo>
                    <a:pt x="2836" y="1859"/>
                    <a:pt x="2332" y="1639"/>
                    <a:pt x="2017" y="1292"/>
                  </a:cubicBezTo>
                  <a:cubicBezTo>
                    <a:pt x="1859" y="1166"/>
                    <a:pt x="1859" y="946"/>
                    <a:pt x="2017" y="788"/>
                  </a:cubicBezTo>
                  <a:cubicBezTo>
                    <a:pt x="2096" y="709"/>
                    <a:pt x="2198" y="670"/>
                    <a:pt x="2292" y="670"/>
                  </a:cubicBezTo>
                  <a:cubicBezTo>
                    <a:pt x="2387" y="670"/>
                    <a:pt x="2474" y="709"/>
                    <a:pt x="2521" y="788"/>
                  </a:cubicBezTo>
                  <a:cubicBezTo>
                    <a:pt x="2741" y="1009"/>
                    <a:pt x="3033" y="1119"/>
                    <a:pt x="3320" y="1119"/>
                  </a:cubicBezTo>
                  <a:cubicBezTo>
                    <a:pt x="3608" y="1119"/>
                    <a:pt x="3891" y="1009"/>
                    <a:pt x="4096" y="788"/>
                  </a:cubicBezTo>
                  <a:cubicBezTo>
                    <a:pt x="4175" y="709"/>
                    <a:pt x="4277" y="670"/>
                    <a:pt x="4376" y="670"/>
                  </a:cubicBezTo>
                  <a:close/>
                  <a:moveTo>
                    <a:pt x="0" y="0"/>
                  </a:moveTo>
                  <a:cubicBezTo>
                    <a:pt x="221" y="1702"/>
                    <a:pt x="1639" y="2993"/>
                    <a:pt x="3371" y="2993"/>
                  </a:cubicBezTo>
                  <a:cubicBezTo>
                    <a:pt x="5104" y="2993"/>
                    <a:pt x="6522" y="1702"/>
                    <a:pt x="668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30" name="Google Shape;10130;p84"/>
            <p:cNvSpPr/>
            <p:nvPr/>
          </p:nvSpPr>
          <p:spPr>
            <a:xfrm>
              <a:off x="-57478975" y="3647075"/>
              <a:ext cx="139425" cy="37050"/>
            </a:xfrm>
            <a:custGeom>
              <a:avLst/>
              <a:gdLst/>
              <a:ahLst/>
              <a:cxnLst/>
              <a:rect l="l" t="t" r="r" b="b"/>
              <a:pathLst>
                <a:path w="5577" h="1482" extrusionOk="0">
                  <a:moveTo>
                    <a:pt x="2804" y="1"/>
                  </a:moveTo>
                  <a:cubicBezTo>
                    <a:pt x="1639" y="1"/>
                    <a:pt x="599" y="568"/>
                    <a:pt x="1" y="1481"/>
                  </a:cubicBezTo>
                  <a:lnTo>
                    <a:pt x="5577" y="1481"/>
                  </a:lnTo>
                  <a:cubicBezTo>
                    <a:pt x="4947" y="568"/>
                    <a:pt x="3939" y="1"/>
                    <a:pt x="280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31" name="Google Shape;10131;p84"/>
            <p:cNvSpPr/>
            <p:nvPr/>
          </p:nvSpPr>
          <p:spPr>
            <a:xfrm>
              <a:off x="-57493950" y="3703775"/>
              <a:ext cx="168575" cy="55175"/>
            </a:xfrm>
            <a:custGeom>
              <a:avLst/>
              <a:gdLst/>
              <a:ahLst/>
              <a:cxnLst/>
              <a:rect l="l" t="t" r="r" b="b"/>
              <a:pathLst>
                <a:path w="6743" h="2207" extrusionOk="0">
                  <a:moveTo>
                    <a:pt x="1891" y="726"/>
                  </a:moveTo>
                  <a:cubicBezTo>
                    <a:pt x="2080" y="726"/>
                    <a:pt x="2238" y="883"/>
                    <a:pt x="2238" y="1072"/>
                  </a:cubicBezTo>
                  <a:cubicBezTo>
                    <a:pt x="2238" y="1261"/>
                    <a:pt x="2080" y="1419"/>
                    <a:pt x="1891" y="1419"/>
                  </a:cubicBezTo>
                  <a:cubicBezTo>
                    <a:pt x="1702" y="1419"/>
                    <a:pt x="1545" y="1261"/>
                    <a:pt x="1545" y="1072"/>
                  </a:cubicBezTo>
                  <a:cubicBezTo>
                    <a:pt x="1513" y="883"/>
                    <a:pt x="1671" y="726"/>
                    <a:pt x="1891" y="726"/>
                  </a:cubicBezTo>
                  <a:close/>
                  <a:moveTo>
                    <a:pt x="4853" y="726"/>
                  </a:moveTo>
                  <a:cubicBezTo>
                    <a:pt x="5042" y="726"/>
                    <a:pt x="5199" y="883"/>
                    <a:pt x="5199" y="1072"/>
                  </a:cubicBezTo>
                  <a:cubicBezTo>
                    <a:pt x="5199" y="1261"/>
                    <a:pt x="5042" y="1419"/>
                    <a:pt x="4853" y="1419"/>
                  </a:cubicBezTo>
                  <a:cubicBezTo>
                    <a:pt x="4664" y="1419"/>
                    <a:pt x="4506" y="1261"/>
                    <a:pt x="4506" y="1072"/>
                  </a:cubicBezTo>
                  <a:cubicBezTo>
                    <a:pt x="4506" y="883"/>
                    <a:pt x="4664" y="726"/>
                    <a:pt x="4853" y="726"/>
                  </a:cubicBezTo>
                  <a:close/>
                  <a:moveTo>
                    <a:pt x="253" y="1"/>
                  </a:moveTo>
                  <a:cubicBezTo>
                    <a:pt x="95" y="316"/>
                    <a:pt x="1" y="726"/>
                    <a:pt x="1" y="1104"/>
                  </a:cubicBezTo>
                  <a:lnTo>
                    <a:pt x="1" y="2206"/>
                  </a:lnTo>
                  <a:lnTo>
                    <a:pt x="6743" y="2206"/>
                  </a:lnTo>
                  <a:lnTo>
                    <a:pt x="6743" y="1104"/>
                  </a:lnTo>
                  <a:cubicBezTo>
                    <a:pt x="6743" y="726"/>
                    <a:pt x="6680" y="347"/>
                    <a:pt x="655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32" name="Google Shape;10132;p84"/>
            <p:cNvSpPr/>
            <p:nvPr/>
          </p:nvSpPr>
          <p:spPr>
            <a:xfrm>
              <a:off x="-57549075" y="3590375"/>
              <a:ext cx="279625" cy="318225"/>
            </a:xfrm>
            <a:custGeom>
              <a:avLst/>
              <a:gdLst/>
              <a:ahLst/>
              <a:cxnLst/>
              <a:rect l="l" t="t" r="r" b="b"/>
              <a:pathLst>
                <a:path w="11185" h="12729" extrusionOk="0">
                  <a:moveTo>
                    <a:pt x="5608" y="1544"/>
                  </a:moveTo>
                  <a:cubicBezTo>
                    <a:pt x="7877" y="1544"/>
                    <a:pt x="9704" y="3403"/>
                    <a:pt x="9704" y="5640"/>
                  </a:cubicBezTo>
                  <a:lnTo>
                    <a:pt x="9704" y="7152"/>
                  </a:lnTo>
                  <a:cubicBezTo>
                    <a:pt x="9704" y="9389"/>
                    <a:pt x="7845" y="11247"/>
                    <a:pt x="5608" y="11247"/>
                  </a:cubicBezTo>
                  <a:cubicBezTo>
                    <a:pt x="3372" y="11247"/>
                    <a:pt x="1513" y="9389"/>
                    <a:pt x="1513" y="7152"/>
                  </a:cubicBezTo>
                  <a:lnTo>
                    <a:pt x="1513" y="5640"/>
                  </a:lnTo>
                  <a:cubicBezTo>
                    <a:pt x="1513" y="3403"/>
                    <a:pt x="3309" y="1544"/>
                    <a:pt x="5608" y="1544"/>
                  </a:cubicBezTo>
                  <a:close/>
                  <a:moveTo>
                    <a:pt x="5608" y="0"/>
                  </a:moveTo>
                  <a:cubicBezTo>
                    <a:pt x="2521" y="0"/>
                    <a:pt x="1" y="2521"/>
                    <a:pt x="1" y="5640"/>
                  </a:cubicBezTo>
                  <a:lnTo>
                    <a:pt x="1" y="12382"/>
                  </a:lnTo>
                  <a:cubicBezTo>
                    <a:pt x="1" y="12571"/>
                    <a:pt x="158" y="12728"/>
                    <a:pt x="347" y="12728"/>
                  </a:cubicBezTo>
                  <a:lnTo>
                    <a:pt x="10807" y="12728"/>
                  </a:lnTo>
                  <a:cubicBezTo>
                    <a:pt x="10996" y="12728"/>
                    <a:pt x="11153" y="12571"/>
                    <a:pt x="11153" y="12382"/>
                  </a:cubicBezTo>
                  <a:lnTo>
                    <a:pt x="11153" y="5640"/>
                  </a:lnTo>
                  <a:cubicBezTo>
                    <a:pt x="11185" y="2521"/>
                    <a:pt x="8664" y="0"/>
                    <a:pt x="560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33" name="Google Shape;10133;p84"/>
          <p:cNvGrpSpPr/>
          <p:nvPr/>
        </p:nvGrpSpPr>
        <p:grpSpPr>
          <a:xfrm>
            <a:off x="7098321" y="3238957"/>
            <a:ext cx="479828" cy="479828"/>
            <a:chOff x="-57570350" y="3982600"/>
            <a:chExt cx="319800" cy="319800"/>
          </a:xfrm>
        </p:grpSpPr>
        <p:sp>
          <p:nvSpPr>
            <p:cNvPr id="10134" name="Google Shape;10134;p84"/>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35" name="Google Shape;10135;p84"/>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36" name="Google Shape;10136;p84"/>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37" name="Google Shape;10137;p84"/>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38" name="Google Shape;10138;p84"/>
          <p:cNvGrpSpPr/>
          <p:nvPr/>
        </p:nvGrpSpPr>
        <p:grpSpPr>
          <a:xfrm>
            <a:off x="10051706" y="2042196"/>
            <a:ext cx="419549" cy="478665"/>
            <a:chOff x="-55576850" y="3198125"/>
            <a:chExt cx="279625" cy="319025"/>
          </a:xfrm>
        </p:grpSpPr>
        <p:sp>
          <p:nvSpPr>
            <p:cNvPr id="10139" name="Google Shape;10139;p84"/>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40" name="Google Shape;10140;p84"/>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41" name="Google Shape;10141;p84"/>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42" name="Google Shape;10142;p84"/>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43" name="Google Shape;10143;p84"/>
          <p:cNvGrpSpPr/>
          <p:nvPr/>
        </p:nvGrpSpPr>
        <p:grpSpPr>
          <a:xfrm>
            <a:off x="10021566" y="2650162"/>
            <a:ext cx="479828" cy="477765"/>
            <a:chOff x="-55596550" y="3590175"/>
            <a:chExt cx="319800" cy="318425"/>
          </a:xfrm>
        </p:grpSpPr>
        <p:sp>
          <p:nvSpPr>
            <p:cNvPr id="10144" name="Google Shape;10144;p84"/>
            <p:cNvSpPr/>
            <p:nvPr/>
          </p:nvSpPr>
          <p:spPr>
            <a:xfrm>
              <a:off x="-55596550" y="3590175"/>
              <a:ext cx="319800" cy="112850"/>
            </a:xfrm>
            <a:custGeom>
              <a:avLst/>
              <a:gdLst/>
              <a:ahLst/>
              <a:cxnLst/>
              <a:rect l="l" t="t" r="r" b="b"/>
              <a:pathLst>
                <a:path w="12792" h="4514" extrusionOk="0">
                  <a:moveTo>
                    <a:pt x="6380" y="0"/>
                  </a:moveTo>
                  <a:cubicBezTo>
                    <a:pt x="6309" y="0"/>
                    <a:pt x="6238" y="24"/>
                    <a:pt x="6175" y="71"/>
                  </a:cubicBezTo>
                  <a:lnTo>
                    <a:pt x="189" y="3789"/>
                  </a:lnTo>
                  <a:cubicBezTo>
                    <a:pt x="32" y="3883"/>
                    <a:pt x="0" y="4072"/>
                    <a:pt x="32" y="4230"/>
                  </a:cubicBezTo>
                  <a:cubicBezTo>
                    <a:pt x="95" y="4387"/>
                    <a:pt x="221" y="4513"/>
                    <a:pt x="378" y="4513"/>
                  </a:cubicBezTo>
                  <a:lnTo>
                    <a:pt x="12350" y="4513"/>
                  </a:lnTo>
                  <a:cubicBezTo>
                    <a:pt x="12508" y="4513"/>
                    <a:pt x="12665" y="4387"/>
                    <a:pt x="12728" y="4230"/>
                  </a:cubicBezTo>
                  <a:cubicBezTo>
                    <a:pt x="12791" y="4072"/>
                    <a:pt x="12728" y="3883"/>
                    <a:pt x="12571" y="3789"/>
                  </a:cubicBezTo>
                  <a:lnTo>
                    <a:pt x="6585" y="71"/>
                  </a:lnTo>
                  <a:cubicBezTo>
                    <a:pt x="6522" y="24"/>
                    <a:pt x="6451" y="0"/>
                    <a:pt x="638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45" name="Google Shape;10145;p84"/>
            <p:cNvSpPr/>
            <p:nvPr/>
          </p:nvSpPr>
          <p:spPr>
            <a:xfrm>
              <a:off x="-55539850" y="3721900"/>
              <a:ext cx="204800" cy="186700"/>
            </a:xfrm>
            <a:custGeom>
              <a:avLst/>
              <a:gdLst/>
              <a:ahLst/>
              <a:cxnLst/>
              <a:rect l="l" t="t" r="r" b="b"/>
              <a:pathLst>
                <a:path w="8192" h="7468" extrusionOk="0">
                  <a:moveTo>
                    <a:pt x="2616" y="725"/>
                  </a:moveTo>
                  <a:cubicBezTo>
                    <a:pt x="2805" y="725"/>
                    <a:pt x="2962" y="883"/>
                    <a:pt x="2962" y="1072"/>
                  </a:cubicBezTo>
                  <a:cubicBezTo>
                    <a:pt x="2962" y="1292"/>
                    <a:pt x="2805" y="1450"/>
                    <a:pt x="2616" y="1450"/>
                  </a:cubicBezTo>
                  <a:cubicBezTo>
                    <a:pt x="2427" y="1450"/>
                    <a:pt x="2269" y="1292"/>
                    <a:pt x="2269" y="1072"/>
                  </a:cubicBezTo>
                  <a:cubicBezTo>
                    <a:pt x="2269" y="883"/>
                    <a:pt x="2427" y="725"/>
                    <a:pt x="2616" y="725"/>
                  </a:cubicBezTo>
                  <a:close/>
                  <a:moveTo>
                    <a:pt x="5609" y="725"/>
                  </a:moveTo>
                  <a:cubicBezTo>
                    <a:pt x="5798" y="725"/>
                    <a:pt x="5955" y="883"/>
                    <a:pt x="5955" y="1072"/>
                  </a:cubicBezTo>
                  <a:cubicBezTo>
                    <a:pt x="5955" y="1292"/>
                    <a:pt x="5798" y="1450"/>
                    <a:pt x="5609" y="1450"/>
                  </a:cubicBezTo>
                  <a:cubicBezTo>
                    <a:pt x="5420" y="1450"/>
                    <a:pt x="5262" y="1292"/>
                    <a:pt x="5262" y="1072"/>
                  </a:cubicBezTo>
                  <a:cubicBezTo>
                    <a:pt x="5262" y="883"/>
                    <a:pt x="5420" y="725"/>
                    <a:pt x="5609" y="725"/>
                  </a:cubicBezTo>
                  <a:close/>
                  <a:moveTo>
                    <a:pt x="3395" y="2245"/>
                  </a:moveTo>
                  <a:cubicBezTo>
                    <a:pt x="3490" y="2245"/>
                    <a:pt x="3577" y="2285"/>
                    <a:pt x="3624" y="2363"/>
                  </a:cubicBezTo>
                  <a:cubicBezTo>
                    <a:pt x="3781" y="2521"/>
                    <a:pt x="3781" y="2741"/>
                    <a:pt x="3624" y="2867"/>
                  </a:cubicBezTo>
                  <a:lnTo>
                    <a:pt x="2899" y="3624"/>
                  </a:lnTo>
                  <a:cubicBezTo>
                    <a:pt x="2820" y="3687"/>
                    <a:pt x="2718" y="3718"/>
                    <a:pt x="2620" y="3718"/>
                  </a:cubicBezTo>
                  <a:cubicBezTo>
                    <a:pt x="2521" y="3718"/>
                    <a:pt x="2427" y="3687"/>
                    <a:pt x="2364" y="3624"/>
                  </a:cubicBezTo>
                  <a:cubicBezTo>
                    <a:pt x="2206" y="3466"/>
                    <a:pt x="2206" y="3214"/>
                    <a:pt x="2364" y="3088"/>
                  </a:cubicBezTo>
                  <a:lnTo>
                    <a:pt x="3120" y="2363"/>
                  </a:lnTo>
                  <a:cubicBezTo>
                    <a:pt x="3199" y="2285"/>
                    <a:pt x="3301" y="2245"/>
                    <a:pt x="3395" y="2245"/>
                  </a:cubicBezTo>
                  <a:close/>
                  <a:moveTo>
                    <a:pt x="4849" y="2245"/>
                  </a:moveTo>
                  <a:cubicBezTo>
                    <a:pt x="4947" y="2245"/>
                    <a:pt x="5042" y="2285"/>
                    <a:pt x="5105" y="2363"/>
                  </a:cubicBezTo>
                  <a:lnTo>
                    <a:pt x="5829" y="3088"/>
                  </a:lnTo>
                  <a:cubicBezTo>
                    <a:pt x="5987" y="3246"/>
                    <a:pt x="5987" y="3498"/>
                    <a:pt x="5829" y="3624"/>
                  </a:cubicBezTo>
                  <a:cubicBezTo>
                    <a:pt x="5750" y="3687"/>
                    <a:pt x="5656" y="3718"/>
                    <a:pt x="5565" y="3718"/>
                  </a:cubicBezTo>
                  <a:cubicBezTo>
                    <a:pt x="5475" y="3718"/>
                    <a:pt x="5388" y="3687"/>
                    <a:pt x="5325" y="3624"/>
                  </a:cubicBezTo>
                  <a:lnTo>
                    <a:pt x="4569" y="2867"/>
                  </a:lnTo>
                  <a:cubicBezTo>
                    <a:pt x="4474" y="2741"/>
                    <a:pt x="4474" y="2521"/>
                    <a:pt x="4569" y="2363"/>
                  </a:cubicBezTo>
                  <a:cubicBezTo>
                    <a:pt x="4648" y="2285"/>
                    <a:pt x="4750" y="2245"/>
                    <a:pt x="4849" y="2245"/>
                  </a:cubicBezTo>
                  <a:close/>
                  <a:moveTo>
                    <a:pt x="5164" y="4041"/>
                  </a:moveTo>
                  <a:cubicBezTo>
                    <a:pt x="5262" y="4041"/>
                    <a:pt x="5357" y="4080"/>
                    <a:pt x="5420" y="4159"/>
                  </a:cubicBezTo>
                  <a:cubicBezTo>
                    <a:pt x="5577" y="4317"/>
                    <a:pt x="5577" y="4537"/>
                    <a:pt x="5420" y="4663"/>
                  </a:cubicBezTo>
                  <a:cubicBezTo>
                    <a:pt x="5042" y="5010"/>
                    <a:pt x="4569" y="5230"/>
                    <a:pt x="4065" y="5230"/>
                  </a:cubicBezTo>
                  <a:cubicBezTo>
                    <a:pt x="3561" y="5230"/>
                    <a:pt x="3088" y="5010"/>
                    <a:pt x="2773" y="4663"/>
                  </a:cubicBezTo>
                  <a:cubicBezTo>
                    <a:pt x="2616" y="4506"/>
                    <a:pt x="2616" y="4285"/>
                    <a:pt x="2773" y="4159"/>
                  </a:cubicBezTo>
                  <a:cubicBezTo>
                    <a:pt x="2852" y="4080"/>
                    <a:pt x="2946" y="4041"/>
                    <a:pt x="3037" y="4041"/>
                  </a:cubicBezTo>
                  <a:cubicBezTo>
                    <a:pt x="3128" y="4041"/>
                    <a:pt x="3214" y="4080"/>
                    <a:pt x="3277" y="4159"/>
                  </a:cubicBezTo>
                  <a:cubicBezTo>
                    <a:pt x="3514" y="4380"/>
                    <a:pt x="3821" y="4490"/>
                    <a:pt x="4116" y="4490"/>
                  </a:cubicBezTo>
                  <a:cubicBezTo>
                    <a:pt x="4411" y="4490"/>
                    <a:pt x="4695" y="4380"/>
                    <a:pt x="4884" y="4159"/>
                  </a:cubicBezTo>
                  <a:cubicBezTo>
                    <a:pt x="4963" y="4080"/>
                    <a:pt x="5065" y="4041"/>
                    <a:pt x="5164" y="4041"/>
                  </a:cubicBezTo>
                  <a:close/>
                  <a:moveTo>
                    <a:pt x="1" y="1"/>
                  </a:moveTo>
                  <a:lnTo>
                    <a:pt x="1" y="3340"/>
                  </a:lnTo>
                  <a:cubicBezTo>
                    <a:pt x="1" y="5577"/>
                    <a:pt x="1860" y="7467"/>
                    <a:pt x="4096" y="7467"/>
                  </a:cubicBezTo>
                  <a:cubicBezTo>
                    <a:pt x="6365" y="7467"/>
                    <a:pt x="8192" y="5608"/>
                    <a:pt x="8192" y="3340"/>
                  </a:cubicBezTo>
                  <a:lnTo>
                    <a:pt x="819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46" name="Google Shape;10146;p84"/>
            <p:cNvSpPr/>
            <p:nvPr/>
          </p:nvSpPr>
          <p:spPr>
            <a:xfrm>
              <a:off x="-55316150" y="3726625"/>
              <a:ext cx="18925" cy="63825"/>
            </a:xfrm>
            <a:custGeom>
              <a:avLst/>
              <a:gdLst/>
              <a:ahLst/>
              <a:cxnLst/>
              <a:rect l="l" t="t" r="r" b="b"/>
              <a:pathLst>
                <a:path w="757" h="2553" extrusionOk="0">
                  <a:moveTo>
                    <a:pt x="0" y="1"/>
                  </a:moveTo>
                  <a:lnTo>
                    <a:pt x="0" y="2552"/>
                  </a:lnTo>
                  <a:cubicBezTo>
                    <a:pt x="441" y="2269"/>
                    <a:pt x="756" y="1796"/>
                    <a:pt x="756" y="1261"/>
                  </a:cubicBezTo>
                  <a:cubicBezTo>
                    <a:pt x="756" y="757"/>
                    <a:pt x="473" y="284"/>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47" name="Google Shape;10147;p84"/>
            <p:cNvSpPr/>
            <p:nvPr/>
          </p:nvSpPr>
          <p:spPr>
            <a:xfrm>
              <a:off x="-55576850" y="3727425"/>
              <a:ext cx="18900" cy="63800"/>
            </a:xfrm>
            <a:custGeom>
              <a:avLst/>
              <a:gdLst/>
              <a:ahLst/>
              <a:cxnLst/>
              <a:rect l="l" t="t" r="r" b="b"/>
              <a:pathLst>
                <a:path w="756" h="2552"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48" name="Google Shape;10148;p84"/>
          <p:cNvGrpSpPr/>
          <p:nvPr/>
        </p:nvGrpSpPr>
        <p:grpSpPr>
          <a:xfrm>
            <a:off x="10041884" y="3238619"/>
            <a:ext cx="478665" cy="479003"/>
            <a:chOff x="-55595775" y="3982375"/>
            <a:chExt cx="319025" cy="319250"/>
          </a:xfrm>
        </p:grpSpPr>
        <p:sp>
          <p:nvSpPr>
            <p:cNvPr id="10149" name="Google Shape;10149;p84"/>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50" name="Google Shape;10150;p84"/>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51" name="Google Shape;10151;p84"/>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52" name="Google Shape;10152;p84"/>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53" name="Google Shape;10153;p84"/>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54" name="Google Shape;10154;p84"/>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55" name="Google Shape;10155;p84"/>
          <p:cNvGrpSpPr/>
          <p:nvPr/>
        </p:nvGrpSpPr>
        <p:grpSpPr>
          <a:xfrm>
            <a:off x="8251461" y="3849566"/>
            <a:ext cx="478665" cy="477465"/>
            <a:chOff x="-53635375" y="3192625"/>
            <a:chExt cx="319025" cy="318225"/>
          </a:xfrm>
        </p:grpSpPr>
        <p:sp>
          <p:nvSpPr>
            <p:cNvPr id="10156" name="Google Shape;10156;p84"/>
            <p:cNvSpPr/>
            <p:nvPr/>
          </p:nvSpPr>
          <p:spPr>
            <a:xfrm>
              <a:off x="-53560550" y="3342275"/>
              <a:ext cx="167000" cy="151250"/>
            </a:xfrm>
            <a:custGeom>
              <a:avLst/>
              <a:gdLst/>
              <a:ahLst/>
              <a:cxnLst/>
              <a:rect l="l" t="t" r="r" b="b"/>
              <a:pathLst>
                <a:path w="6680" h="6050" extrusionOk="0">
                  <a:moveTo>
                    <a:pt x="1891" y="756"/>
                  </a:moveTo>
                  <a:cubicBezTo>
                    <a:pt x="2080" y="756"/>
                    <a:pt x="2238" y="914"/>
                    <a:pt x="2238" y="1103"/>
                  </a:cubicBezTo>
                  <a:cubicBezTo>
                    <a:pt x="2238" y="1323"/>
                    <a:pt x="2080" y="1481"/>
                    <a:pt x="1891" y="1481"/>
                  </a:cubicBezTo>
                  <a:cubicBezTo>
                    <a:pt x="1875" y="1484"/>
                    <a:pt x="1859" y="1485"/>
                    <a:pt x="1844" y="1485"/>
                  </a:cubicBezTo>
                  <a:cubicBezTo>
                    <a:pt x="1676" y="1485"/>
                    <a:pt x="1544" y="1333"/>
                    <a:pt x="1544" y="1103"/>
                  </a:cubicBezTo>
                  <a:cubicBezTo>
                    <a:pt x="1544" y="914"/>
                    <a:pt x="1702" y="756"/>
                    <a:pt x="1891" y="756"/>
                  </a:cubicBezTo>
                  <a:close/>
                  <a:moveTo>
                    <a:pt x="4884" y="788"/>
                  </a:moveTo>
                  <a:cubicBezTo>
                    <a:pt x="5073" y="788"/>
                    <a:pt x="5231" y="945"/>
                    <a:pt x="5231" y="1166"/>
                  </a:cubicBezTo>
                  <a:cubicBezTo>
                    <a:pt x="5262" y="1355"/>
                    <a:pt x="5073" y="1512"/>
                    <a:pt x="4884" y="1512"/>
                  </a:cubicBezTo>
                  <a:cubicBezTo>
                    <a:pt x="4695" y="1512"/>
                    <a:pt x="4537" y="1355"/>
                    <a:pt x="4537" y="1166"/>
                  </a:cubicBezTo>
                  <a:cubicBezTo>
                    <a:pt x="4537" y="945"/>
                    <a:pt x="4695" y="788"/>
                    <a:pt x="4884" y="788"/>
                  </a:cubicBezTo>
                  <a:close/>
                  <a:moveTo>
                    <a:pt x="4443" y="3348"/>
                  </a:moveTo>
                  <a:cubicBezTo>
                    <a:pt x="4537" y="3348"/>
                    <a:pt x="4632" y="3387"/>
                    <a:pt x="4695" y="3466"/>
                  </a:cubicBezTo>
                  <a:cubicBezTo>
                    <a:pt x="4852" y="3592"/>
                    <a:pt x="4852" y="3844"/>
                    <a:pt x="4726" y="3970"/>
                  </a:cubicBezTo>
                  <a:cubicBezTo>
                    <a:pt x="4380" y="4348"/>
                    <a:pt x="3907" y="4537"/>
                    <a:pt x="3435" y="4537"/>
                  </a:cubicBezTo>
                  <a:cubicBezTo>
                    <a:pt x="2899" y="4537"/>
                    <a:pt x="2427" y="4348"/>
                    <a:pt x="2080" y="3970"/>
                  </a:cubicBezTo>
                  <a:cubicBezTo>
                    <a:pt x="1923" y="3844"/>
                    <a:pt x="1923" y="3592"/>
                    <a:pt x="2080" y="3466"/>
                  </a:cubicBezTo>
                  <a:cubicBezTo>
                    <a:pt x="2159" y="3387"/>
                    <a:pt x="2261" y="3348"/>
                    <a:pt x="2360" y="3348"/>
                  </a:cubicBezTo>
                  <a:cubicBezTo>
                    <a:pt x="2458" y="3348"/>
                    <a:pt x="2553" y="3387"/>
                    <a:pt x="2616" y="3466"/>
                  </a:cubicBezTo>
                  <a:cubicBezTo>
                    <a:pt x="2820" y="3686"/>
                    <a:pt x="3104" y="3797"/>
                    <a:pt x="3391" y="3797"/>
                  </a:cubicBezTo>
                  <a:cubicBezTo>
                    <a:pt x="3679" y="3797"/>
                    <a:pt x="3970" y="3686"/>
                    <a:pt x="4191" y="3466"/>
                  </a:cubicBezTo>
                  <a:cubicBezTo>
                    <a:pt x="4254" y="3387"/>
                    <a:pt x="4348" y="3348"/>
                    <a:pt x="4443" y="3348"/>
                  </a:cubicBezTo>
                  <a:close/>
                  <a:moveTo>
                    <a:pt x="1" y="0"/>
                  </a:moveTo>
                  <a:lnTo>
                    <a:pt x="1" y="2678"/>
                  </a:lnTo>
                  <a:cubicBezTo>
                    <a:pt x="1" y="4537"/>
                    <a:pt x="1481" y="6049"/>
                    <a:pt x="3340" y="6049"/>
                  </a:cubicBezTo>
                  <a:cubicBezTo>
                    <a:pt x="5199" y="6049"/>
                    <a:pt x="6680" y="4537"/>
                    <a:pt x="6680" y="2678"/>
                  </a:cubicBezTo>
                  <a:lnTo>
                    <a:pt x="668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57" name="Google Shape;10157;p84"/>
            <p:cNvSpPr/>
            <p:nvPr/>
          </p:nvSpPr>
          <p:spPr>
            <a:xfrm>
              <a:off x="-53559750" y="3305250"/>
              <a:ext cx="168575" cy="18150"/>
            </a:xfrm>
            <a:custGeom>
              <a:avLst/>
              <a:gdLst/>
              <a:ahLst/>
              <a:cxnLst/>
              <a:rect l="l" t="t" r="r" b="b"/>
              <a:pathLst>
                <a:path w="6743" h="726" extrusionOk="0">
                  <a:moveTo>
                    <a:pt x="0" y="0"/>
                  </a:moveTo>
                  <a:lnTo>
                    <a:pt x="0" y="725"/>
                  </a:lnTo>
                  <a:lnTo>
                    <a:pt x="6742" y="725"/>
                  </a:lnTo>
                  <a:lnTo>
                    <a:pt x="674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58" name="Google Shape;10158;p84"/>
            <p:cNvSpPr/>
            <p:nvPr/>
          </p:nvSpPr>
          <p:spPr>
            <a:xfrm>
              <a:off x="-53635375" y="3192625"/>
              <a:ext cx="319025" cy="318225"/>
            </a:xfrm>
            <a:custGeom>
              <a:avLst/>
              <a:gdLst/>
              <a:ahLst/>
              <a:cxnLst/>
              <a:rect l="l" t="t" r="r" b="b"/>
              <a:pathLst>
                <a:path w="12761" h="12729" extrusionOk="0">
                  <a:moveTo>
                    <a:pt x="6302" y="1607"/>
                  </a:moveTo>
                  <a:cubicBezTo>
                    <a:pt x="6491" y="1607"/>
                    <a:pt x="6648" y="1765"/>
                    <a:pt x="6648" y="1985"/>
                  </a:cubicBezTo>
                  <a:lnTo>
                    <a:pt x="6648" y="2332"/>
                  </a:lnTo>
                  <a:lnTo>
                    <a:pt x="6995" y="2332"/>
                  </a:lnTo>
                  <a:cubicBezTo>
                    <a:pt x="7215" y="2332"/>
                    <a:pt x="7373" y="2489"/>
                    <a:pt x="7373" y="2678"/>
                  </a:cubicBezTo>
                  <a:cubicBezTo>
                    <a:pt x="7373" y="2867"/>
                    <a:pt x="7215" y="3056"/>
                    <a:pt x="6995" y="3056"/>
                  </a:cubicBezTo>
                  <a:lnTo>
                    <a:pt x="6648" y="3056"/>
                  </a:lnTo>
                  <a:lnTo>
                    <a:pt x="6648" y="3781"/>
                  </a:lnTo>
                  <a:lnTo>
                    <a:pt x="9988" y="3781"/>
                  </a:lnTo>
                  <a:cubicBezTo>
                    <a:pt x="10208" y="3781"/>
                    <a:pt x="10366" y="3938"/>
                    <a:pt x="10366" y="4159"/>
                  </a:cubicBezTo>
                  <a:lnTo>
                    <a:pt x="10366" y="5041"/>
                  </a:lnTo>
                  <a:lnTo>
                    <a:pt x="10366" y="5104"/>
                  </a:lnTo>
                  <a:lnTo>
                    <a:pt x="10366" y="8633"/>
                  </a:lnTo>
                  <a:cubicBezTo>
                    <a:pt x="10366" y="10859"/>
                    <a:pt x="8525" y="12711"/>
                    <a:pt x="6302" y="12728"/>
                  </a:cubicBezTo>
                  <a:lnTo>
                    <a:pt x="6302" y="12728"/>
                  </a:lnTo>
                  <a:cubicBezTo>
                    <a:pt x="4079" y="12711"/>
                    <a:pt x="2238" y="10859"/>
                    <a:pt x="2238" y="8633"/>
                  </a:cubicBezTo>
                  <a:lnTo>
                    <a:pt x="2238" y="5104"/>
                  </a:lnTo>
                  <a:lnTo>
                    <a:pt x="2238" y="5041"/>
                  </a:lnTo>
                  <a:lnTo>
                    <a:pt x="2238" y="4159"/>
                  </a:lnTo>
                  <a:cubicBezTo>
                    <a:pt x="2238" y="3938"/>
                    <a:pt x="2395" y="3781"/>
                    <a:pt x="2584" y="3781"/>
                  </a:cubicBezTo>
                  <a:lnTo>
                    <a:pt x="5955" y="3781"/>
                  </a:lnTo>
                  <a:lnTo>
                    <a:pt x="5955" y="3056"/>
                  </a:lnTo>
                  <a:lnTo>
                    <a:pt x="5577" y="3056"/>
                  </a:lnTo>
                  <a:cubicBezTo>
                    <a:pt x="5388" y="3056"/>
                    <a:pt x="5231" y="2867"/>
                    <a:pt x="5231" y="2678"/>
                  </a:cubicBezTo>
                  <a:cubicBezTo>
                    <a:pt x="5231" y="2489"/>
                    <a:pt x="5388" y="2332"/>
                    <a:pt x="5577" y="2332"/>
                  </a:cubicBezTo>
                  <a:lnTo>
                    <a:pt x="5955" y="2332"/>
                  </a:lnTo>
                  <a:lnTo>
                    <a:pt x="5955" y="1985"/>
                  </a:lnTo>
                  <a:cubicBezTo>
                    <a:pt x="5955" y="1765"/>
                    <a:pt x="6113" y="1607"/>
                    <a:pt x="6302" y="1607"/>
                  </a:cubicBezTo>
                  <a:close/>
                  <a:moveTo>
                    <a:pt x="6365" y="0"/>
                  </a:moveTo>
                  <a:cubicBezTo>
                    <a:pt x="2868" y="0"/>
                    <a:pt x="1" y="2836"/>
                    <a:pt x="1" y="6364"/>
                  </a:cubicBezTo>
                  <a:lnTo>
                    <a:pt x="1" y="12382"/>
                  </a:lnTo>
                  <a:cubicBezTo>
                    <a:pt x="1" y="12571"/>
                    <a:pt x="158" y="12728"/>
                    <a:pt x="347" y="12728"/>
                  </a:cubicBezTo>
                  <a:lnTo>
                    <a:pt x="12256" y="12728"/>
                  </a:lnTo>
                  <a:cubicBezTo>
                    <a:pt x="12445" y="12728"/>
                    <a:pt x="12603" y="12571"/>
                    <a:pt x="12603" y="12382"/>
                  </a:cubicBezTo>
                  <a:lnTo>
                    <a:pt x="12603" y="6364"/>
                  </a:lnTo>
                  <a:cubicBezTo>
                    <a:pt x="12760" y="2899"/>
                    <a:pt x="9893" y="0"/>
                    <a:pt x="63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59" name="Google Shape;10159;p84"/>
          <p:cNvGrpSpPr/>
          <p:nvPr/>
        </p:nvGrpSpPr>
        <p:grpSpPr>
          <a:xfrm>
            <a:off x="8281018" y="4477532"/>
            <a:ext cx="419549" cy="478665"/>
            <a:chOff x="-53615675" y="3584850"/>
            <a:chExt cx="279625" cy="319025"/>
          </a:xfrm>
        </p:grpSpPr>
        <p:sp>
          <p:nvSpPr>
            <p:cNvPr id="10160" name="Google Shape;10160;p84"/>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61" name="Google Shape;10161;p84"/>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62" name="Google Shape;10162;p84"/>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63" name="Google Shape;10163;p84"/>
          <p:cNvGrpSpPr/>
          <p:nvPr/>
        </p:nvGrpSpPr>
        <p:grpSpPr>
          <a:xfrm>
            <a:off x="8251479" y="5094766"/>
            <a:ext cx="478628" cy="477165"/>
            <a:chOff x="-53634575" y="3976500"/>
            <a:chExt cx="319000" cy="318025"/>
          </a:xfrm>
        </p:grpSpPr>
        <p:sp>
          <p:nvSpPr>
            <p:cNvPr id="10164" name="Google Shape;10164;p84"/>
            <p:cNvSpPr/>
            <p:nvPr/>
          </p:nvSpPr>
          <p:spPr>
            <a:xfrm>
              <a:off x="-53634575" y="3976500"/>
              <a:ext cx="319000" cy="93550"/>
            </a:xfrm>
            <a:custGeom>
              <a:avLst/>
              <a:gdLst/>
              <a:ahLst/>
              <a:cxnLst/>
              <a:rect l="l" t="t" r="r" b="b"/>
              <a:pathLst>
                <a:path w="12760" h="3742" extrusionOk="0">
                  <a:moveTo>
                    <a:pt x="6372" y="0"/>
                  </a:moveTo>
                  <a:cubicBezTo>
                    <a:pt x="6317" y="0"/>
                    <a:pt x="6270" y="8"/>
                    <a:pt x="6238" y="24"/>
                  </a:cubicBezTo>
                  <a:lnTo>
                    <a:pt x="252" y="3017"/>
                  </a:lnTo>
                  <a:cubicBezTo>
                    <a:pt x="95" y="3112"/>
                    <a:pt x="0" y="3269"/>
                    <a:pt x="32" y="3458"/>
                  </a:cubicBezTo>
                  <a:cubicBezTo>
                    <a:pt x="95" y="3616"/>
                    <a:pt x="252" y="3742"/>
                    <a:pt x="410" y="3742"/>
                  </a:cubicBezTo>
                  <a:lnTo>
                    <a:pt x="12382" y="3742"/>
                  </a:lnTo>
                  <a:cubicBezTo>
                    <a:pt x="12539" y="3742"/>
                    <a:pt x="12697" y="3616"/>
                    <a:pt x="12728" y="3458"/>
                  </a:cubicBezTo>
                  <a:cubicBezTo>
                    <a:pt x="12760" y="3269"/>
                    <a:pt x="12697" y="3112"/>
                    <a:pt x="12539" y="3017"/>
                  </a:cubicBezTo>
                  <a:lnTo>
                    <a:pt x="6553" y="24"/>
                  </a:lnTo>
                  <a:cubicBezTo>
                    <a:pt x="6490" y="8"/>
                    <a:pt x="6427" y="0"/>
                    <a:pt x="63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65" name="Google Shape;10165;p84"/>
            <p:cNvSpPr/>
            <p:nvPr/>
          </p:nvSpPr>
          <p:spPr>
            <a:xfrm>
              <a:off x="-53614900" y="4163750"/>
              <a:ext cx="140225" cy="130775"/>
            </a:xfrm>
            <a:custGeom>
              <a:avLst/>
              <a:gdLst/>
              <a:ahLst/>
              <a:cxnLst/>
              <a:rect l="l" t="t" r="r" b="b"/>
              <a:pathLst>
                <a:path w="5609" h="5231" extrusionOk="0">
                  <a:moveTo>
                    <a:pt x="1" y="1"/>
                  </a:moveTo>
                  <a:lnTo>
                    <a:pt x="1" y="4884"/>
                  </a:lnTo>
                  <a:cubicBezTo>
                    <a:pt x="1" y="5073"/>
                    <a:pt x="158" y="5231"/>
                    <a:pt x="347" y="5231"/>
                  </a:cubicBezTo>
                  <a:lnTo>
                    <a:pt x="5488" y="5231"/>
                  </a:lnTo>
                  <a:cubicBezTo>
                    <a:pt x="3370" y="5200"/>
                    <a:pt x="1668" y="3553"/>
                    <a:pt x="1513" y="1481"/>
                  </a:cubicBezTo>
                  <a:cubicBezTo>
                    <a:pt x="662" y="1481"/>
                    <a:pt x="1" y="820"/>
                    <a:pt x="1" y="1"/>
                  </a:cubicBezTo>
                  <a:close/>
                  <a:moveTo>
                    <a:pt x="5488" y="5231"/>
                  </a:moveTo>
                  <a:cubicBezTo>
                    <a:pt x="5508" y="5231"/>
                    <a:pt x="5528" y="5231"/>
                    <a:pt x="5548" y="5231"/>
                  </a:cubicBezTo>
                  <a:cubicBezTo>
                    <a:pt x="5568" y="5231"/>
                    <a:pt x="5589" y="5231"/>
                    <a:pt x="5609" y="523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66" name="Google Shape;10166;p84"/>
            <p:cNvSpPr/>
            <p:nvPr/>
          </p:nvSpPr>
          <p:spPr>
            <a:xfrm>
              <a:off x="-53616475" y="4088925"/>
              <a:ext cx="126050" cy="74850"/>
            </a:xfrm>
            <a:custGeom>
              <a:avLst/>
              <a:gdLst/>
              <a:ahLst/>
              <a:cxnLst/>
              <a:rect l="l" t="t" r="r" b="b"/>
              <a:pathLst>
                <a:path w="5042" h="2994" extrusionOk="0">
                  <a:moveTo>
                    <a:pt x="1" y="1"/>
                  </a:moveTo>
                  <a:lnTo>
                    <a:pt x="1" y="2994"/>
                  </a:lnTo>
                  <a:cubicBezTo>
                    <a:pt x="32" y="2175"/>
                    <a:pt x="694" y="1481"/>
                    <a:pt x="1513" y="1481"/>
                  </a:cubicBezTo>
                  <a:lnTo>
                    <a:pt x="2521" y="1481"/>
                  </a:lnTo>
                  <a:cubicBezTo>
                    <a:pt x="3561" y="1481"/>
                    <a:pt x="4569" y="914"/>
                    <a:pt x="504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67" name="Google Shape;10167;p84"/>
            <p:cNvSpPr/>
            <p:nvPr/>
          </p:nvSpPr>
          <p:spPr>
            <a:xfrm>
              <a:off x="-53475475" y="4163750"/>
              <a:ext cx="139425" cy="130775"/>
            </a:xfrm>
            <a:custGeom>
              <a:avLst/>
              <a:gdLst/>
              <a:ahLst/>
              <a:cxnLst/>
              <a:rect l="l" t="t" r="r" b="b"/>
              <a:pathLst>
                <a:path w="5577" h="5231" extrusionOk="0">
                  <a:moveTo>
                    <a:pt x="5577" y="1"/>
                  </a:moveTo>
                  <a:cubicBezTo>
                    <a:pt x="5577" y="820"/>
                    <a:pt x="4915" y="1481"/>
                    <a:pt x="4064" y="1481"/>
                  </a:cubicBezTo>
                  <a:cubicBezTo>
                    <a:pt x="3875" y="3592"/>
                    <a:pt x="2111" y="5231"/>
                    <a:pt x="0" y="5231"/>
                  </a:cubicBezTo>
                  <a:lnTo>
                    <a:pt x="5230" y="5231"/>
                  </a:lnTo>
                  <a:cubicBezTo>
                    <a:pt x="5419" y="5231"/>
                    <a:pt x="5577" y="5073"/>
                    <a:pt x="5577" y="4884"/>
                  </a:cubicBezTo>
                  <a:lnTo>
                    <a:pt x="557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68" name="Google Shape;10168;p84"/>
            <p:cNvSpPr/>
            <p:nvPr/>
          </p:nvSpPr>
          <p:spPr>
            <a:xfrm>
              <a:off x="-53559750" y="4100750"/>
              <a:ext cx="167775" cy="174875"/>
            </a:xfrm>
            <a:custGeom>
              <a:avLst/>
              <a:gdLst/>
              <a:ahLst/>
              <a:cxnLst/>
              <a:rect l="l" t="t" r="r" b="b"/>
              <a:pathLst>
                <a:path w="6711" h="6995" extrusionOk="0">
                  <a:moveTo>
                    <a:pt x="1859" y="2521"/>
                  </a:moveTo>
                  <a:cubicBezTo>
                    <a:pt x="2048" y="2521"/>
                    <a:pt x="2206" y="2678"/>
                    <a:pt x="2206" y="2867"/>
                  </a:cubicBezTo>
                  <a:cubicBezTo>
                    <a:pt x="2206" y="3056"/>
                    <a:pt x="2048" y="3214"/>
                    <a:pt x="1859" y="3214"/>
                  </a:cubicBezTo>
                  <a:cubicBezTo>
                    <a:pt x="1670" y="3214"/>
                    <a:pt x="1512" y="3056"/>
                    <a:pt x="1512" y="2867"/>
                  </a:cubicBezTo>
                  <a:cubicBezTo>
                    <a:pt x="1512" y="2710"/>
                    <a:pt x="1670" y="2521"/>
                    <a:pt x="1859" y="2521"/>
                  </a:cubicBezTo>
                  <a:close/>
                  <a:moveTo>
                    <a:pt x="4852" y="2521"/>
                  </a:moveTo>
                  <a:cubicBezTo>
                    <a:pt x="5041" y="2521"/>
                    <a:pt x="5199" y="2678"/>
                    <a:pt x="5199" y="2867"/>
                  </a:cubicBezTo>
                  <a:cubicBezTo>
                    <a:pt x="5199" y="3056"/>
                    <a:pt x="5041" y="3214"/>
                    <a:pt x="4852" y="3214"/>
                  </a:cubicBezTo>
                  <a:cubicBezTo>
                    <a:pt x="4663" y="3214"/>
                    <a:pt x="4505" y="3056"/>
                    <a:pt x="4505" y="2867"/>
                  </a:cubicBezTo>
                  <a:cubicBezTo>
                    <a:pt x="4505" y="2710"/>
                    <a:pt x="4663" y="2521"/>
                    <a:pt x="4852" y="2521"/>
                  </a:cubicBezTo>
                  <a:close/>
                  <a:moveTo>
                    <a:pt x="4407" y="4324"/>
                  </a:moveTo>
                  <a:cubicBezTo>
                    <a:pt x="4505" y="4324"/>
                    <a:pt x="4600" y="4364"/>
                    <a:pt x="4663" y="4443"/>
                  </a:cubicBezTo>
                  <a:cubicBezTo>
                    <a:pt x="4820" y="4600"/>
                    <a:pt x="4820" y="4852"/>
                    <a:pt x="4663" y="4947"/>
                  </a:cubicBezTo>
                  <a:cubicBezTo>
                    <a:pt x="4285" y="5325"/>
                    <a:pt x="3812" y="5514"/>
                    <a:pt x="3340" y="5514"/>
                  </a:cubicBezTo>
                  <a:cubicBezTo>
                    <a:pt x="2836" y="5514"/>
                    <a:pt x="2363" y="5325"/>
                    <a:pt x="2017" y="4947"/>
                  </a:cubicBezTo>
                  <a:cubicBezTo>
                    <a:pt x="1859" y="4789"/>
                    <a:pt x="1859" y="4569"/>
                    <a:pt x="2017" y="4443"/>
                  </a:cubicBezTo>
                  <a:cubicBezTo>
                    <a:pt x="2095" y="4380"/>
                    <a:pt x="2190" y="4348"/>
                    <a:pt x="2284" y="4348"/>
                  </a:cubicBezTo>
                  <a:cubicBezTo>
                    <a:pt x="2379" y="4348"/>
                    <a:pt x="2473" y="4380"/>
                    <a:pt x="2552" y="4443"/>
                  </a:cubicBezTo>
                  <a:cubicBezTo>
                    <a:pt x="2773" y="4663"/>
                    <a:pt x="3064" y="4773"/>
                    <a:pt x="3352" y="4773"/>
                  </a:cubicBezTo>
                  <a:cubicBezTo>
                    <a:pt x="3639" y="4773"/>
                    <a:pt x="3923" y="4663"/>
                    <a:pt x="4127" y="4443"/>
                  </a:cubicBezTo>
                  <a:cubicBezTo>
                    <a:pt x="4206" y="4364"/>
                    <a:pt x="4309" y="4324"/>
                    <a:pt x="4407" y="4324"/>
                  </a:cubicBezTo>
                  <a:close/>
                  <a:moveTo>
                    <a:pt x="3340" y="0"/>
                  </a:moveTo>
                  <a:cubicBezTo>
                    <a:pt x="2678" y="1072"/>
                    <a:pt x="1544" y="1765"/>
                    <a:pt x="252" y="1765"/>
                  </a:cubicBezTo>
                  <a:lnTo>
                    <a:pt x="0" y="1765"/>
                  </a:lnTo>
                  <a:lnTo>
                    <a:pt x="0" y="3623"/>
                  </a:lnTo>
                  <a:cubicBezTo>
                    <a:pt x="0" y="5482"/>
                    <a:pt x="1512" y="6994"/>
                    <a:pt x="3340" y="6994"/>
                  </a:cubicBezTo>
                  <a:cubicBezTo>
                    <a:pt x="5199" y="6994"/>
                    <a:pt x="6711" y="5482"/>
                    <a:pt x="6711" y="3623"/>
                  </a:cubicBezTo>
                  <a:lnTo>
                    <a:pt x="6711" y="1765"/>
                  </a:lnTo>
                  <a:lnTo>
                    <a:pt x="6459" y="1765"/>
                  </a:lnTo>
                  <a:cubicBezTo>
                    <a:pt x="5167" y="1765"/>
                    <a:pt x="4033" y="1103"/>
                    <a:pt x="33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69" name="Google Shape;10169;p84"/>
            <p:cNvSpPr/>
            <p:nvPr/>
          </p:nvSpPr>
          <p:spPr>
            <a:xfrm>
              <a:off x="-53373875" y="4144850"/>
              <a:ext cx="18925" cy="37825"/>
            </a:xfrm>
            <a:custGeom>
              <a:avLst/>
              <a:gdLst/>
              <a:ahLst/>
              <a:cxnLst/>
              <a:rect l="l" t="t" r="r" b="b"/>
              <a:pathLst>
                <a:path w="757" h="1513" extrusionOk="0">
                  <a:moveTo>
                    <a:pt x="0" y="1"/>
                  </a:moveTo>
                  <a:lnTo>
                    <a:pt x="0" y="1513"/>
                  </a:lnTo>
                  <a:cubicBezTo>
                    <a:pt x="410" y="1513"/>
                    <a:pt x="757" y="1135"/>
                    <a:pt x="757" y="757"/>
                  </a:cubicBezTo>
                  <a:cubicBezTo>
                    <a:pt x="757" y="347"/>
                    <a:pt x="441" y="1"/>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70" name="Google Shape;10170;p84"/>
            <p:cNvSpPr/>
            <p:nvPr/>
          </p:nvSpPr>
          <p:spPr>
            <a:xfrm>
              <a:off x="-53596775" y="4144850"/>
              <a:ext cx="18125" cy="37825"/>
            </a:xfrm>
            <a:custGeom>
              <a:avLst/>
              <a:gdLst/>
              <a:ahLst/>
              <a:cxnLst/>
              <a:rect l="l" t="t" r="r" b="b"/>
              <a:pathLst>
                <a:path w="725" h="1513" extrusionOk="0">
                  <a:moveTo>
                    <a:pt x="725" y="1"/>
                  </a:moveTo>
                  <a:cubicBezTo>
                    <a:pt x="347" y="1"/>
                    <a:pt x="1" y="347"/>
                    <a:pt x="1" y="757"/>
                  </a:cubicBezTo>
                  <a:cubicBezTo>
                    <a:pt x="1" y="1135"/>
                    <a:pt x="347" y="1513"/>
                    <a:pt x="725" y="1513"/>
                  </a:cubicBezTo>
                  <a:lnTo>
                    <a:pt x="72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71" name="Google Shape;10171;p84"/>
            <p:cNvSpPr/>
            <p:nvPr/>
          </p:nvSpPr>
          <p:spPr>
            <a:xfrm>
              <a:off x="-53461300" y="4088925"/>
              <a:ext cx="125250" cy="74850"/>
            </a:xfrm>
            <a:custGeom>
              <a:avLst/>
              <a:gdLst/>
              <a:ahLst/>
              <a:cxnLst/>
              <a:rect l="l" t="t" r="r" b="b"/>
              <a:pathLst>
                <a:path w="5010" h="2994" extrusionOk="0">
                  <a:moveTo>
                    <a:pt x="0" y="1"/>
                  </a:moveTo>
                  <a:cubicBezTo>
                    <a:pt x="504" y="914"/>
                    <a:pt x="1450" y="1481"/>
                    <a:pt x="2521" y="1481"/>
                  </a:cubicBezTo>
                  <a:lnTo>
                    <a:pt x="3497" y="1481"/>
                  </a:lnTo>
                  <a:cubicBezTo>
                    <a:pt x="4348" y="1481"/>
                    <a:pt x="5010" y="2175"/>
                    <a:pt x="5010" y="2994"/>
                  </a:cubicBezTo>
                  <a:lnTo>
                    <a:pt x="501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72" name="Google Shape;10172;p84"/>
          <p:cNvGrpSpPr/>
          <p:nvPr/>
        </p:nvGrpSpPr>
        <p:grpSpPr>
          <a:xfrm>
            <a:off x="10644551" y="4485371"/>
            <a:ext cx="419549" cy="477915"/>
            <a:chOff x="-52023900" y="3590075"/>
            <a:chExt cx="279625" cy="318525"/>
          </a:xfrm>
        </p:grpSpPr>
        <p:sp>
          <p:nvSpPr>
            <p:cNvPr id="10173" name="Google Shape;10173;p84"/>
            <p:cNvSpPr/>
            <p:nvPr/>
          </p:nvSpPr>
          <p:spPr>
            <a:xfrm>
              <a:off x="-52005000" y="3611625"/>
              <a:ext cx="92175" cy="92175"/>
            </a:xfrm>
            <a:custGeom>
              <a:avLst/>
              <a:gdLst/>
              <a:ahLst/>
              <a:cxnLst/>
              <a:rect l="l" t="t" r="r" b="b"/>
              <a:pathLst>
                <a:path w="3687" h="3687" extrusionOk="0">
                  <a:moveTo>
                    <a:pt x="1104" y="1"/>
                  </a:moveTo>
                  <a:cubicBezTo>
                    <a:pt x="474" y="1"/>
                    <a:pt x="1" y="505"/>
                    <a:pt x="1" y="1104"/>
                  </a:cubicBezTo>
                  <a:cubicBezTo>
                    <a:pt x="1" y="1419"/>
                    <a:pt x="127" y="1576"/>
                    <a:pt x="285" y="1828"/>
                  </a:cubicBezTo>
                  <a:cubicBezTo>
                    <a:pt x="127" y="2112"/>
                    <a:pt x="1" y="2269"/>
                    <a:pt x="1" y="2584"/>
                  </a:cubicBezTo>
                  <a:cubicBezTo>
                    <a:pt x="1" y="3214"/>
                    <a:pt x="505" y="3687"/>
                    <a:pt x="1104" y="3687"/>
                  </a:cubicBezTo>
                  <a:cubicBezTo>
                    <a:pt x="1734" y="3655"/>
                    <a:pt x="2238" y="3183"/>
                    <a:pt x="2238" y="2553"/>
                  </a:cubicBezTo>
                  <a:lnTo>
                    <a:pt x="2238" y="2206"/>
                  </a:lnTo>
                  <a:lnTo>
                    <a:pt x="2584" y="2206"/>
                  </a:lnTo>
                  <a:cubicBezTo>
                    <a:pt x="3214" y="2206"/>
                    <a:pt x="3687" y="1671"/>
                    <a:pt x="3687" y="1104"/>
                  </a:cubicBezTo>
                  <a:cubicBezTo>
                    <a:pt x="3687" y="505"/>
                    <a:pt x="3183" y="1"/>
                    <a:pt x="2584" y="1"/>
                  </a:cubicBezTo>
                  <a:cubicBezTo>
                    <a:pt x="2269" y="1"/>
                    <a:pt x="2112" y="95"/>
                    <a:pt x="1860" y="253"/>
                  </a:cubicBezTo>
                  <a:cubicBezTo>
                    <a:pt x="1576" y="95"/>
                    <a:pt x="1419" y="1"/>
                    <a:pt x="110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74" name="Google Shape;10174;p84"/>
            <p:cNvSpPr/>
            <p:nvPr/>
          </p:nvSpPr>
          <p:spPr>
            <a:xfrm>
              <a:off x="-51894725" y="3614000"/>
              <a:ext cx="121325" cy="106350"/>
            </a:xfrm>
            <a:custGeom>
              <a:avLst/>
              <a:gdLst/>
              <a:ahLst/>
              <a:cxnLst/>
              <a:rect l="l" t="t" r="r" b="b"/>
              <a:pathLst>
                <a:path w="4853" h="4254" extrusionOk="0">
                  <a:moveTo>
                    <a:pt x="1576" y="0"/>
                  </a:moveTo>
                  <a:lnTo>
                    <a:pt x="1" y="441"/>
                  </a:lnTo>
                  <a:cubicBezTo>
                    <a:pt x="32" y="567"/>
                    <a:pt x="32" y="725"/>
                    <a:pt x="64" y="851"/>
                  </a:cubicBezTo>
                  <a:lnTo>
                    <a:pt x="64" y="914"/>
                  </a:lnTo>
                  <a:cubicBezTo>
                    <a:pt x="473" y="2836"/>
                    <a:pt x="2206" y="4254"/>
                    <a:pt x="4159" y="4254"/>
                  </a:cubicBezTo>
                  <a:lnTo>
                    <a:pt x="4600" y="4254"/>
                  </a:lnTo>
                  <a:lnTo>
                    <a:pt x="4852" y="2678"/>
                  </a:lnTo>
                  <a:lnTo>
                    <a:pt x="4852" y="2678"/>
                  </a:lnTo>
                  <a:cubicBezTo>
                    <a:pt x="4632" y="2741"/>
                    <a:pt x="4411" y="2773"/>
                    <a:pt x="4159" y="2773"/>
                  </a:cubicBezTo>
                  <a:cubicBezTo>
                    <a:pt x="4131" y="2774"/>
                    <a:pt x="4103" y="2774"/>
                    <a:pt x="4076" y="2774"/>
                  </a:cubicBezTo>
                  <a:cubicBezTo>
                    <a:pt x="3164" y="2774"/>
                    <a:pt x="2350" y="2276"/>
                    <a:pt x="1891" y="1481"/>
                  </a:cubicBezTo>
                  <a:cubicBezTo>
                    <a:pt x="1639" y="1009"/>
                    <a:pt x="1544" y="536"/>
                    <a:pt x="157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75" name="Google Shape;10175;p84"/>
            <p:cNvSpPr/>
            <p:nvPr/>
          </p:nvSpPr>
          <p:spPr>
            <a:xfrm>
              <a:off x="-51838000" y="3590075"/>
              <a:ext cx="76400" cy="74350"/>
            </a:xfrm>
            <a:custGeom>
              <a:avLst/>
              <a:gdLst/>
              <a:ahLst/>
              <a:cxnLst/>
              <a:rect l="l" t="t" r="r" b="b"/>
              <a:pathLst>
                <a:path w="3056" h="2974" extrusionOk="0">
                  <a:moveTo>
                    <a:pt x="2615" y="0"/>
                  </a:moveTo>
                  <a:cubicBezTo>
                    <a:pt x="2583" y="0"/>
                    <a:pt x="2552" y="4"/>
                    <a:pt x="2520" y="12"/>
                  </a:cubicBezTo>
                  <a:lnTo>
                    <a:pt x="95" y="737"/>
                  </a:lnTo>
                  <a:cubicBezTo>
                    <a:pt x="0" y="1209"/>
                    <a:pt x="63" y="1650"/>
                    <a:pt x="284" y="2029"/>
                  </a:cubicBezTo>
                  <a:cubicBezTo>
                    <a:pt x="599" y="2627"/>
                    <a:pt x="1229" y="2974"/>
                    <a:pt x="1890" y="2974"/>
                  </a:cubicBezTo>
                  <a:cubicBezTo>
                    <a:pt x="2174" y="2974"/>
                    <a:pt x="2457" y="2911"/>
                    <a:pt x="2678" y="2785"/>
                  </a:cubicBezTo>
                  <a:lnTo>
                    <a:pt x="3056" y="422"/>
                  </a:lnTo>
                  <a:cubicBezTo>
                    <a:pt x="3056" y="296"/>
                    <a:pt x="2993" y="170"/>
                    <a:pt x="2930" y="107"/>
                  </a:cubicBezTo>
                  <a:cubicBezTo>
                    <a:pt x="2812" y="36"/>
                    <a:pt x="2711" y="0"/>
                    <a:pt x="261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76" name="Google Shape;10176;p84"/>
            <p:cNvSpPr/>
            <p:nvPr/>
          </p:nvSpPr>
          <p:spPr>
            <a:xfrm>
              <a:off x="-51988450" y="3666775"/>
              <a:ext cx="204800" cy="241825"/>
            </a:xfrm>
            <a:custGeom>
              <a:avLst/>
              <a:gdLst/>
              <a:ahLst/>
              <a:cxnLst/>
              <a:rect l="l" t="t" r="r" b="b"/>
              <a:pathLst>
                <a:path w="8192" h="9673" extrusionOk="0">
                  <a:moveTo>
                    <a:pt x="2678" y="3718"/>
                  </a:moveTo>
                  <a:cubicBezTo>
                    <a:pt x="2868" y="3718"/>
                    <a:pt x="3025" y="3875"/>
                    <a:pt x="3025" y="4096"/>
                  </a:cubicBezTo>
                  <a:cubicBezTo>
                    <a:pt x="3025" y="4285"/>
                    <a:pt x="2868" y="4442"/>
                    <a:pt x="2678" y="4442"/>
                  </a:cubicBezTo>
                  <a:cubicBezTo>
                    <a:pt x="2489" y="4442"/>
                    <a:pt x="2332" y="4285"/>
                    <a:pt x="2332" y="4096"/>
                  </a:cubicBezTo>
                  <a:cubicBezTo>
                    <a:pt x="2332" y="3875"/>
                    <a:pt x="2489" y="3718"/>
                    <a:pt x="2678" y="3718"/>
                  </a:cubicBezTo>
                  <a:close/>
                  <a:moveTo>
                    <a:pt x="5671" y="3781"/>
                  </a:moveTo>
                  <a:cubicBezTo>
                    <a:pt x="5860" y="3781"/>
                    <a:pt x="6018" y="3938"/>
                    <a:pt x="6018" y="4127"/>
                  </a:cubicBezTo>
                  <a:cubicBezTo>
                    <a:pt x="6018" y="4316"/>
                    <a:pt x="5860" y="4474"/>
                    <a:pt x="5671" y="4474"/>
                  </a:cubicBezTo>
                  <a:cubicBezTo>
                    <a:pt x="5482" y="4474"/>
                    <a:pt x="5325" y="4316"/>
                    <a:pt x="5325" y="4127"/>
                  </a:cubicBezTo>
                  <a:cubicBezTo>
                    <a:pt x="5325" y="3938"/>
                    <a:pt x="5482" y="3781"/>
                    <a:pt x="5671" y="3781"/>
                  </a:cubicBezTo>
                  <a:close/>
                  <a:moveTo>
                    <a:pt x="4191" y="4474"/>
                  </a:moveTo>
                  <a:cubicBezTo>
                    <a:pt x="4821" y="4474"/>
                    <a:pt x="5293" y="4978"/>
                    <a:pt x="5293" y="5577"/>
                  </a:cubicBezTo>
                  <a:cubicBezTo>
                    <a:pt x="5293" y="6207"/>
                    <a:pt x="4758" y="6679"/>
                    <a:pt x="4191" y="6679"/>
                  </a:cubicBezTo>
                  <a:cubicBezTo>
                    <a:pt x="3561" y="6679"/>
                    <a:pt x="3088" y="6175"/>
                    <a:pt x="3088" y="5577"/>
                  </a:cubicBezTo>
                  <a:cubicBezTo>
                    <a:pt x="3088" y="4946"/>
                    <a:pt x="3561" y="4474"/>
                    <a:pt x="4191" y="4474"/>
                  </a:cubicBezTo>
                  <a:close/>
                  <a:moveTo>
                    <a:pt x="5195" y="7034"/>
                  </a:moveTo>
                  <a:cubicBezTo>
                    <a:pt x="5293" y="7034"/>
                    <a:pt x="5388" y="7073"/>
                    <a:pt x="5451" y="7152"/>
                  </a:cubicBezTo>
                  <a:cubicBezTo>
                    <a:pt x="5640" y="7278"/>
                    <a:pt x="5640" y="7498"/>
                    <a:pt x="5482" y="7656"/>
                  </a:cubicBezTo>
                  <a:cubicBezTo>
                    <a:pt x="5136" y="8002"/>
                    <a:pt x="4663" y="8223"/>
                    <a:pt x="4128" y="8223"/>
                  </a:cubicBezTo>
                  <a:cubicBezTo>
                    <a:pt x="3624" y="8223"/>
                    <a:pt x="3151" y="8002"/>
                    <a:pt x="2836" y="7656"/>
                  </a:cubicBezTo>
                  <a:cubicBezTo>
                    <a:pt x="2678" y="7498"/>
                    <a:pt x="2678" y="7278"/>
                    <a:pt x="2836" y="7152"/>
                  </a:cubicBezTo>
                  <a:cubicBezTo>
                    <a:pt x="2915" y="7073"/>
                    <a:pt x="3017" y="7034"/>
                    <a:pt x="3112" y="7034"/>
                  </a:cubicBezTo>
                  <a:cubicBezTo>
                    <a:pt x="3206" y="7034"/>
                    <a:pt x="3293" y="7073"/>
                    <a:pt x="3340" y="7152"/>
                  </a:cubicBezTo>
                  <a:cubicBezTo>
                    <a:pt x="3561" y="7372"/>
                    <a:pt x="3852" y="7483"/>
                    <a:pt x="4140" y="7483"/>
                  </a:cubicBezTo>
                  <a:cubicBezTo>
                    <a:pt x="4427" y="7483"/>
                    <a:pt x="4711" y="7372"/>
                    <a:pt x="4915" y="7152"/>
                  </a:cubicBezTo>
                  <a:cubicBezTo>
                    <a:pt x="4994" y="7073"/>
                    <a:pt x="5097" y="7034"/>
                    <a:pt x="5195" y="7034"/>
                  </a:cubicBezTo>
                  <a:close/>
                  <a:moveTo>
                    <a:pt x="3403" y="0"/>
                  </a:moveTo>
                  <a:cubicBezTo>
                    <a:pt x="3120" y="347"/>
                    <a:pt x="2710" y="567"/>
                    <a:pt x="2237" y="693"/>
                  </a:cubicBezTo>
                  <a:cubicBezTo>
                    <a:pt x="2080" y="1575"/>
                    <a:pt x="1355" y="2237"/>
                    <a:pt x="410" y="2237"/>
                  </a:cubicBezTo>
                  <a:cubicBezTo>
                    <a:pt x="284" y="2237"/>
                    <a:pt x="158" y="2237"/>
                    <a:pt x="32" y="2174"/>
                  </a:cubicBezTo>
                  <a:cubicBezTo>
                    <a:pt x="32" y="2300"/>
                    <a:pt x="1" y="2458"/>
                    <a:pt x="1" y="2584"/>
                  </a:cubicBezTo>
                  <a:lnTo>
                    <a:pt x="1" y="5577"/>
                  </a:lnTo>
                  <a:cubicBezTo>
                    <a:pt x="1" y="7813"/>
                    <a:pt x="1859" y="9672"/>
                    <a:pt x="4096" y="9672"/>
                  </a:cubicBezTo>
                  <a:cubicBezTo>
                    <a:pt x="6333" y="9672"/>
                    <a:pt x="8192" y="7813"/>
                    <a:pt x="8192" y="5577"/>
                  </a:cubicBezTo>
                  <a:lnTo>
                    <a:pt x="8192" y="2930"/>
                  </a:lnTo>
                  <a:lnTo>
                    <a:pt x="7845" y="2930"/>
                  </a:lnTo>
                  <a:cubicBezTo>
                    <a:pt x="5924" y="2930"/>
                    <a:pt x="4191" y="1764"/>
                    <a:pt x="340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77" name="Google Shape;10177;p84"/>
            <p:cNvSpPr/>
            <p:nvPr/>
          </p:nvSpPr>
          <p:spPr>
            <a:xfrm>
              <a:off x="-51893150" y="3797500"/>
              <a:ext cx="18150" cy="17375"/>
            </a:xfrm>
            <a:custGeom>
              <a:avLst/>
              <a:gdLst/>
              <a:ahLst/>
              <a:cxnLst/>
              <a:rect l="l" t="t" r="r" b="b"/>
              <a:pathLst>
                <a:path w="726" h="695" extrusionOk="0">
                  <a:moveTo>
                    <a:pt x="379" y="1"/>
                  </a:moveTo>
                  <a:cubicBezTo>
                    <a:pt x="190" y="1"/>
                    <a:pt x="1" y="159"/>
                    <a:pt x="1" y="348"/>
                  </a:cubicBezTo>
                  <a:cubicBezTo>
                    <a:pt x="1" y="537"/>
                    <a:pt x="190" y="694"/>
                    <a:pt x="379" y="694"/>
                  </a:cubicBezTo>
                  <a:cubicBezTo>
                    <a:pt x="568" y="694"/>
                    <a:pt x="725" y="537"/>
                    <a:pt x="725" y="348"/>
                  </a:cubicBezTo>
                  <a:cubicBezTo>
                    <a:pt x="725" y="159"/>
                    <a:pt x="568" y="1"/>
                    <a:pt x="37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78" name="Google Shape;10178;p84"/>
            <p:cNvSpPr/>
            <p:nvPr/>
          </p:nvSpPr>
          <p:spPr>
            <a:xfrm>
              <a:off x="-51763200"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79" name="Google Shape;10179;p84"/>
            <p:cNvSpPr/>
            <p:nvPr/>
          </p:nvSpPr>
          <p:spPr>
            <a:xfrm>
              <a:off x="-52023900" y="374632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80" name="Google Shape;10180;p84"/>
          <p:cNvGrpSpPr/>
          <p:nvPr/>
        </p:nvGrpSpPr>
        <p:grpSpPr>
          <a:xfrm>
            <a:off x="7662206" y="2043395"/>
            <a:ext cx="478628" cy="478628"/>
            <a:chOff x="-57173375" y="3198925"/>
            <a:chExt cx="319000" cy="319000"/>
          </a:xfrm>
        </p:grpSpPr>
        <p:sp>
          <p:nvSpPr>
            <p:cNvPr id="10181" name="Google Shape;10181;p84"/>
            <p:cNvSpPr/>
            <p:nvPr/>
          </p:nvSpPr>
          <p:spPr>
            <a:xfrm>
              <a:off x="-57120600" y="3237525"/>
              <a:ext cx="204800" cy="92825"/>
            </a:xfrm>
            <a:custGeom>
              <a:avLst/>
              <a:gdLst/>
              <a:ahLst/>
              <a:cxnLst/>
              <a:rect l="l" t="t" r="r" b="b"/>
              <a:pathLst>
                <a:path w="8192" h="3713" extrusionOk="0">
                  <a:moveTo>
                    <a:pt x="4096" y="0"/>
                  </a:moveTo>
                  <a:cubicBezTo>
                    <a:pt x="1954" y="0"/>
                    <a:pt x="189" y="1607"/>
                    <a:pt x="0" y="3686"/>
                  </a:cubicBezTo>
                  <a:cubicBezTo>
                    <a:pt x="81" y="3690"/>
                    <a:pt x="163" y="3692"/>
                    <a:pt x="245" y="3692"/>
                  </a:cubicBezTo>
                  <a:cubicBezTo>
                    <a:pt x="868" y="3692"/>
                    <a:pt x="1523" y="3579"/>
                    <a:pt x="2080" y="3245"/>
                  </a:cubicBezTo>
                  <a:cubicBezTo>
                    <a:pt x="2111" y="3182"/>
                    <a:pt x="2174" y="3056"/>
                    <a:pt x="2206" y="2993"/>
                  </a:cubicBezTo>
                  <a:cubicBezTo>
                    <a:pt x="2017" y="2615"/>
                    <a:pt x="1954" y="2237"/>
                    <a:pt x="2206" y="1890"/>
                  </a:cubicBezTo>
                  <a:cubicBezTo>
                    <a:pt x="2395" y="1512"/>
                    <a:pt x="2741" y="1323"/>
                    <a:pt x="3151" y="1323"/>
                  </a:cubicBezTo>
                  <a:cubicBezTo>
                    <a:pt x="3340" y="977"/>
                    <a:pt x="3686" y="725"/>
                    <a:pt x="4096" y="725"/>
                  </a:cubicBezTo>
                  <a:cubicBezTo>
                    <a:pt x="4474" y="725"/>
                    <a:pt x="4884" y="977"/>
                    <a:pt x="5041" y="1323"/>
                  </a:cubicBezTo>
                  <a:cubicBezTo>
                    <a:pt x="5419" y="1323"/>
                    <a:pt x="5829" y="1512"/>
                    <a:pt x="6018" y="1890"/>
                  </a:cubicBezTo>
                  <a:cubicBezTo>
                    <a:pt x="6207" y="2237"/>
                    <a:pt x="6207" y="2678"/>
                    <a:pt x="6018" y="2993"/>
                  </a:cubicBezTo>
                  <a:cubicBezTo>
                    <a:pt x="6049" y="3056"/>
                    <a:pt x="6112" y="3182"/>
                    <a:pt x="6144" y="3245"/>
                  </a:cubicBezTo>
                  <a:cubicBezTo>
                    <a:pt x="6654" y="3551"/>
                    <a:pt x="7206" y="3713"/>
                    <a:pt x="7783" y="3713"/>
                  </a:cubicBezTo>
                  <a:cubicBezTo>
                    <a:pt x="7918" y="3713"/>
                    <a:pt x="8054" y="3704"/>
                    <a:pt x="8192" y="3686"/>
                  </a:cubicBezTo>
                  <a:cubicBezTo>
                    <a:pt x="8003" y="1607"/>
                    <a:pt x="6207" y="0"/>
                    <a:pt x="40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82" name="Google Shape;10182;p84"/>
            <p:cNvSpPr/>
            <p:nvPr/>
          </p:nvSpPr>
          <p:spPr>
            <a:xfrm>
              <a:off x="-57053650" y="3273750"/>
              <a:ext cx="70100" cy="74850"/>
            </a:xfrm>
            <a:custGeom>
              <a:avLst/>
              <a:gdLst/>
              <a:ahLst/>
              <a:cxnLst/>
              <a:rect l="l" t="t" r="r" b="b"/>
              <a:pathLst>
                <a:path w="2804" h="2994" extrusionOk="0">
                  <a:moveTo>
                    <a:pt x="1418" y="1166"/>
                  </a:moveTo>
                  <a:cubicBezTo>
                    <a:pt x="1607" y="1166"/>
                    <a:pt x="1765" y="1323"/>
                    <a:pt x="1765" y="1544"/>
                  </a:cubicBezTo>
                  <a:cubicBezTo>
                    <a:pt x="1765" y="1733"/>
                    <a:pt x="1638" y="1891"/>
                    <a:pt x="1418" y="1891"/>
                  </a:cubicBezTo>
                  <a:cubicBezTo>
                    <a:pt x="1229" y="1891"/>
                    <a:pt x="1071" y="1733"/>
                    <a:pt x="1071" y="1544"/>
                  </a:cubicBezTo>
                  <a:cubicBezTo>
                    <a:pt x="1071" y="1323"/>
                    <a:pt x="1229" y="1166"/>
                    <a:pt x="1418" y="1166"/>
                  </a:cubicBezTo>
                  <a:close/>
                  <a:moveTo>
                    <a:pt x="1418" y="0"/>
                  </a:moveTo>
                  <a:cubicBezTo>
                    <a:pt x="1260" y="0"/>
                    <a:pt x="1103" y="126"/>
                    <a:pt x="1071" y="315"/>
                  </a:cubicBezTo>
                  <a:cubicBezTo>
                    <a:pt x="1019" y="497"/>
                    <a:pt x="860" y="615"/>
                    <a:pt x="664" y="615"/>
                  </a:cubicBezTo>
                  <a:cubicBezTo>
                    <a:pt x="623" y="615"/>
                    <a:pt x="580" y="610"/>
                    <a:pt x="536" y="599"/>
                  </a:cubicBezTo>
                  <a:cubicBezTo>
                    <a:pt x="492" y="573"/>
                    <a:pt x="447" y="561"/>
                    <a:pt x="402" y="561"/>
                  </a:cubicBezTo>
                  <a:cubicBezTo>
                    <a:pt x="284" y="561"/>
                    <a:pt x="172" y="642"/>
                    <a:pt x="126" y="756"/>
                  </a:cubicBezTo>
                  <a:cubicBezTo>
                    <a:pt x="32" y="914"/>
                    <a:pt x="63" y="1103"/>
                    <a:pt x="189" y="1197"/>
                  </a:cubicBezTo>
                  <a:cubicBezTo>
                    <a:pt x="347" y="1387"/>
                    <a:pt x="347" y="1639"/>
                    <a:pt x="189" y="1765"/>
                  </a:cubicBezTo>
                  <a:cubicBezTo>
                    <a:pt x="32" y="1891"/>
                    <a:pt x="0" y="2080"/>
                    <a:pt x="126" y="2237"/>
                  </a:cubicBezTo>
                  <a:cubicBezTo>
                    <a:pt x="175" y="2359"/>
                    <a:pt x="300" y="2406"/>
                    <a:pt x="427" y="2406"/>
                  </a:cubicBezTo>
                  <a:cubicBezTo>
                    <a:pt x="463" y="2406"/>
                    <a:pt x="500" y="2402"/>
                    <a:pt x="536" y="2395"/>
                  </a:cubicBezTo>
                  <a:cubicBezTo>
                    <a:pt x="580" y="2382"/>
                    <a:pt x="624" y="2376"/>
                    <a:pt x="667" y="2376"/>
                  </a:cubicBezTo>
                  <a:cubicBezTo>
                    <a:pt x="840" y="2376"/>
                    <a:pt x="996" y="2477"/>
                    <a:pt x="1071" y="2678"/>
                  </a:cubicBezTo>
                  <a:cubicBezTo>
                    <a:pt x="1103" y="2867"/>
                    <a:pt x="1260" y="2993"/>
                    <a:pt x="1418" y="2993"/>
                  </a:cubicBezTo>
                  <a:cubicBezTo>
                    <a:pt x="1575" y="2993"/>
                    <a:pt x="1733" y="2867"/>
                    <a:pt x="1765" y="2678"/>
                  </a:cubicBezTo>
                  <a:cubicBezTo>
                    <a:pt x="1789" y="2483"/>
                    <a:pt x="1946" y="2363"/>
                    <a:pt x="2118" y="2363"/>
                  </a:cubicBezTo>
                  <a:cubicBezTo>
                    <a:pt x="2168" y="2363"/>
                    <a:pt x="2219" y="2373"/>
                    <a:pt x="2269" y="2395"/>
                  </a:cubicBezTo>
                  <a:cubicBezTo>
                    <a:pt x="2309" y="2411"/>
                    <a:pt x="2354" y="2419"/>
                    <a:pt x="2399" y="2419"/>
                  </a:cubicBezTo>
                  <a:cubicBezTo>
                    <a:pt x="2530" y="2419"/>
                    <a:pt x="2663" y="2354"/>
                    <a:pt x="2710" y="2237"/>
                  </a:cubicBezTo>
                  <a:cubicBezTo>
                    <a:pt x="2804" y="2080"/>
                    <a:pt x="2741" y="1891"/>
                    <a:pt x="2647" y="1765"/>
                  </a:cubicBezTo>
                  <a:cubicBezTo>
                    <a:pt x="2489" y="1607"/>
                    <a:pt x="2489" y="1323"/>
                    <a:pt x="2647" y="1197"/>
                  </a:cubicBezTo>
                  <a:cubicBezTo>
                    <a:pt x="2804" y="1103"/>
                    <a:pt x="2804" y="914"/>
                    <a:pt x="2710" y="756"/>
                  </a:cubicBezTo>
                  <a:cubicBezTo>
                    <a:pt x="2663" y="640"/>
                    <a:pt x="2530" y="575"/>
                    <a:pt x="2399" y="575"/>
                  </a:cubicBezTo>
                  <a:cubicBezTo>
                    <a:pt x="2354" y="575"/>
                    <a:pt x="2309" y="583"/>
                    <a:pt x="2269" y="599"/>
                  </a:cubicBezTo>
                  <a:cubicBezTo>
                    <a:pt x="2235" y="609"/>
                    <a:pt x="2202" y="613"/>
                    <a:pt x="2170" y="613"/>
                  </a:cubicBezTo>
                  <a:cubicBezTo>
                    <a:pt x="1992" y="613"/>
                    <a:pt x="1845" y="475"/>
                    <a:pt x="1765" y="315"/>
                  </a:cubicBezTo>
                  <a:cubicBezTo>
                    <a:pt x="1733" y="126"/>
                    <a:pt x="1575" y="0"/>
                    <a:pt x="141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83" name="Google Shape;10183;p84"/>
            <p:cNvSpPr/>
            <p:nvPr/>
          </p:nvSpPr>
          <p:spPr>
            <a:xfrm>
              <a:off x="-57058375" y="3198925"/>
              <a:ext cx="82700" cy="26800"/>
            </a:xfrm>
            <a:custGeom>
              <a:avLst/>
              <a:gdLst/>
              <a:ahLst/>
              <a:cxnLst/>
              <a:rect l="l" t="t" r="r" b="b"/>
              <a:pathLst>
                <a:path w="3308" h="1072" extrusionOk="0">
                  <a:moveTo>
                    <a:pt x="1638" y="0"/>
                  </a:moveTo>
                  <a:cubicBezTo>
                    <a:pt x="882" y="0"/>
                    <a:pt x="252" y="441"/>
                    <a:pt x="0" y="1071"/>
                  </a:cubicBezTo>
                  <a:cubicBezTo>
                    <a:pt x="504" y="851"/>
                    <a:pt x="1040" y="756"/>
                    <a:pt x="1638" y="756"/>
                  </a:cubicBezTo>
                  <a:cubicBezTo>
                    <a:pt x="2206" y="756"/>
                    <a:pt x="2773" y="851"/>
                    <a:pt x="3308" y="1071"/>
                  </a:cubicBezTo>
                  <a:cubicBezTo>
                    <a:pt x="2993" y="441"/>
                    <a:pt x="2363" y="0"/>
                    <a:pt x="163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84" name="Google Shape;10184;p84"/>
            <p:cNvSpPr/>
            <p:nvPr/>
          </p:nvSpPr>
          <p:spPr>
            <a:xfrm>
              <a:off x="-57173375" y="3338325"/>
              <a:ext cx="319000" cy="179600"/>
            </a:xfrm>
            <a:custGeom>
              <a:avLst/>
              <a:gdLst/>
              <a:ahLst/>
              <a:cxnLst/>
              <a:rect l="l" t="t" r="r" b="b"/>
              <a:pathLst>
                <a:path w="12760" h="7184" extrusionOk="0">
                  <a:moveTo>
                    <a:pt x="4695" y="1198"/>
                  </a:moveTo>
                  <a:cubicBezTo>
                    <a:pt x="4915" y="1198"/>
                    <a:pt x="5073" y="1355"/>
                    <a:pt x="5073" y="1544"/>
                  </a:cubicBezTo>
                  <a:cubicBezTo>
                    <a:pt x="5073" y="1733"/>
                    <a:pt x="4915" y="1891"/>
                    <a:pt x="4695" y="1891"/>
                  </a:cubicBezTo>
                  <a:cubicBezTo>
                    <a:pt x="4506" y="1891"/>
                    <a:pt x="4348" y="1733"/>
                    <a:pt x="4348" y="1544"/>
                  </a:cubicBezTo>
                  <a:cubicBezTo>
                    <a:pt x="4348" y="1355"/>
                    <a:pt x="4506" y="1198"/>
                    <a:pt x="4695" y="1198"/>
                  </a:cubicBezTo>
                  <a:close/>
                  <a:moveTo>
                    <a:pt x="7688" y="1198"/>
                  </a:moveTo>
                  <a:cubicBezTo>
                    <a:pt x="7908" y="1198"/>
                    <a:pt x="8066" y="1355"/>
                    <a:pt x="8066" y="1544"/>
                  </a:cubicBezTo>
                  <a:cubicBezTo>
                    <a:pt x="8066" y="1733"/>
                    <a:pt x="7940" y="1891"/>
                    <a:pt x="7688" y="1891"/>
                  </a:cubicBezTo>
                  <a:cubicBezTo>
                    <a:pt x="7499" y="1891"/>
                    <a:pt x="7341" y="1733"/>
                    <a:pt x="7341" y="1544"/>
                  </a:cubicBezTo>
                  <a:cubicBezTo>
                    <a:pt x="7341" y="1355"/>
                    <a:pt x="7499" y="1198"/>
                    <a:pt x="7688" y="1198"/>
                  </a:cubicBezTo>
                  <a:close/>
                  <a:moveTo>
                    <a:pt x="946" y="2805"/>
                  </a:moveTo>
                  <a:cubicBezTo>
                    <a:pt x="1198" y="3151"/>
                    <a:pt x="1639" y="3403"/>
                    <a:pt x="2111" y="3403"/>
                  </a:cubicBezTo>
                  <a:cubicBezTo>
                    <a:pt x="2111" y="3844"/>
                    <a:pt x="1765" y="4128"/>
                    <a:pt x="1355" y="4128"/>
                  </a:cubicBezTo>
                  <a:cubicBezTo>
                    <a:pt x="977" y="4128"/>
                    <a:pt x="631" y="3781"/>
                    <a:pt x="631" y="3403"/>
                  </a:cubicBezTo>
                  <a:cubicBezTo>
                    <a:pt x="631" y="3151"/>
                    <a:pt x="725" y="2931"/>
                    <a:pt x="946" y="2805"/>
                  </a:cubicBezTo>
                  <a:close/>
                  <a:moveTo>
                    <a:pt x="11531" y="2805"/>
                  </a:moveTo>
                  <a:cubicBezTo>
                    <a:pt x="11720" y="2931"/>
                    <a:pt x="11846" y="3151"/>
                    <a:pt x="11846" y="3403"/>
                  </a:cubicBezTo>
                  <a:cubicBezTo>
                    <a:pt x="11846" y="3844"/>
                    <a:pt x="11531" y="4128"/>
                    <a:pt x="11090" y="4128"/>
                  </a:cubicBezTo>
                  <a:cubicBezTo>
                    <a:pt x="10681" y="4128"/>
                    <a:pt x="10334" y="3781"/>
                    <a:pt x="10334" y="3403"/>
                  </a:cubicBezTo>
                  <a:cubicBezTo>
                    <a:pt x="10807" y="3403"/>
                    <a:pt x="11248" y="3151"/>
                    <a:pt x="11531" y="2805"/>
                  </a:cubicBezTo>
                  <a:close/>
                  <a:moveTo>
                    <a:pt x="7302" y="3718"/>
                  </a:moveTo>
                  <a:cubicBezTo>
                    <a:pt x="7396" y="3718"/>
                    <a:pt x="7483" y="3750"/>
                    <a:pt x="7530" y="3813"/>
                  </a:cubicBezTo>
                  <a:cubicBezTo>
                    <a:pt x="7688" y="3939"/>
                    <a:pt x="7688" y="4191"/>
                    <a:pt x="7530" y="4348"/>
                  </a:cubicBezTo>
                  <a:cubicBezTo>
                    <a:pt x="7184" y="4695"/>
                    <a:pt x="6711" y="4884"/>
                    <a:pt x="6238" y="4884"/>
                  </a:cubicBezTo>
                  <a:cubicBezTo>
                    <a:pt x="5766" y="4884"/>
                    <a:pt x="5262" y="4695"/>
                    <a:pt x="4947" y="4348"/>
                  </a:cubicBezTo>
                  <a:cubicBezTo>
                    <a:pt x="4789" y="4191"/>
                    <a:pt x="4789" y="3939"/>
                    <a:pt x="4947" y="3813"/>
                  </a:cubicBezTo>
                  <a:cubicBezTo>
                    <a:pt x="5026" y="3750"/>
                    <a:pt x="5120" y="3718"/>
                    <a:pt x="5211" y="3718"/>
                  </a:cubicBezTo>
                  <a:cubicBezTo>
                    <a:pt x="5301" y="3718"/>
                    <a:pt x="5388" y="3750"/>
                    <a:pt x="5451" y="3813"/>
                  </a:cubicBezTo>
                  <a:cubicBezTo>
                    <a:pt x="5671" y="4033"/>
                    <a:pt x="5955" y="4144"/>
                    <a:pt x="6238" y="4144"/>
                  </a:cubicBezTo>
                  <a:cubicBezTo>
                    <a:pt x="6522" y="4144"/>
                    <a:pt x="6806" y="4033"/>
                    <a:pt x="7026" y="3813"/>
                  </a:cubicBezTo>
                  <a:cubicBezTo>
                    <a:pt x="7105" y="3750"/>
                    <a:pt x="7207" y="3718"/>
                    <a:pt x="7302" y="3718"/>
                  </a:cubicBezTo>
                  <a:close/>
                  <a:moveTo>
                    <a:pt x="4317" y="1"/>
                  </a:moveTo>
                  <a:cubicBezTo>
                    <a:pt x="3781" y="284"/>
                    <a:pt x="3119" y="410"/>
                    <a:pt x="2552" y="410"/>
                  </a:cubicBezTo>
                  <a:cubicBezTo>
                    <a:pt x="2426" y="410"/>
                    <a:pt x="2300" y="410"/>
                    <a:pt x="2206" y="379"/>
                  </a:cubicBezTo>
                  <a:lnTo>
                    <a:pt x="2206" y="410"/>
                  </a:lnTo>
                  <a:cubicBezTo>
                    <a:pt x="1355" y="410"/>
                    <a:pt x="694" y="1072"/>
                    <a:pt x="694" y="1891"/>
                  </a:cubicBezTo>
                  <a:cubicBezTo>
                    <a:pt x="694" y="1985"/>
                    <a:pt x="694" y="2017"/>
                    <a:pt x="725" y="2112"/>
                  </a:cubicBezTo>
                  <a:cubicBezTo>
                    <a:pt x="253" y="2364"/>
                    <a:pt x="0" y="2836"/>
                    <a:pt x="0" y="3403"/>
                  </a:cubicBezTo>
                  <a:cubicBezTo>
                    <a:pt x="0" y="4222"/>
                    <a:pt x="662" y="4884"/>
                    <a:pt x="1481" y="4884"/>
                  </a:cubicBezTo>
                  <a:cubicBezTo>
                    <a:pt x="1891" y="4884"/>
                    <a:pt x="2237" y="4726"/>
                    <a:pt x="2521" y="4506"/>
                  </a:cubicBezTo>
                  <a:cubicBezTo>
                    <a:pt x="3088" y="6050"/>
                    <a:pt x="4632" y="7184"/>
                    <a:pt x="6364" y="7184"/>
                  </a:cubicBezTo>
                  <a:cubicBezTo>
                    <a:pt x="8097" y="7184"/>
                    <a:pt x="9641" y="6050"/>
                    <a:pt x="10240" y="4506"/>
                  </a:cubicBezTo>
                  <a:cubicBezTo>
                    <a:pt x="10492" y="4726"/>
                    <a:pt x="10870" y="4884"/>
                    <a:pt x="11248" y="4884"/>
                  </a:cubicBezTo>
                  <a:cubicBezTo>
                    <a:pt x="12067" y="4884"/>
                    <a:pt x="12760" y="4222"/>
                    <a:pt x="12760" y="3403"/>
                  </a:cubicBezTo>
                  <a:cubicBezTo>
                    <a:pt x="12571" y="2836"/>
                    <a:pt x="12256" y="2364"/>
                    <a:pt x="11846" y="2112"/>
                  </a:cubicBezTo>
                  <a:lnTo>
                    <a:pt x="11846" y="1891"/>
                  </a:lnTo>
                  <a:cubicBezTo>
                    <a:pt x="11846" y="1072"/>
                    <a:pt x="11153" y="410"/>
                    <a:pt x="10334" y="410"/>
                  </a:cubicBezTo>
                  <a:lnTo>
                    <a:pt x="10334" y="379"/>
                  </a:lnTo>
                  <a:cubicBezTo>
                    <a:pt x="10208" y="379"/>
                    <a:pt x="10114" y="410"/>
                    <a:pt x="9988" y="410"/>
                  </a:cubicBezTo>
                  <a:cubicBezTo>
                    <a:pt x="9357" y="410"/>
                    <a:pt x="8727" y="253"/>
                    <a:pt x="8160" y="1"/>
                  </a:cubicBezTo>
                  <a:lnTo>
                    <a:pt x="8160" y="32"/>
                  </a:lnTo>
                  <a:cubicBezTo>
                    <a:pt x="7971" y="410"/>
                    <a:pt x="7593" y="599"/>
                    <a:pt x="7184" y="599"/>
                  </a:cubicBezTo>
                  <a:cubicBezTo>
                    <a:pt x="6995" y="946"/>
                    <a:pt x="6648" y="1198"/>
                    <a:pt x="6238" y="1198"/>
                  </a:cubicBezTo>
                  <a:cubicBezTo>
                    <a:pt x="5860" y="1198"/>
                    <a:pt x="5451" y="946"/>
                    <a:pt x="5293" y="599"/>
                  </a:cubicBezTo>
                  <a:cubicBezTo>
                    <a:pt x="4852" y="599"/>
                    <a:pt x="4506" y="410"/>
                    <a:pt x="4317" y="32"/>
                  </a:cubicBezTo>
                  <a:lnTo>
                    <a:pt x="431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85" name="Google Shape;10185;p84"/>
          <p:cNvGrpSpPr/>
          <p:nvPr/>
        </p:nvGrpSpPr>
        <p:grpSpPr>
          <a:xfrm>
            <a:off x="7663388" y="2679983"/>
            <a:ext cx="476264" cy="419587"/>
            <a:chOff x="-57176525" y="3610050"/>
            <a:chExt cx="317425" cy="279650"/>
          </a:xfrm>
        </p:grpSpPr>
        <p:sp>
          <p:nvSpPr>
            <p:cNvPr id="10186" name="Google Shape;10186;p84"/>
            <p:cNvSpPr/>
            <p:nvPr/>
          </p:nvSpPr>
          <p:spPr>
            <a:xfrm>
              <a:off x="-57109575" y="3610050"/>
              <a:ext cx="181950" cy="56750"/>
            </a:xfrm>
            <a:custGeom>
              <a:avLst/>
              <a:gdLst/>
              <a:ahLst/>
              <a:cxnLst/>
              <a:rect l="l" t="t" r="r" b="b"/>
              <a:pathLst>
                <a:path w="7278" h="2270" extrusionOk="0">
                  <a:moveTo>
                    <a:pt x="3655" y="1"/>
                  </a:moveTo>
                  <a:cubicBezTo>
                    <a:pt x="2080" y="1"/>
                    <a:pt x="693" y="914"/>
                    <a:pt x="0" y="2269"/>
                  </a:cubicBezTo>
                  <a:lnTo>
                    <a:pt x="7278" y="2269"/>
                  </a:lnTo>
                  <a:cubicBezTo>
                    <a:pt x="6648" y="914"/>
                    <a:pt x="5262" y="1"/>
                    <a:pt x="365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87" name="Google Shape;10187;p84"/>
            <p:cNvSpPr/>
            <p:nvPr/>
          </p:nvSpPr>
          <p:spPr>
            <a:xfrm>
              <a:off x="-57120600" y="3684100"/>
              <a:ext cx="88225" cy="36375"/>
            </a:xfrm>
            <a:custGeom>
              <a:avLst/>
              <a:gdLst/>
              <a:ahLst/>
              <a:cxnLst/>
              <a:rect l="l" t="t" r="r" b="b"/>
              <a:pathLst>
                <a:path w="3529" h="1455" extrusionOk="0">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88" name="Google Shape;10188;p84"/>
            <p:cNvSpPr/>
            <p:nvPr/>
          </p:nvSpPr>
          <p:spPr>
            <a:xfrm>
              <a:off x="-57176525" y="3747100"/>
              <a:ext cx="28375" cy="67775"/>
            </a:xfrm>
            <a:custGeom>
              <a:avLst/>
              <a:gdLst/>
              <a:ahLst/>
              <a:cxnLst/>
              <a:rect l="l" t="t" r="r" b="b"/>
              <a:pathLst>
                <a:path w="1135" h="2711" extrusionOk="0">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89" name="Google Shape;10189;p84"/>
            <p:cNvSpPr/>
            <p:nvPr/>
          </p:nvSpPr>
          <p:spPr>
            <a:xfrm>
              <a:off x="-57139500" y="3743175"/>
              <a:ext cx="37825" cy="89025"/>
            </a:xfrm>
            <a:custGeom>
              <a:avLst/>
              <a:gdLst/>
              <a:ahLst/>
              <a:cxnLst/>
              <a:rect l="l" t="t" r="r" b="b"/>
              <a:pathLst>
                <a:path w="1513" h="3561" extrusionOk="0">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90" name="Google Shape;10190;p84"/>
            <p:cNvSpPr/>
            <p:nvPr/>
          </p:nvSpPr>
          <p:spPr>
            <a:xfrm>
              <a:off x="-57104075" y="3684875"/>
              <a:ext cx="244975" cy="204825"/>
            </a:xfrm>
            <a:custGeom>
              <a:avLst/>
              <a:gdLst/>
              <a:ahLst/>
              <a:cxnLst/>
              <a:rect l="l" t="t" r="r" b="b"/>
              <a:pathLst>
                <a:path w="9799" h="8193" extrusionOk="0">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191" name="Google Shape;10191;p84"/>
          <p:cNvGrpSpPr/>
          <p:nvPr/>
        </p:nvGrpSpPr>
        <p:grpSpPr>
          <a:xfrm>
            <a:off x="7705572" y="3238056"/>
            <a:ext cx="431365" cy="478365"/>
            <a:chOff x="-57162350" y="3982000"/>
            <a:chExt cx="287500" cy="318825"/>
          </a:xfrm>
        </p:grpSpPr>
        <p:sp>
          <p:nvSpPr>
            <p:cNvPr id="10192" name="Google Shape;10192;p84"/>
            <p:cNvSpPr/>
            <p:nvPr/>
          </p:nvSpPr>
          <p:spPr>
            <a:xfrm>
              <a:off x="-56989850" y="4151150"/>
              <a:ext cx="55150" cy="55150"/>
            </a:xfrm>
            <a:custGeom>
              <a:avLst/>
              <a:gdLst/>
              <a:ahLst/>
              <a:cxnLst/>
              <a:rect l="l" t="t" r="r" b="b"/>
              <a:pathLst>
                <a:path w="2206" h="2206" extrusionOk="0">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93" name="Google Shape;10193;p84"/>
            <p:cNvSpPr/>
            <p:nvPr/>
          </p:nvSpPr>
          <p:spPr>
            <a:xfrm>
              <a:off x="-57162350" y="3982000"/>
              <a:ext cx="287500" cy="161300"/>
            </a:xfrm>
            <a:custGeom>
              <a:avLst/>
              <a:gdLst/>
              <a:ahLst/>
              <a:cxnLst/>
              <a:rect l="l" t="t" r="r" b="b"/>
              <a:pathLst>
                <a:path w="11500" h="6452" extrusionOk="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94" name="Google Shape;10194;p84"/>
            <p:cNvSpPr/>
            <p:nvPr/>
          </p:nvSpPr>
          <p:spPr>
            <a:xfrm>
              <a:off x="-57119850" y="4066875"/>
              <a:ext cx="126075" cy="111875"/>
            </a:xfrm>
            <a:custGeom>
              <a:avLst/>
              <a:gdLst/>
              <a:ahLst/>
              <a:cxnLst/>
              <a:rect l="l" t="t" r="r" b="b"/>
              <a:pathLst>
                <a:path w="5043" h="4475" extrusionOk="0">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95" name="Google Shape;10195;p84"/>
            <p:cNvSpPr/>
            <p:nvPr/>
          </p:nvSpPr>
          <p:spPr>
            <a:xfrm>
              <a:off x="-57100925" y="4151150"/>
              <a:ext cx="55175" cy="55150"/>
            </a:xfrm>
            <a:custGeom>
              <a:avLst/>
              <a:gdLst/>
              <a:ahLst/>
              <a:cxnLst/>
              <a:rect l="l" t="t" r="r" b="b"/>
              <a:pathLst>
                <a:path w="2207" h="2206" extrusionOk="0">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96" name="Google Shape;10196;p84"/>
            <p:cNvSpPr/>
            <p:nvPr/>
          </p:nvSpPr>
          <p:spPr>
            <a:xfrm>
              <a:off x="-57119825" y="4179500"/>
              <a:ext cx="204800" cy="121325"/>
            </a:xfrm>
            <a:custGeom>
              <a:avLst/>
              <a:gdLst/>
              <a:ahLst/>
              <a:cxnLst/>
              <a:rect l="l" t="t" r="r" b="b"/>
              <a:pathLst>
                <a:path w="8192" h="4853" extrusionOk="0">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97" name="Google Shape;10197;p84"/>
            <p:cNvSpPr/>
            <p:nvPr/>
          </p:nvSpPr>
          <p:spPr>
            <a:xfrm>
              <a:off x="-57158400" y="4156675"/>
              <a:ext cx="18900" cy="63825"/>
            </a:xfrm>
            <a:custGeom>
              <a:avLst/>
              <a:gdLst/>
              <a:ahLst/>
              <a:cxnLst/>
              <a:rect l="l" t="t" r="r" b="b"/>
              <a:pathLst>
                <a:path w="756" h="2553"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98" name="Google Shape;10198;p84"/>
            <p:cNvSpPr/>
            <p:nvPr/>
          </p:nvSpPr>
          <p:spPr>
            <a:xfrm>
              <a:off x="-56896125" y="4155875"/>
              <a:ext cx="18925" cy="63825"/>
            </a:xfrm>
            <a:custGeom>
              <a:avLst/>
              <a:gdLst/>
              <a:ahLst/>
              <a:cxnLst/>
              <a:rect l="l" t="t" r="r" b="b"/>
              <a:pathLst>
                <a:path w="757" h="2553" extrusionOk="0">
                  <a:moveTo>
                    <a:pt x="0" y="1"/>
                  </a:moveTo>
                  <a:lnTo>
                    <a:pt x="0" y="2553"/>
                  </a:lnTo>
                  <a:cubicBezTo>
                    <a:pt x="441" y="2269"/>
                    <a:pt x="756" y="1796"/>
                    <a:pt x="756" y="1261"/>
                  </a:cubicBezTo>
                  <a:cubicBezTo>
                    <a:pt x="756" y="757"/>
                    <a:pt x="441" y="284"/>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199" name="Google Shape;10199;p84"/>
            <p:cNvSpPr/>
            <p:nvPr/>
          </p:nvSpPr>
          <p:spPr>
            <a:xfrm>
              <a:off x="-56924475" y="4149575"/>
              <a:ext cx="9450" cy="29175"/>
            </a:xfrm>
            <a:custGeom>
              <a:avLst/>
              <a:gdLst/>
              <a:ahLst/>
              <a:cxnLst/>
              <a:rect l="l" t="t" r="r" b="b"/>
              <a:pathLst>
                <a:path w="378" h="1167" extrusionOk="0">
                  <a:moveTo>
                    <a:pt x="0" y="1"/>
                  </a:moveTo>
                  <a:cubicBezTo>
                    <a:pt x="221" y="379"/>
                    <a:pt x="378" y="757"/>
                    <a:pt x="378" y="1166"/>
                  </a:cubicBezTo>
                  <a:lnTo>
                    <a:pt x="378" y="883"/>
                  </a:lnTo>
                  <a:lnTo>
                    <a:pt x="37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00" name="Google Shape;10200;p84"/>
          <p:cNvGrpSpPr/>
          <p:nvPr/>
        </p:nvGrpSpPr>
        <p:grpSpPr>
          <a:xfrm>
            <a:off x="10610661" y="2043395"/>
            <a:ext cx="477465" cy="475101"/>
            <a:chOff x="-55202750" y="3198925"/>
            <a:chExt cx="318225" cy="316650"/>
          </a:xfrm>
        </p:grpSpPr>
        <p:sp>
          <p:nvSpPr>
            <p:cNvPr id="10201" name="Google Shape;10201;p84"/>
            <p:cNvSpPr/>
            <p:nvPr/>
          </p:nvSpPr>
          <p:spPr>
            <a:xfrm>
              <a:off x="-55130275" y="3293425"/>
              <a:ext cx="167775" cy="168575"/>
            </a:xfrm>
            <a:custGeom>
              <a:avLst/>
              <a:gdLst/>
              <a:ahLst/>
              <a:cxnLst/>
              <a:rect l="l" t="t" r="r" b="b"/>
              <a:pathLst>
                <a:path w="6711" h="6743" extrusionOk="0">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02" name="Google Shape;10202;p84"/>
            <p:cNvSpPr/>
            <p:nvPr/>
          </p:nvSpPr>
          <p:spPr>
            <a:xfrm>
              <a:off x="-55202750" y="3198925"/>
              <a:ext cx="318225" cy="316650"/>
            </a:xfrm>
            <a:custGeom>
              <a:avLst/>
              <a:gdLst/>
              <a:ahLst/>
              <a:cxnLst/>
              <a:rect l="l" t="t" r="r" b="b"/>
              <a:pathLst>
                <a:path w="12729" h="12666" extrusionOk="0">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03" name="Google Shape;10203;p84"/>
          <p:cNvGrpSpPr/>
          <p:nvPr/>
        </p:nvGrpSpPr>
        <p:grpSpPr>
          <a:xfrm>
            <a:off x="10624839" y="2650462"/>
            <a:ext cx="449107" cy="477465"/>
            <a:chOff x="-55194875" y="3590375"/>
            <a:chExt cx="299325" cy="318225"/>
          </a:xfrm>
        </p:grpSpPr>
        <p:sp>
          <p:nvSpPr>
            <p:cNvPr id="10204" name="Google Shape;10204;p84"/>
            <p:cNvSpPr/>
            <p:nvPr/>
          </p:nvSpPr>
          <p:spPr>
            <a:xfrm>
              <a:off x="-55194875" y="3667550"/>
              <a:ext cx="37050" cy="241050"/>
            </a:xfrm>
            <a:custGeom>
              <a:avLst/>
              <a:gdLst/>
              <a:ahLst/>
              <a:cxnLst/>
              <a:rect l="l" t="t" r="r" b="b"/>
              <a:pathLst>
                <a:path w="1482" h="9642" extrusionOk="0">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05" name="Google Shape;10205;p84"/>
            <p:cNvSpPr/>
            <p:nvPr/>
          </p:nvSpPr>
          <p:spPr>
            <a:xfrm>
              <a:off x="-55065700" y="3643925"/>
              <a:ext cx="132350" cy="40200"/>
            </a:xfrm>
            <a:custGeom>
              <a:avLst/>
              <a:gdLst/>
              <a:ahLst/>
              <a:cxnLst/>
              <a:rect l="l" t="t" r="r" b="b"/>
              <a:pathLst>
                <a:path w="5294" h="1608" extrusionOk="0">
                  <a:moveTo>
                    <a:pt x="5294" y="1"/>
                  </a:moveTo>
                  <a:lnTo>
                    <a:pt x="1" y="1607"/>
                  </a:lnTo>
                  <a:lnTo>
                    <a:pt x="5294" y="1607"/>
                  </a:lnTo>
                  <a:lnTo>
                    <a:pt x="529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06" name="Google Shape;10206;p84"/>
            <p:cNvSpPr/>
            <p:nvPr/>
          </p:nvSpPr>
          <p:spPr>
            <a:xfrm>
              <a:off x="-55138950" y="3703000"/>
              <a:ext cx="204800" cy="168575"/>
            </a:xfrm>
            <a:custGeom>
              <a:avLst/>
              <a:gdLst/>
              <a:ahLst/>
              <a:cxnLst/>
              <a:rect l="l" t="t" r="r" b="b"/>
              <a:pathLst>
                <a:path w="8192" h="6743" extrusionOk="0">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07" name="Google Shape;10207;p84"/>
            <p:cNvSpPr/>
            <p:nvPr/>
          </p:nvSpPr>
          <p:spPr>
            <a:xfrm>
              <a:off x="-55138950" y="3590375"/>
              <a:ext cx="204025" cy="92950"/>
            </a:xfrm>
            <a:custGeom>
              <a:avLst/>
              <a:gdLst/>
              <a:ahLst/>
              <a:cxnLst/>
              <a:rect l="l" t="t" r="r" b="b"/>
              <a:pathLst>
                <a:path w="8161" h="3718" extrusionOk="0">
                  <a:moveTo>
                    <a:pt x="1860" y="0"/>
                  </a:moveTo>
                  <a:cubicBezTo>
                    <a:pt x="820" y="0"/>
                    <a:pt x="1" y="851"/>
                    <a:pt x="1" y="1859"/>
                  </a:cubicBezTo>
                  <a:lnTo>
                    <a:pt x="1" y="3718"/>
                  </a:lnTo>
                  <a:lnTo>
                    <a:pt x="316" y="3718"/>
                  </a:lnTo>
                  <a:lnTo>
                    <a:pt x="8161" y="1386"/>
                  </a:lnTo>
                  <a:cubicBezTo>
                    <a:pt x="7972" y="599"/>
                    <a:pt x="7215" y="0"/>
                    <a:pt x="63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08" name="Google Shape;10208;p84"/>
            <p:cNvSpPr/>
            <p:nvPr/>
          </p:nvSpPr>
          <p:spPr>
            <a:xfrm>
              <a:off x="-54914475" y="3688825"/>
              <a:ext cx="18925" cy="64600"/>
            </a:xfrm>
            <a:custGeom>
              <a:avLst/>
              <a:gdLst/>
              <a:ahLst/>
              <a:cxnLst/>
              <a:rect l="l" t="t" r="r" b="b"/>
              <a:pathLst>
                <a:path w="757" h="2584" extrusionOk="0">
                  <a:moveTo>
                    <a:pt x="1" y="0"/>
                  </a:moveTo>
                  <a:lnTo>
                    <a:pt x="1" y="2584"/>
                  </a:lnTo>
                  <a:cubicBezTo>
                    <a:pt x="442" y="2300"/>
                    <a:pt x="757" y="1828"/>
                    <a:pt x="757" y="1261"/>
                  </a:cubicBezTo>
                  <a:cubicBezTo>
                    <a:pt x="757" y="756"/>
                    <a:pt x="442" y="284"/>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09" name="Google Shape;10209;p84"/>
          <p:cNvGrpSpPr/>
          <p:nvPr/>
        </p:nvGrpSpPr>
        <p:grpSpPr>
          <a:xfrm>
            <a:off x="10630996" y="3240156"/>
            <a:ext cx="476264" cy="476264"/>
            <a:chOff x="-55203525" y="3983400"/>
            <a:chExt cx="317425" cy="317425"/>
          </a:xfrm>
        </p:grpSpPr>
        <p:sp>
          <p:nvSpPr>
            <p:cNvPr id="10210" name="Google Shape;10210;p84"/>
            <p:cNvSpPr/>
            <p:nvPr/>
          </p:nvSpPr>
          <p:spPr>
            <a:xfrm>
              <a:off x="-55147600" y="4094450"/>
              <a:ext cx="204800" cy="206375"/>
            </a:xfrm>
            <a:custGeom>
              <a:avLst/>
              <a:gdLst/>
              <a:ahLst/>
              <a:cxnLst/>
              <a:rect l="l" t="t" r="r" b="b"/>
              <a:pathLst>
                <a:path w="8192" h="8255" extrusionOk="0">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11" name="Google Shape;10211;p84"/>
            <p:cNvSpPr/>
            <p:nvPr/>
          </p:nvSpPr>
          <p:spPr>
            <a:xfrm>
              <a:off x="-55203525" y="4027500"/>
              <a:ext cx="317425" cy="196925"/>
            </a:xfrm>
            <a:custGeom>
              <a:avLst/>
              <a:gdLst/>
              <a:ahLst/>
              <a:cxnLst/>
              <a:rect l="l" t="t" r="r" b="b"/>
              <a:pathLst>
                <a:path w="12697" h="7877" extrusionOk="0">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12" name="Google Shape;10212;p84"/>
            <p:cNvSpPr/>
            <p:nvPr/>
          </p:nvSpPr>
          <p:spPr>
            <a:xfrm>
              <a:off x="-55128700" y="3983400"/>
              <a:ext cx="166200" cy="54350"/>
            </a:xfrm>
            <a:custGeom>
              <a:avLst/>
              <a:gdLst/>
              <a:ahLst/>
              <a:cxnLst/>
              <a:rect l="l" t="t" r="r" b="b"/>
              <a:pathLst>
                <a:path w="6648" h="2174" extrusionOk="0">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13" name="Google Shape;10213;p84"/>
          <p:cNvGrpSpPr/>
          <p:nvPr/>
        </p:nvGrpSpPr>
        <p:grpSpPr>
          <a:xfrm>
            <a:off x="8852969" y="3849566"/>
            <a:ext cx="447907" cy="478628"/>
            <a:chOff x="-53232900" y="3192625"/>
            <a:chExt cx="298525" cy="319000"/>
          </a:xfrm>
        </p:grpSpPr>
        <p:sp>
          <p:nvSpPr>
            <p:cNvPr id="10214" name="Google Shape;10214;p84"/>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15" name="Google Shape;10215;p84"/>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16" name="Google Shape;10216;p84"/>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17" name="Google Shape;10217;p84"/>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18" name="Google Shape;10218;p84"/>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19" name="Google Shape;10219;p84"/>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20" name="Google Shape;10220;p84"/>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21" name="Google Shape;10221;p84"/>
            <p:cNvSpPr/>
            <p:nvPr/>
          </p:nvSpPr>
          <p:spPr>
            <a:xfrm>
              <a:off x="-53224225" y="3192625"/>
              <a:ext cx="223700" cy="74850"/>
            </a:xfrm>
            <a:custGeom>
              <a:avLst/>
              <a:gdLst/>
              <a:ahLst/>
              <a:cxnLst/>
              <a:rect l="l" t="t" r="r" b="b"/>
              <a:pathLst>
                <a:path w="8948" h="2994" extrusionOk="0">
                  <a:moveTo>
                    <a:pt x="4506" y="0"/>
                  </a:moveTo>
                  <a:cubicBezTo>
                    <a:pt x="2489" y="0"/>
                    <a:pt x="756" y="1260"/>
                    <a:pt x="0" y="2993"/>
                  </a:cubicBezTo>
                  <a:lnTo>
                    <a:pt x="8948" y="2993"/>
                  </a:lnTo>
                  <a:cubicBezTo>
                    <a:pt x="8255" y="1260"/>
                    <a:pt x="6522" y="0"/>
                    <a:pt x="450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22" name="Google Shape;10222;p84"/>
          <p:cNvGrpSpPr/>
          <p:nvPr/>
        </p:nvGrpSpPr>
        <p:grpSpPr>
          <a:xfrm>
            <a:off x="8838791" y="4477531"/>
            <a:ext cx="476264" cy="475101"/>
            <a:chOff x="-53242350" y="3584850"/>
            <a:chExt cx="317425" cy="316650"/>
          </a:xfrm>
        </p:grpSpPr>
        <p:sp>
          <p:nvSpPr>
            <p:cNvPr id="10223" name="Google Shape;10223;p84"/>
            <p:cNvSpPr/>
            <p:nvPr/>
          </p:nvSpPr>
          <p:spPr>
            <a:xfrm>
              <a:off x="-53202975" y="3584850"/>
              <a:ext cx="237900" cy="98475"/>
            </a:xfrm>
            <a:custGeom>
              <a:avLst/>
              <a:gdLst/>
              <a:ahLst/>
              <a:cxnLst/>
              <a:rect l="l" t="t" r="r" b="b"/>
              <a:pathLst>
                <a:path w="9516" h="3939" extrusionOk="0">
                  <a:moveTo>
                    <a:pt x="4758" y="1"/>
                  </a:moveTo>
                  <a:cubicBezTo>
                    <a:pt x="2395" y="1"/>
                    <a:pt x="411" y="1702"/>
                    <a:pt x="1" y="3939"/>
                  </a:cubicBezTo>
                  <a:cubicBezTo>
                    <a:pt x="190" y="3781"/>
                    <a:pt x="474" y="3687"/>
                    <a:pt x="694" y="3655"/>
                  </a:cubicBezTo>
                  <a:cubicBezTo>
                    <a:pt x="2033" y="3435"/>
                    <a:pt x="3396" y="3324"/>
                    <a:pt x="4758" y="3324"/>
                  </a:cubicBezTo>
                  <a:cubicBezTo>
                    <a:pt x="6121" y="3324"/>
                    <a:pt x="7483" y="3435"/>
                    <a:pt x="8822" y="3655"/>
                  </a:cubicBezTo>
                  <a:cubicBezTo>
                    <a:pt x="9074" y="3687"/>
                    <a:pt x="9326" y="3813"/>
                    <a:pt x="9515" y="3939"/>
                  </a:cubicBezTo>
                  <a:cubicBezTo>
                    <a:pt x="9074" y="1702"/>
                    <a:pt x="7121" y="1"/>
                    <a:pt x="475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24" name="Google Shape;10224;p84"/>
            <p:cNvSpPr/>
            <p:nvPr/>
          </p:nvSpPr>
          <p:spPr>
            <a:xfrm>
              <a:off x="-53242350" y="3711650"/>
              <a:ext cx="80350" cy="155975"/>
            </a:xfrm>
            <a:custGeom>
              <a:avLst/>
              <a:gdLst/>
              <a:ahLst/>
              <a:cxnLst/>
              <a:rect l="l" t="t" r="r" b="b"/>
              <a:pathLst>
                <a:path w="3214" h="6239" extrusionOk="0">
                  <a:moveTo>
                    <a:pt x="820" y="1"/>
                  </a:moveTo>
                  <a:cubicBezTo>
                    <a:pt x="316" y="442"/>
                    <a:pt x="1" y="1041"/>
                    <a:pt x="1" y="1734"/>
                  </a:cubicBezTo>
                  <a:cubicBezTo>
                    <a:pt x="1" y="2395"/>
                    <a:pt x="316" y="2994"/>
                    <a:pt x="788" y="3403"/>
                  </a:cubicBezTo>
                  <a:lnTo>
                    <a:pt x="788" y="5136"/>
                  </a:lnTo>
                  <a:cubicBezTo>
                    <a:pt x="788" y="5766"/>
                    <a:pt x="1292" y="6239"/>
                    <a:pt x="1891" y="6239"/>
                  </a:cubicBezTo>
                  <a:lnTo>
                    <a:pt x="3214" y="6239"/>
                  </a:lnTo>
                  <a:cubicBezTo>
                    <a:pt x="3057" y="6081"/>
                    <a:pt x="2742" y="5609"/>
                    <a:pt x="2679" y="5451"/>
                  </a:cubicBezTo>
                  <a:lnTo>
                    <a:pt x="1828" y="5451"/>
                  </a:lnTo>
                  <a:cubicBezTo>
                    <a:pt x="1639" y="5451"/>
                    <a:pt x="1481" y="5294"/>
                    <a:pt x="1481" y="5073"/>
                  </a:cubicBezTo>
                  <a:lnTo>
                    <a:pt x="1481" y="2805"/>
                  </a:lnTo>
                  <a:cubicBezTo>
                    <a:pt x="1103" y="2490"/>
                    <a:pt x="820" y="2049"/>
                    <a:pt x="788" y="1545"/>
                  </a:cubicBezTo>
                  <a:cubicBezTo>
                    <a:pt x="788" y="1513"/>
                    <a:pt x="725" y="1419"/>
                    <a:pt x="725" y="1356"/>
                  </a:cubicBezTo>
                  <a:lnTo>
                    <a:pt x="725" y="411"/>
                  </a:lnTo>
                  <a:cubicBezTo>
                    <a:pt x="725" y="348"/>
                    <a:pt x="788" y="158"/>
                    <a:pt x="82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25" name="Google Shape;10225;p84"/>
            <p:cNvSpPr/>
            <p:nvPr/>
          </p:nvSpPr>
          <p:spPr>
            <a:xfrm>
              <a:off x="-53206125" y="3686850"/>
              <a:ext cx="243400" cy="84700"/>
            </a:xfrm>
            <a:custGeom>
              <a:avLst/>
              <a:gdLst/>
              <a:ahLst/>
              <a:cxnLst/>
              <a:rect l="l" t="t" r="r" b="b"/>
              <a:pathLst>
                <a:path w="9736" h="3388" extrusionOk="0">
                  <a:moveTo>
                    <a:pt x="4857" y="1"/>
                  </a:moveTo>
                  <a:cubicBezTo>
                    <a:pt x="3545" y="1"/>
                    <a:pt x="2238" y="111"/>
                    <a:pt x="946" y="331"/>
                  </a:cubicBezTo>
                  <a:cubicBezTo>
                    <a:pt x="442" y="394"/>
                    <a:pt x="1" y="867"/>
                    <a:pt x="1" y="1434"/>
                  </a:cubicBezTo>
                  <a:lnTo>
                    <a:pt x="1" y="2285"/>
                  </a:lnTo>
                  <a:cubicBezTo>
                    <a:pt x="1" y="2915"/>
                    <a:pt x="505" y="3387"/>
                    <a:pt x="1104" y="3387"/>
                  </a:cubicBezTo>
                  <a:lnTo>
                    <a:pt x="3782" y="3387"/>
                  </a:lnTo>
                  <a:cubicBezTo>
                    <a:pt x="3876" y="3387"/>
                    <a:pt x="3971" y="3356"/>
                    <a:pt x="4065" y="3261"/>
                  </a:cubicBezTo>
                  <a:lnTo>
                    <a:pt x="4569" y="2757"/>
                  </a:lnTo>
                  <a:cubicBezTo>
                    <a:pt x="4648" y="2678"/>
                    <a:pt x="4750" y="2639"/>
                    <a:pt x="4845" y="2639"/>
                  </a:cubicBezTo>
                  <a:cubicBezTo>
                    <a:pt x="4939" y="2639"/>
                    <a:pt x="5026" y="2678"/>
                    <a:pt x="5073" y="2757"/>
                  </a:cubicBezTo>
                  <a:lnTo>
                    <a:pt x="5609" y="3261"/>
                  </a:lnTo>
                  <a:cubicBezTo>
                    <a:pt x="5672" y="3356"/>
                    <a:pt x="5766" y="3387"/>
                    <a:pt x="5861" y="3387"/>
                  </a:cubicBezTo>
                  <a:lnTo>
                    <a:pt x="8539" y="3387"/>
                  </a:lnTo>
                  <a:cubicBezTo>
                    <a:pt x="9169" y="3387"/>
                    <a:pt x="9641" y="2883"/>
                    <a:pt x="9641" y="2285"/>
                  </a:cubicBezTo>
                  <a:lnTo>
                    <a:pt x="9641" y="1434"/>
                  </a:lnTo>
                  <a:lnTo>
                    <a:pt x="9736" y="1434"/>
                  </a:lnTo>
                  <a:cubicBezTo>
                    <a:pt x="9736" y="867"/>
                    <a:pt x="9295" y="394"/>
                    <a:pt x="8791" y="331"/>
                  </a:cubicBezTo>
                  <a:cubicBezTo>
                    <a:pt x="7483" y="111"/>
                    <a:pt x="6168" y="1"/>
                    <a:pt x="48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26" name="Google Shape;10226;p84"/>
            <p:cNvSpPr/>
            <p:nvPr/>
          </p:nvSpPr>
          <p:spPr>
            <a:xfrm>
              <a:off x="-53186425" y="3775450"/>
              <a:ext cx="205600" cy="126050"/>
            </a:xfrm>
            <a:custGeom>
              <a:avLst/>
              <a:gdLst/>
              <a:ahLst/>
              <a:cxnLst/>
              <a:rect l="l" t="t" r="r" b="b"/>
              <a:pathLst>
                <a:path w="8224" h="5042" extrusionOk="0">
                  <a:moveTo>
                    <a:pt x="5148" y="1710"/>
                  </a:moveTo>
                  <a:cubicBezTo>
                    <a:pt x="5238" y="1710"/>
                    <a:pt x="5325" y="1749"/>
                    <a:pt x="5388" y="1828"/>
                  </a:cubicBezTo>
                  <a:cubicBezTo>
                    <a:pt x="5545" y="1954"/>
                    <a:pt x="5545" y="2175"/>
                    <a:pt x="5419" y="2332"/>
                  </a:cubicBezTo>
                  <a:cubicBezTo>
                    <a:pt x="5073" y="2679"/>
                    <a:pt x="4600" y="2868"/>
                    <a:pt x="4128" y="2868"/>
                  </a:cubicBezTo>
                  <a:cubicBezTo>
                    <a:pt x="3624" y="2868"/>
                    <a:pt x="3151" y="2679"/>
                    <a:pt x="2805" y="2332"/>
                  </a:cubicBezTo>
                  <a:cubicBezTo>
                    <a:pt x="2647" y="2175"/>
                    <a:pt x="2647" y="1954"/>
                    <a:pt x="2805" y="1828"/>
                  </a:cubicBezTo>
                  <a:cubicBezTo>
                    <a:pt x="2883" y="1749"/>
                    <a:pt x="2978" y="1710"/>
                    <a:pt x="3068" y="1710"/>
                  </a:cubicBezTo>
                  <a:cubicBezTo>
                    <a:pt x="3159" y="1710"/>
                    <a:pt x="3246" y="1749"/>
                    <a:pt x="3309" y="1828"/>
                  </a:cubicBezTo>
                  <a:cubicBezTo>
                    <a:pt x="3529" y="2049"/>
                    <a:pt x="3813" y="2159"/>
                    <a:pt x="4096" y="2159"/>
                  </a:cubicBezTo>
                  <a:cubicBezTo>
                    <a:pt x="4380" y="2159"/>
                    <a:pt x="4663" y="2049"/>
                    <a:pt x="4884" y="1828"/>
                  </a:cubicBezTo>
                  <a:cubicBezTo>
                    <a:pt x="4963" y="1749"/>
                    <a:pt x="5057" y="1710"/>
                    <a:pt x="5148" y="1710"/>
                  </a:cubicBezTo>
                  <a:close/>
                  <a:moveTo>
                    <a:pt x="4096" y="1"/>
                  </a:moveTo>
                  <a:lnTo>
                    <a:pt x="3813" y="284"/>
                  </a:lnTo>
                  <a:cubicBezTo>
                    <a:pt x="3624" y="473"/>
                    <a:pt x="3309" y="599"/>
                    <a:pt x="3025" y="599"/>
                  </a:cubicBezTo>
                  <a:lnTo>
                    <a:pt x="1" y="599"/>
                  </a:lnTo>
                  <a:lnTo>
                    <a:pt x="1" y="1009"/>
                  </a:lnTo>
                  <a:cubicBezTo>
                    <a:pt x="1" y="1671"/>
                    <a:pt x="158" y="2301"/>
                    <a:pt x="473" y="2836"/>
                  </a:cubicBezTo>
                  <a:lnTo>
                    <a:pt x="2647" y="2836"/>
                  </a:lnTo>
                  <a:cubicBezTo>
                    <a:pt x="2836" y="2836"/>
                    <a:pt x="2994" y="2994"/>
                    <a:pt x="2994" y="3183"/>
                  </a:cubicBezTo>
                  <a:cubicBezTo>
                    <a:pt x="2994" y="3403"/>
                    <a:pt x="2836" y="3561"/>
                    <a:pt x="2647" y="3561"/>
                  </a:cubicBezTo>
                  <a:lnTo>
                    <a:pt x="977" y="3561"/>
                  </a:lnTo>
                  <a:cubicBezTo>
                    <a:pt x="1733" y="4506"/>
                    <a:pt x="2962" y="5042"/>
                    <a:pt x="4128" y="5042"/>
                  </a:cubicBezTo>
                  <a:cubicBezTo>
                    <a:pt x="6428" y="5042"/>
                    <a:pt x="8223" y="3151"/>
                    <a:pt x="8223" y="946"/>
                  </a:cubicBezTo>
                  <a:lnTo>
                    <a:pt x="8223" y="568"/>
                  </a:lnTo>
                  <a:lnTo>
                    <a:pt x="5199" y="568"/>
                  </a:lnTo>
                  <a:cubicBezTo>
                    <a:pt x="5163" y="571"/>
                    <a:pt x="5128" y="573"/>
                    <a:pt x="5094" y="573"/>
                  </a:cubicBezTo>
                  <a:cubicBezTo>
                    <a:pt x="4795" y="573"/>
                    <a:pt x="4549" y="454"/>
                    <a:pt x="4380" y="284"/>
                  </a:cubicBezTo>
                  <a:lnTo>
                    <a:pt x="409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27" name="Google Shape;10227;p84"/>
            <p:cNvSpPr/>
            <p:nvPr/>
          </p:nvSpPr>
          <p:spPr>
            <a:xfrm>
              <a:off x="-52962725" y="3710875"/>
              <a:ext cx="37800" cy="95325"/>
            </a:xfrm>
            <a:custGeom>
              <a:avLst/>
              <a:gdLst/>
              <a:ahLst/>
              <a:cxnLst/>
              <a:rect l="l" t="t" r="r" b="b"/>
              <a:pathLst>
                <a:path w="1512" h="3813" extrusionOk="0">
                  <a:moveTo>
                    <a:pt x="662" y="0"/>
                  </a:moveTo>
                  <a:lnTo>
                    <a:pt x="662" y="0"/>
                  </a:lnTo>
                  <a:cubicBezTo>
                    <a:pt x="693" y="158"/>
                    <a:pt x="725" y="347"/>
                    <a:pt x="725" y="379"/>
                  </a:cubicBezTo>
                  <a:lnTo>
                    <a:pt x="725" y="1387"/>
                  </a:lnTo>
                  <a:cubicBezTo>
                    <a:pt x="725" y="1481"/>
                    <a:pt x="725" y="1513"/>
                    <a:pt x="693" y="1576"/>
                  </a:cubicBezTo>
                  <a:cubicBezTo>
                    <a:pt x="662" y="2080"/>
                    <a:pt x="378" y="2552"/>
                    <a:pt x="0" y="2836"/>
                  </a:cubicBezTo>
                  <a:lnTo>
                    <a:pt x="0" y="3561"/>
                  </a:lnTo>
                  <a:lnTo>
                    <a:pt x="0" y="3813"/>
                  </a:lnTo>
                  <a:cubicBezTo>
                    <a:pt x="851" y="3497"/>
                    <a:pt x="1512" y="2678"/>
                    <a:pt x="1512" y="1733"/>
                  </a:cubicBezTo>
                  <a:cubicBezTo>
                    <a:pt x="1512" y="1009"/>
                    <a:pt x="1166" y="379"/>
                    <a:pt x="66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28" name="Google Shape;10228;p84"/>
          <p:cNvGrpSpPr/>
          <p:nvPr/>
        </p:nvGrpSpPr>
        <p:grpSpPr>
          <a:xfrm>
            <a:off x="8867150" y="5094466"/>
            <a:ext cx="419549" cy="478665"/>
            <a:chOff x="-53224225" y="3976300"/>
            <a:chExt cx="279625" cy="319025"/>
          </a:xfrm>
        </p:grpSpPr>
        <p:sp>
          <p:nvSpPr>
            <p:cNvPr id="10229" name="Google Shape;10229;p84"/>
            <p:cNvSpPr/>
            <p:nvPr/>
          </p:nvSpPr>
          <p:spPr>
            <a:xfrm>
              <a:off x="-53224225" y="4132250"/>
              <a:ext cx="18925" cy="63825"/>
            </a:xfrm>
            <a:custGeom>
              <a:avLst/>
              <a:gdLst/>
              <a:ahLst/>
              <a:cxnLst/>
              <a:rect l="l" t="t" r="r" b="b"/>
              <a:pathLst>
                <a:path w="757" h="2553" extrusionOk="0">
                  <a:moveTo>
                    <a:pt x="756" y="1"/>
                  </a:moveTo>
                  <a:cubicBezTo>
                    <a:pt x="315" y="284"/>
                    <a:pt x="0" y="757"/>
                    <a:pt x="0" y="1292"/>
                  </a:cubicBezTo>
                  <a:cubicBezTo>
                    <a:pt x="0" y="1796"/>
                    <a:pt x="315" y="2269"/>
                    <a:pt x="756" y="2552"/>
                  </a:cubicBezTo>
                  <a:lnTo>
                    <a:pt x="756" y="2395"/>
                  </a:lnTo>
                  <a:lnTo>
                    <a:pt x="75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30" name="Google Shape;10230;p84"/>
            <p:cNvSpPr/>
            <p:nvPr/>
          </p:nvSpPr>
          <p:spPr>
            <a:xfrm>
              <a:off x="-53185625" y="4014900"/>
              <a:ext cx="204800" cy="117375"/>
            </a:xfrm>
            <a:custGeom>
              <a:avLst/>
              <a:gdLst/>
              <a:ahLst/>
              <a:cxnLst/>
              <a:rect l="l" t="t" r="r" b="b"/>
              <a:pathLst>
                <a:path w="8192" h="4695" extrusionOk="0">
                  <a:moveTo>
                    <a:pt x="4096" y="0"/>
                  </a:moveTo>
                  <a:cubicBezTo>
                    <a:pt x="1859" y="0"/>
                    <a:pt x="0" y="1859"/>
                    <a:pt x="0" y="4096"/>
                  </a:cubicBezTo>
                  <a:lnTo>
                    <a:pt x="0" y="4695"/>
                  </a:lnTo>
                  <a:lnTo>
                    <a:pt x="1638" y="3088"/>
                  </a:lnTo>
                  <a:cubicBezTo>
                    <a:pt x="1675" y="3014"/>
                    <a:pt x="1755" y="2983"/>
                    <a:pt x="1847" y="2983"/>
                  </a:cubicBezTo>
                  <a:cubicBezTo>
                    <a:pt x="1912" y="2983"/>
                    <a:pt x="1983" y="2999"/>
                    <a:pt x="2048" y="3025"/>
                  </a:cubicBezTo>
                  <a:cubicBezTo>
                    <a:pt x="2662" y="3450"/>
                    <a:pt x="3371" y="3663"/>
                    <a:pt x="4080" y="3663"/>
                  </a:cubicBezTo>
                  <a:cubicBezTo>
                    <a:pt x="4789" y="3663"/>
                    <a:pt x="5498" y="3450"/>
                    <a:pt x="6112" y="3025"/>
                  </a:cubicBezTo>
                  <a:cubicBezTo>
                    <a:pt x="6174" y="2987"/>
                    <a:pt x="6241" y="2970"/>
                    <a:pt x="6307" y="2970"/>
                  </a:cubicBezTo>
                  <a:cubicBezTo>
                    <a:pt x="6409" y="2970"/>
                    <a:pt x="6508" y="3011"/>
                    <a:pt x="6585" y="3088"/>
                  </a:cubicBezTo>
                  <a:lnTo>
                    <a:pt x="8191" y="4695"/>
                  </a:lnTo>
                  <a:lnTo>
                    <a:pt x="8191" y="4096"/>
                  </a:lnTo>
                  <a:cubicBezTo>
                    <a:pt x="8191" y="1859"/>
                    <a:pt x="6333" y="0"/>
                    <a:pt x="40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31" name="Google Shape;10231;p84"/>
            <p:cNvSpPr/>
            <p:nvPr/>
          </p:nvSpPr>
          <p:spPr>
            <a:xfrm>
              <a:off x="-53187200" y="4110200"/>
              <a:ext cx="205575" cy="185125"/>
            </a:xfrm>
            <a:custGeom>
              <a:avLst/>
              <a:gdLst/>
              <a:ahLst/>
              <a:cxnLst/>
              <a:rect l="l" t="t" r="r" b="b"/>
              <a:pathLst>
                <a:path w="8223" h="7405" extrusionOk="0">
                  <a:moveTo>
                    <a:pt x="2615" y="1418"/>
                  </a:moveTo>
                  <a:cubicBezTo>
                    <a:pt x="2836" y="1418"/>
                    <a:pt x="2993" y="1576"/>
                    <a:pt x="2993" y="1796"/>
                  </a:cubicBezTo>
                  <a:cubicBezTo>
                    <a:pt x="2993" y="1985"/>
                    <a:pt x="2836" y="2143"/>
                    <a:pt x="2615" y="2143"/>
                  </a:cubicBezTo>
                  <a:cubicBezTo>
                    <a:pt x="2426" y="2143"/>
                    <a:pt x="2268" y="1985"/>
                    <a:pt x="2268" y="1796"/>
                  </a:cubicBezTo>
                  <a:cubicBezTo>
                    <a:pt x="2268" y="1576"/>
                    <a:pt x="2426" y="1418"/>
                    <a:pt x="2615" y="1418"/>
                  </a:cubicBezTo>
                  <a:close/>
                  <a:moveTo>
                    <a:pt x="5608" y="1418"/>
                  </a:moveTo>
                  <a:cubicBezTo>
                    <a:pt x="5829" y="1418"/>
                    <a:pt x="5986" y="1576"/>
                    <a:pt x="5986" y="1796"/>
                  </a:cubicBezTo>
                  <a:cubicBezTo>
                    <a:pt x="5986" y="1985"/>
                    <a:pt x="5829" y="2143"/>
                    <a:pt x="5608" y="2143"/>
                  </a:cubicBezTo>
                  <a:cubicBezTo>
                    <a:pt x="5419" y="2143"/>
                    <a:pt x="5261" y="1985"/>
                    <a:pt x="5261" y="1796"/>
                  </a:cubicBezTo>
                  <a:cubicBezTo>
                    <a:pt x="5261" y="1576"/>
                    <a:pt x="5419" y="1418"/>
                    <a:pt x="5608" y="1418"/>
                  </a:cubicBezTo>
                  <a:close/>
                  <a:moveTo>
                    <a:pt x="5179" y="3978"/>
                  </a:moveTo>
                  <a:cubicBezTo>
                    <a:pt x="5269" y="3978"/>
                    <a:pt x="5356" y="4017"/>
                    <a:pt x="5419" y="4096"/>
                  </a:cubicBezTo>
                  <a:cubicBezTo>
                    <a:pt x="5576" y="4222"/>
                    <a:pt x="5576" y="4474"/>
                    <a:pt x="5450" y="4632"/>
                  </a:cubicBezTo>
                  <a:cubicBezTo>
                    <a:pt x="5104" y="4978"/>
                    <a:pt x="4631" y="5167"/>
                    <a:pt x="4159" y="5167"/>
                  </a:cubicBezTo>
                  <a:cubicBezTo>
                    <a:pt x="3655" y="5167"/>
                    <a:pt x="3182" y="4978"/>
                    <a:pt x="2836" y="4632"/>
                  </a:cubicBezTo>
                  <a:cubicBezTo>
                    <a:pt x="2678" y="4474"/>
                    <a:pt x="2678" y="4222"/>
                    <a:pt x="2836" y="4096"/>
                  </a:cubicBezTo>
                  <a:cubicBezTo>
                    <a:pt x="2914" y="4017"/>
                    <a:pt x="3009" y="3978"/>
                    <a:pt x="3099" y="3978"/>
                  </a:cubicBezTo>
                  <a:cubicBezTo>
                    <a:pt x="3190" y="3978"/>
                    <a:pt x="3277" y="4017"/>
                    <a:pt x="3340" y="4096"/>
                  </a:cubicBezTo>
                  <a:cubicBezTo>
                    <a:pt x="3560" y="4317"/>
                    <a:pt x="3844" y="4427"/>
                    <a:pt x="4127" y="4427"/>
                  </a:cubicBezTo>
                  <a:cubicBezTo>
                    <a:pt x="4411" y="4427"/>
                    <a:pt x="4694" y="4317"/>
                    <a:pt x="4915" y="4096"/>
                  </a:cubicBezTo>
                  <a:cubicBezTo>
                    <a:pt x="4994" y="4017"/>
                    <a:pt x="5088" y="3978"/>
                    <a:pt x="5179" y="3978"/>
                  </a:cubicBezTo>
                  <a:close/>
                  <a:moveTo>
                    <a:pt x="1922" y="0"/>
                  </a:moveTo>
                  <a:lnTo>
                    <a:pt x="0" y="1954"/>
                  </a:lnTo>
                  <a:lnTo>
                    <a:pt x="0" y="3277"/>
                  </a:lnTo>
                  <a:cubicBezTo>
                    <a:pt x="0" y="5514"/>
                    <a:pt x="1827" y="7404"/>
                    <a:pt x="4096" y="7404"/>
                  </a:cubicBezTo>
                  <a:cubicBezTo>
                    <a:pt x="6396" y="7404"/>
                    <a:pt x="8223" y="5514"/>
                    <a:pt x="8223" y="3277"/>
                  </a:cubicBezTo>
                  <a:lnTo>
                    <a:pt x="8223" y="1954"/>
                  </a:lnTo>
                  <a:lnTo>
                    <a:pt x="6301" y="0"/>
                  </a:lnTo>
                  <a:cubicBezTo>
                    <a:pt x="5624" y="394"/>
                    <a:pt x="4875" y="591"/>
                    <a:pt x="4123" y="591"/>
                  </a:cubicBezTo>
                  <a:cubicBezTo>
                    <a:pt x="3371" y="591"/>
                    <a:pt x="2615" y="394"/>
                    <a:pt x="192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32" name="Google Shape;10232;p84"/>
            <p:cNvSpPr/>
            <p:nvPr/>
          </p:nvSpPr>
          <p:spPr>
            <a:xfrm>
              <a:off x="-53020225" y="4211800"/>
              <a:ext cx="74825" cy="83525"/>
            </a:xfrm>
            <a:custGeom>
              <a:avLst/>
              <a:gdLst/>
              <a:ahLst/>
              <a:cxnLst/>
              <a:rect l="l" t="t" r="r" b="b"/>
              <a:pathLst>
                <a:path w="2993" h="3341" extrusionOk="0">
                  <a:moveTo>
                    <a:pt x="2174" y="1"/>
                  </a:moveTo>
                  <a:cubicBezTo>
                    <a:pt x="2016" y="1387"/>
                    <a:pt x="1197" y="2615"/>
                    <a:pt x="0" y="3340"/>
                  </a:cubicBezTo>
                  <a:lnTo>
                    <a:pt x="2647" y="3340"/>
                  </a:lnTo>
                  <a:cubicBezTo>
                    <a:pt x="2836" y="3340"/>
                    <a:pt x="2993" y="3183"/>
                    <a:pt x="2993" y="2993"/>
                  </a:cubicBezTo>
                  <a:lnTo>
                    <a:pt x="2993" y="2867"/>
                  </a:lnTo>
                  <a:cubicBezTo>
                    <a:pt x="2993" y="1859"/>
                    <a:pt x="2710" y="883"/>
                    <a:pt x="217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33" name="Google Shape;10233;p84"/>
            <p:cNvSpPr/>
            <p:nvPr/>
          </p:nvSpPr>
          <p:spPr>
            <a:xfrm>
              <a:off x="-53224225" y="4211025"/>
              <a:ext cx="74850" cy="83500"/>
            </a:xfrm>
            <a:custGeom>
              <a:avLst/>
              <a:gdLst/>
              <a:ahLst/>
              <a:cxnLst/>
              <a:rect l="l" t="t" r="r" b="b"/>
              <a:pathLst>
                <a:path w="2994" h="3340" extrusionOk="0">
                  <a:moveTo>
                    <a:pt x="851" y="0"/>
                  </a:moveTo>
                  <a:cubicBezTo>
                    <a:pt x="315" y="851"/>
                    <a:pt x="0" y="1796"/>
                    <a:pt x="0" y="2867"/>
                  </a:cubicBezTo>
                  <a:lnTo>
                    <a:pt x="0" y="2993"/>
                  </a:lnTo>
                  <a:cubicBezTo>
                    <a:pt x="0" y="3182"/>
                    <a:pt x="158" y="3340"/>
                    <a:pt x="378" y="3340"/>
                  </a:cubicBezTo>
                  <a:lnTo>
                    <a:pt x="2993" y="3340"/>
                  </a:lnTo>
                  <a:cubicBezTo>
                    <a:pt x="1859" y="2646"/>
                    <a:pt x="1040" y="1418"/>
                    <a:pt x="8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34" name="Google Shape;10234;p84"/>
            <p:cNvSpPr/>
            <p:nvPr/>
          </p:nvSpPr>
          <p:spPr>
            <a:xfrm>
              <a:off x="-52962725" y="4131475"/>
              <a:ext cx="18125" cy="63800"/>
            </a:xfrm>
            <a:custGeom>
              <a:avLst/>
              <a:gdLst/>
              <a:ahLst/>
              <a:cxnLst/>
              <a:rect l="l" t="t" r="r" b="b"/>
              <a:pathLst>
                <a:path w="725" h="2552" extrusionOk="0">
                  <a:moveTo>
                    <a:pt x="0" y="0"/>
                  </a:moveTo>
                  <a:lnTo>
                    <a:pt x="0" y="2394"/>
                  </a:lnTo>
                  <a:lnTo>
                    <a:pt x="0" y="2552"/>
                  </a:lnTo>
                  <a:cubicBezTo>
                    <a:pt x="410" y="2300"/>
                    <a:pt x="725" y="1827"/>
                    <a:pt x="725" y="1292"/>
                  </a:cubicBezTo>
                  <a:cubicBezTo>
                    <a:pt x="725" y="725"/>
                    <a:pt x="410" y="252"/>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35" name="Google Shape;10235;p84"/>
            <p:cNvSpPr/>
            <p:nvPr/>
          </p:nvSpPr>
          <p:spPr>
            <a:xfrm>
              <a:off x="-53125775" y="3976300"/>
              <a:ext cx="82725" cy="26800"/>
            </a:xfrm>
            <a:custGeom>
              <a:avLst/>
              <a:gdLst/>
              <a:ahLst/>
              <a:cxnLst/>
              <a:rect l="l" t="t" r="r" b="b"/>
              <a:pathLst>
                <a:path w="3309" h="1072" extrusionOk="0">
                  <a:moveTo>
                    <a:pt x="1670" y="1"/>
                  </a:moveTo>
                  <a:cubicBezTo>
                    <a:pt x="914" y="1"/>
                    <a:pt x="284" y="442"/>
                    <a:pt x="0" y="1072"/>
                  </a:cubicBezTo>
                  <a:cubicBezTo>
                    <a:pt x="536" y="883"/>
                    <a:pt x="1072" y="757"/>
                    <a:pt x="1670" y="757"/>
                  </a:cubicBezTo>
                  <a:cubicBezTo>
                    <a:pt x="2269" y="757"/>
                    <a:pt x="2804" y="883"/>
                    <a:pt x="3308" y="1072"/>
                  </a:cubicBezTo>
                  <a:cubicBezTo>
                    <a:pt x="2993" y="442"/>
                    <a:pt x="2363" y="1"/>
                    <a:pt x="167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36" name="Google Shape;10236;p84"/>
          <p:cNvGrpSpPr/>
          <p:nvPr/>
        </p:nvGrpSpPr>
        <p:grpSpPr>
          <a:xfrm>
            <a:off x="10615011" y="5104706"/>
            <a:ext cx="478628" cy="477877"/>
            <a:chOff x="-52043575" y="3983125"/>
            <a:chExt cx="319000" cy="318500"/>
          </a:xfrm>
        </p:grpSpPr>
        <p:sp>
          <p:nvSpPr>
            <p:cNvPr id="10237" name="Google Shape;10237;p84"/>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38" name="Google Shape;10238;p84"/>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39" name="Google Shape;10239;p84"/>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40" name="Google Shape;10240;p84"/>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41" name="Google Shape;10241;p84"/>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42" name="Google Shape;10242;p84"/>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43" name="Google Shape;10243;p84"/>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44" name="Google Shape;10244;p84"/>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45" name="Google Shape;10245;p84"/>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46" name="Google Shape;10246;p84"/>
          <p:cNvGrpSpPr/>
          <p:nvPr/>
        </p:nvGrpSpPr>
        <p:grpSpPr>
          <a:xfrm>
            <a:off x="8286932" y="2043395"/>
            <a:ext cx="419549" cy="478628"/>
            <a:chOff x="-56766175" y="3198925"/>
            <a:chExt cx="279625" cy="319000"/>
          </a:xfrm>
        </p:grpSpPr>
        <p:sp>
          <p:nvSpPr>
            <p:cNvPr id="10247" name="Google Shape;10247;p84"/>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48" name="Google Shape;10248;p84"/>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49" name="Google Shape;10249;p84"/>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50" name="Google Shape;10250;p84"/>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51" name="Google Shape;10251;p84"/>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52" name="Google Shape;10252;p84"/>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53" name="Google Shape;10253;p84"/>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54" name="Google Shape;10254;p84"/>
          <p:cNvGrpSpPr/>
          <p:nvPr/>
        </p:nvGrpSpPr>
        <p:grpSpPr>
          <a:xfrm>
            <a:off x="8285751" y="2650462"/>
            <a:ext cx="421912" cy="477465"/>
            <a:chOff x="-56766175" y="3590375"/>
            <a:chExt cx="281200" cy="318225"/>
          </a:xfrm>
        </p:grpSpPr>
        <p:sp>
          <p:nvSpPr>
            <p:cNvPr id="10255" name="Google Shape;10255;p84"/>
            <p:cNvSpPr/>
            <p:nvPr/>
          </p:nvSpPr>
          <p:spPr>
            <a:xfrm>
              <a:off x="-56766175" y="3632900"/>
              <a:ext cx="281200" cy="275700"/>
            </a:xfrm>
            <a:custGeom>
              <a:avLst/>
              <a:gdLst/>
              <a:ahLst/>
              <a:cxnLst/>
              <a:rect l="l" t="t" r="r" b="b"/>
              <a:pathLst>
                <a:path w="11248" h="11028" extrusionOk="0">
                  <a:moveTo>
                    <a:pt x="1576" y="0"/>
                  </a:moveTo>
                  <a:cubicBezTo>
                    <a:pt x="599" y="1009"/>
                    <a:pt x="1" y="2395"/>
                    <a:pt x="1" y="3907"/>
                  </a:cubicBezTo>
                  <a:lnTo>
                    <a:pt x="1" y="10681"/>
                  </a:lnTo>
                  <a:cubicBezTo>
                    <a:pt x="1" y="10870"/>
                    <a:pt x="158" y="11027"/>
                    <a:pt x="347" y="11027"/>
                  </a:cubicBezTo>
                  <a:lnTo>
                    <a:pt x="5577" y="11027"/>
                  </a:lnTo>
                  <a:cubicBezTo>
                    <a:pt x="3340" y="11027"/>
                    <a:pt x="1481" y="9200"/>
                    <a:pt x="1481" y="6932"/>
                  </a:cubicBezTo>
                  <a:lnTo>
                    <a:pt x="1481" y="5388"/>
                  </a:lnTo>
                  <a:cubicBezTo>
                    <a:pt x="1481" y="5262"/>
                    <a:pt x="1576" y="5167"/>
                    <a:pt x="1702" y="5073"/>
                  </a:cubicBezTo>
                  <a:lnTo>
                    <a:pt x="5419" y="2836"/>
                  </a:lnTo>
                  <a:cubicBezTo>
                    <a:pt x="5482" y="2789"/>
                    <a:pt x="5553" y="2765"/>
                    <a:pt x="5624" y="2765"/>
                  </a:cubicBezTo>
                  <a:cubicBezTo>
                    <a:pt x="5695" y="2765"/>
                    <a:pt x="5766" y="2789"/>
                    <a:pt x="5829" y="2836"/>
                  </a:cubicBezTo>
                  <a:lnTo>
                    <a:pt x="9578" y="5073"/>
                  </a:lnTo>
                  <a:cubicBezTo>
                    <a:pt x="9673" y="5167"/>
                    <a:pt x="9767" y="5262"/>
                    <a:pt x="9767" y="5388"/>
                  </a:cubicBezTo>
                  <a:lnTo>
                    <a:pt x="9767" y="6932"/>
                  </a:lnTo>
                  <a:cubicBezTo>
                    <a:pt x="9767" y="9200"/>
                    <a:pt x="7908" y="11027"/>
                    <a:pt x="5671" y="11027"/>
                  </a:cubicBezTo>
                  <a:lnTo>
                    <a:pt x="10901" y="11027"/>
                  </a:lnTo>
                  <a:cubicBezTo>
                    <a:pt x="11090" y="11027"/>
                    <a:pt x="11248" y="10870"/>
                    <a:pt x="11248" y="10681"/>
                  </a:cubicBezTo>
                  <a:lnTo>
                    <a:pt x="11248" y="3907"/>
                  </a:lnTo>
                  <a:cubicBezTo>
                    <a:pt x="11185" y="2363"/>
                    <a:pt x="10586" y="977"/>
                    <a:pt x="9610" y="0"/>
                  </a:cubicBezTo>
                  <a:cubicBezTo>
                    <a:pt x="9578" y="158"/>
                    <a:pt x="9484" y="316"/>
                    <a:pt x="9358" y="473"/>
                  </a:cubicBezTo>
                  <a:cubicBezTo>
                    <a:pt x="8727" y="1418"/>
                    <a:pt x="7247" y="2048"/>
                    <a:pt x="5577" y="2048"/>
                  </a:cubicBezTo>
                  <a:cubicBezTo>
                    <a:pt x="3907" y="2048"/>
                    <a:pt x="2395" y="1418"/>
                    <a:pt x="1765" y="442"/>
                  </a:cubicBezTo>
                  <a:cubicBezTo>
                    <a:pt x="1702" y="316"/>
                    <a:pt x="1607" y="158"/>
                    <a:pt x="157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56" name="Google Shape;10256;p84"/>
            <p:cNvSpPr/>
            <p:nvPr/>
          </p:nvSpPr>
          <p:spPr>
            <a:xfrm>
              <a:off x="-56709475" y="3722700"/>
              <a:ext cx="167800" cy="153600"/>
            </a:xfrm>
            <a:custGeom>
              <a:avLst/>
              <a:gdLst/>
              <a:ahLst/>
              <a:cxnLst/>
              <a:rect l="l" t="t" r="r" b="b"/>
              <a:pathLst>
                <a:path w="6712" h="6144" extrusionOk="0">
                  <a:moveTo>
                    <a:pt x="1828" y="1449"/>
                  </a:moveTo>
                  <a:cubicBezTo>
                    <a:pt x="2017" y="1449"/>
                    <a:pt x="2175" y="1607"/>
                    <a:pt x="2175" y="1796"/>
                  </a:cubicBezTo>
                  <a:cubicBezTo>
                    <a:pt x="2206" y="2016"/>
                    <a:pt x="2049" y="2142"/>
                    <a:pt x="1828" y="2142"/>
                  </a:cubicBezTo>
                  <a:cubicBezTo>
                    <a:pt x="1639" y="2142"/>
                    <a:pt x="1482" y="2016"/>
                    <a:pt x="1482" y="1796"/>
                  </a:cubicBezTo>
                  <a:cubicBezTo>
                    <a:pt x="1482" y="1607"/>
                    <a:pt x="1639" y="1449"/>
                    <a:pt x="1828" y="1449"/>
                  </a:cubicBezTo>
                  <a:close/>
                  <a:moveTo>
                    <a:pt x="4821" y="1449"/>
                  </a:moveTo>
                  <a:cubicBezTo>
                    <a:pt x="5010" y="1449"/>
                    <a:pt x="5168" y="1607"/>
                    <a:pt x="5168" y="1796"/>
                  </a:cubicBezTo>
                  <a:cubicBezTo>
                    <a:pt x="5199" y="2016"/>
                    <a:pt x="5010" y="2142"/>
                    <a:pt x="4821" y="2142"/>
                  </a:cubicBezTo>
                  <a:cubicBezTo>
                    <a:pt x="4632" y="2142"/>
                    <a:pt x="4475" y="2016"/>
                    <a:pt x="4475" y="1796"/>
                  </a:cubicBezTo>
                  <a:cubicBezTo>
                    <a:pt x="4475" y="1607"/>
                    <a:pt x="4632" y="1449"/>
                    <a:pt x="4821" y="1449"/>
                  </a:cubicBezTo>
                  <a:close/>
                  <a:moveTo>
                    <a:pt x="3372" y="0"/>
                  </a:moveTo>
                  <a:lnTo>
                    <a:pt x="1" y="2016"/>
                  </a:lnTo>
                  <a:lnTo>
                    <a:pt x="1" y="3340"/>
                  </a:lnTo>
                  <a:cubicBezTo>
                    <a:pt x="1" y="4474"/>
                    <a:pt x="599" y="5545"/>
                    <a:pt x="1513" y="6143"/>
                  </a:cubicBezTo>
                  <a:lnTo>
                    <a:pt x="1513" y="4411"/>
                  </a:lnTo>
                  <a:cubicBezTo>
                    <a:pt x="1513" y="4253"/>
                    <a:pt x="1576" y="4127"/>
                    <a:pt x="1702" y="4096"/>
                  </a:cubicBezTo>
                  <a:cubicBezTo>
                    <a:pt x="2222" y="3844"/>
                    <a:pt x="2797" y="3718"/>
                    <a:pt x="3368" y="3718"/>
                  </a:cubicBezTo>
                  <a:cubicBezTo>
                    <a:pt x="3939" y="3718"/>
                    <a:pt x="4506" y="3844"/>
                    <a:pt x="5010" y="4096"/>
                  </a:cubicBezTo>
                  <a:cubicBezTo>
                    <a:pt x="5136" y="4159"/>
                    <a:pt x="5199" y="4285"/>
                    <a:pt x="5199" y="4411"/>
                  </a:cubicBezTo>
                  <a:lnTo>
                    <a:pt x="5199" y="6143"/>
                  </a:lnTo>
                  <a:cubicBezTo>
                    <a:pt x="6113" y="5545"/>
                    <a:pt x="6711" y="4505"/>
                    <a:pt x="6711" y="3340"/>
                  </a:cubicBezTo>
                  <a:lnTo>
                    <a:pt x="6711" y="2016"/>
                  </a:lnTo>
                  <a:lnTo>
                    <a:pt x="337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57" name="Google Shape;10257;p84"/>
            <p:cNvSpPr/>
            <p:nvPr/>
          </p:nvSpPr>
          <p:spPr>
            <a:xfrm>
              <a:off x="-56654325" y="3833750"/>
              <a:ext cx="55150" cy="55950"/>
            </a:xfrm>
            <a:custGeom>
              <a:avLst/>
              <a:gdLst/>
              <a:ahLst/>
              <a:cxnLst/>
              <a:rect l="l" t="t" r="r" b="b"/>
              <a:pathLst>
                <a:path w="2206" h="2238" extrusionOk="0">
                  <a:moveTo>
                    <a:pt x="1127" y="0"/>
                  </a:moveTo>
                  <a:cubicBezTo>
                    <a:pt x="748" y="0"/>
                    <a:pt x="363" y="63"/>
                    <a:pt x="0" y="189"/>
                  </a:cubicBezTo>
                  <a:lnTo>
                    <a:pt x="0" y="2048"/>
                  </a:lnTo>
                  <a:cubicBezTo>
                    <a:pt x="378" y="2174"/>
                    <a:pt x="725" y="2237"/>
                    <a:pt x="1103" y="2237"/>
                  </a:cubicBezTo>
                  <a:cubicBezTo>
                    <a:pt x="1512" y="2237"/>
                    <a:pt x="1859" y="2174"/>
                    <a:pt x="2206" y="2048"/>
                  </a:cubicBezTo>
                  <a:lnTo>
                    <a:pt x="2206" y="189"/>
                  </a:lnTo>
                  <a:cubicBezTo>
                    <a:pt x="1875" y="63"/>
                    <a:pt x="1505" y="0"/>
                    <a:pt x="112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58" name="Google Shape;10258;p84"/>
            <p:cNvSpPr/>
            <p:nvPr/>
          </p:nvSpPr>
          <p:spPr>
            <a:xfrm>
              <a:off x="-56710250" y="3590375"/>
              <a:ext cx="167775" cy="74850"/>
            </a:xfrm>
            <a:custGeom>
              <a:avLst/>
              <a:gdLst/>
              <a:ahLst/>
              <a:cxnLst/>
              <a:rect l="l" t="t" r="r" b="b"/>
              <a:pathLst>
                <a:path w="6711" h="2994" extrusionOk="0">
                  <a:moveTo>
                    <a:pt x="3340" y="0"/>
                  </a:moveTo>
                  <a:cubicBezTo>
                    <a:pt x="2080" y="0"/>
                    <a:pt x="946" y="441"/>
                    <a:pt x="0" y="1134"/>
                  </a:cubicBezTo>
                  <a:cubicBezTo>
                    <a:pt x="0" y="1355"/>
                    <a:pt x="32" y="1544"/>
                    <a:pt x="189" y="1733"/>
                  </a:cubicBezTo>
                  <a:cubicBezTo>
                    <a:pt x="662" y="2489"/>
                    <a:pt x="1922" y="2993"/>
                    <a:pt x="3340" y="2993"/>
                  </a:cubicBezTo>
                  <a:cubicBezTo>
                    <a:pt x="4726" y="2993"/>
                    <a:pt x="5986" y="2489"/>
                    <a:pt x="6490" y="1796"/>
                  </a:cubicBezTo>
                  <a:cubicBezTo>
                    <a:pt x="6648" y="1575"/>
                    <a:pt x="6711" y="1355"/>
                    <a:pt x="6711" y="1134"/>
                  </a:cubicBezTo>
                  <a:cubicBezTo>
                    <a:pt x="5766" y="441"/>
                    <a:pt x="4600" y="0"/>
                    <a:pt x="33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59" name="Google Shape;10259;p84"/>
          <p:cNvGrpSpPr/>
          <p:nvPr/>
        </p:nvGrpSpPr>
        <p:grpSpPr>
          <a:xfrm>
            <a:off x="8335025" y="3238957"/>
            <a:ext cx="362835" cy="477465"/>
            <a:chOff x="-56747275" y="3982600"/>
            <a:chExt cx="241825" cy="318225"/>
          </a:xfrm>
        </p:grpSpPr>
        <p:sp>
          <p:nvSpPr>
            <p:cNvPr id="10260" name="Google Shape;10260;p84"/>
            <p:cNvSpPr/>
            <p:nvPr/>
          </p:nvSpPr>
          <p:spPr>
            <a:xfrm>
              <a:off x="-56635425" y="4076325"/>
              <a:ext cx="18125" cy="37050"/>
            </a:xfrm>
            <a:custGeom>
              <a:avLst/>
              <a:gdLst/>
              <a:ahLst/>
              <a:cxnLst/>
              <a:rect l="l" t="t" r="r" b="b"/>
              <a:pathLst>
                <a:path w="725" h="1482" extrusionOk="0">
                  <a:moveTo>
                    <a:pt x="378" y="1"/>
                  </a:moveTo>
                  <a:cubicBezTo>
                    <a:pt x="158" y="1"/>
                    <a:pt x="0" y="316"/>
                    <a:pt x="0" y="725"/>
                  </a:cubicBezTo>
                  <a:cubicBezTo>
                    <a:pt x="0" y="1135"/>
                    <a:pt x="158" y="1481"/>
                    <a:pt x="378" y="1481"/>
                  </a:cubicBezTo>
                  <a:cubicBezTo>
                    <a:pt x="567" y="1481"/>
                    <a:pt x="725" y="1135"/>
                    <a:pt x="725" y="725"/>
                  </a:cubicBezTo>
                  <a:cubicBezTo>
                    <a:pt x="725" y="316"/>
                    <a:pt x="567" y="1"/>
                    <a:pt x="37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61" name="Google Shape;10261;p84"/>
            <p:cNvSpPr/>
            <p:nvPr/>
          </p:nvSpPr>
          <p:spPr>
            <a:xfrm>
              <a:off x="-56618900" y="3991275"/>
              <a:ext cx="113450" cy="136250"/>
            </a:xfrm>
            <a:custGeom>
              <a:avLst/>
              <a:gdLst/>
              <a:ahLst/>
              <a:cxnLst/>
              <a:rect l="l" t="t" r="r" b="b"/>
              <a:pathLst>
                <a:path w="4538" h="5450" extrusionOk="0">
                  <a:moveTo>
                    <a:pt x="3277" y="0"/>
                  </a:moveTo>
                  <a:lnTo>
                    <a:pt x="1" y="2647"/>
                  </a:lnTo>
                  <a:lnTo>
                    <a:pt x="3939" y="5387"/>
                  </a:lnTo>
                  <a:cubicBezTo>
                    <a:pt x="4007" y="5430"/>
                    <a:pt x="4081" y="5449"/>
                    <a:pt x="4154" y="5449"/>
                  </a:cubicBezTo>
                  <a:cubicBezTo>
                    <a:pt x="4352" y="5449"/>
                    <a:pt x="4538" y="5303"/>
                    <a:pt x="4538" y="5072"/>
                  </a:cubicBezTo>
                  <a:lnTo>
                    <a:pt x="4538" y="2300"/>
                  </a:lnTo>
                  <a:cubicBezTo>
                    <a:pt x="4538" y="1355"/>
                    <a:pt x="4034" y="473"/>
                    <a:pt x="327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62" name="Google Shape;10262;p84"/>
            <p:cNvSpPr/>
            <p:nvPr/>
          </p:nvSpPr>
          <p:spPr>
            <a:xfrm>
              <a:off x="-56601550" y="4094450"/>
              <a:ext cx="31525" cy="19700"/>
            </a:xfrm>
            <a:custGeom>
              <a:avLst/>
              <a:gdLst/>
              <a:ahLst/>
              <a:cxnLst/>
              <a:rect l="l" t="t" r="r" b="b"/>
              <a:pathLst>
                <a:path w="1261" h="788" extrusionOk="0">
                  <a:moveTo>
                    <a:pt x="158" y="0"/>
                  </a:moveTo>
                  <a:lnTo>
                    <a:pt x="158" y="63"/>
                  </a:lnTo>
                  <a:cubicBezTo>
                    <a:pt x="158" y="315"/>
                    <a:pt x="95" y="567"/>
                    <a:pt x="0" y="788"/>
                  </a:cubicBezTo>
                  <a:lnTo>
                    <a:pt x="1260" y="788"/>
                  </a:lnTo>
                  <a:lnTo>
                    <a:pt x="1260" y="756"/>
                  </a:lnTo>
                  <a:lnTo>
                    <a:pt x="15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63" name="Google Shape;10263;p84"/>
            <p:cNvSpPr/>
            <p:nvPr/>
          </p:nvSpPr>
          <p:spPr>
            <a:xfrm>
              <a:off x="-56688200" y="4085775"/>
              <a:ext cx="37050" cy="27600"/>
            </a:xfrm>
            <a:custGeom>
              <a:avLst/>
              <a:gdLst/>
              <a:ahLst/>
              <a:cxnLst/>
              <a:rect l="l" t="t" r="r" b="b"/>
              <a:pathLst>
                <a:path w="1482" h="1104" extrusionOk="0">
                  <a:moveTo>
                    <a:pt x="1355" y="1"/>
                  </a:moveTo>
                  <a:lnTo>
                    <a:pt x="1" y="1103"/>
                  </a:lnTo>
                  <a:lnTo>
                    <a:pt x="1481" y="1103"/>
                  </a:lnTo>
                  <a:cubicBezTo>
                    <a:pt x="1418" y="883"/>
                    <a:pt x="1324" y="631"/>
                    <a:pt x="1324" y="347"/>
                  </a:cubicBezTo>
                  <a:cubicBezTo>
                    <a:pt x="1324" y="253"/>
                    <a:pt x="1324" y="127"/>
                    <a:pt x="135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64" name="Google Shape;10264;p84"/>
            <p:cNvSpPr/>
            <p:nvPr/>
          </p:nvSpPr>
          <p:spPr>
            <a:xfrm>
              <a:off x="-56747275" y="3982600"/>
              <a:ext cx="189850" cy="143850"/>
            </a:xfrm>
            <a:custGeom>
              <a:avLst/>
              <a:gdLst/>
              <a:ahLst/>
              <a:cxnLst/>
              <a:rect l="l" t="t" r="r" b="b"/>
              <a:pathLst>
                <a:path w="7594" h="5754" extrusionOk="0">
                  <a:moveTo>
                    <a:pt x="2584" y="1"/>
                  </a:moveTo>
                  <a:cubicBezTo>
                    <a:pt x="1135" y="1"/>
                    <a:pt x="1" y="1166"/>
                    <a:pt x="1" y="2647"/>
                  </a:cubicBezTo>
                  <a:lnTo>
                    <a:pt x="1" y="5388"/>
                  </a:lnTo>
                  <a:cubicBezTo>
                    <a:pt x="1" y="5610"/>
                    <a:pt x="172" y="5753"/>
                    <a:pt x="350" y="5753"/>
                  </a:cubicBezTo>
                  <a:cubicBezTo>
                    <a:pt x="426" y="5753"/>
                    <a:pt x="502" y="5728"/>
                    <a:pt x="568" y="5671"/>
                  </a:cubicBezTo>
                  <a:lnTo>
                    <a:pt x="7593" y="32"/>
                  </a:lnTo>
                  <a:cubicBezTo>
                    <a:pt x="7436" y="1"/>
                    <a:pt x="7278" y="1"/>
                    <a:pt x="708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65" name="Google Shape;10265;p84"/>
            <p:cNvSpPr/>
            <p:nvPr/>
          </p:nvSpPr>
          <p:spPr>
            <a:xfrm>
              <a:off x="-56654325" y="4217500"/>
              <a:ext cx="55150" cy="83325"/>
            </a:xfrm>
            <a:custGeom>
              <a:avLst/>
              <a:gdLst/>
              <a:ahLst/>
              <a:cxnLst/>
              <a:rect l="l" t="t" r="r" b="b"/>
              <a:pathLst>
                <a:path w="2206" h="3333" extrusionOk="0">
                  <a:moveTo>
                    <a:pt x="1127" y="1"/>
                  </a:moveTo>
                  <a:cubicBezTo>
                    <a:pt x="748" y="1"/>
                    <a:pt x="363" y="72"/>
                    <a:pt x="0" y="214"/>
                  </a:cubicBezTo>
                  <a:lnTo>
                    <a:pt x="0" y="3175"/>
                  </a:lnTo>
                  <a:cubicBezTo>
                    <a:pt x="378" y="3270"/>
                    <a:pt x="756" y="3333"/>
                    <a:pt x="1103" y="3333"/>
                  </a:cubicBezTo>
                  <a:cubicBezTo>
                    <a:pt x="1512" y="3333"/>
                    <a:pt x="1859" y="3270"/>
                    <a:pt x="2206" y="3175"/>
                  </a:cubicBezTo>
                  <a:lnTo>
                    <a:pt x="2206" y="214"/>
                  </a:lnTo>
                  <a:cubicBezTo>
                    <a:pt x="1875" y="72"/>
                    <a:pt x="1505" y="1"/>
                    <a:pt x="112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66" name="Google Shape;10266;p84"/>
            <p:cNvSpPr/>
            <p:nvPr/>
          </p:nvSpPr>
          <p:spPr>
            <a:xfrm>
              <a:off x="-56729150" y="4132250"/>
              <a:ext cx="204800" cy="157550"/>
            </a:xfrm>
            <a:custGeom>
              <a:avLst/>
              <a:gdLst/>
              <a:ahLst/>
              <a:cxnLst/>
              <a:rect l="l" t="t" r="r" b="b"/>
              <a:pathLst>
                <a:path w="8192" h="6302" extrusionOk="0">
                  <a:moveTo>
                    <a:pt x="2615" y="788"/>
                  </a:moveTo>
                  <a:cubicBezTo>
                    <a:pt x="2804" y="788"/>
                    <a:pt x="2962" y="946"/>
                    <a:pt x="2962" y="1135"/>
                  </a:cubicBezTo>
                  <a:cubicBezTo>
                    <a:pt x="2993" y="1324"/>
                    <a:pt x="2836" y="1481"/>
                    <a:pt x="2615" y="1481"/>
                  </a:cubicBezTo>
                  <a:cubicBezTo>
                    <a:pt x="2426" y="1481"/>
                    <a:pt x="2269" y="1324"/>
                    <a:pt x="2269" y="1135"/>
                  </a:cubicBezTo>
                  <a:cubicBezTo>
                    <a:pt x="2269" y="946"/>
                    <a:pt x="2426" y="788"/>
                    <a:pt x="2615" y="788"/>
                  </a:cubicBezTo>
                  <a:close/>
                  <a:moveTo>
                    <a:pt x="5608" y="788"/>
                  </a:moveTo>
                  <a:cubicBezTo>
                    <a:pt x="5797" y="788"/>
                    <a:pt x="5955" y="946"/>
                    <a:pt x="5955" y="1135"/>
                  </a:cubicBezTo>
                  <a:cubicBezTo>
                    <a:pt x="5986" y="1324"/>
                    <a:pt x="5797" y="1481"/>
                    <a:pt x="5608" y="1481"/>
                  </a:cubicBezTo>
                  <a:cubicBezTo>
                    <a:pt x="5419" y="1481"/>
                    <a:pt x="5262" y="1324"/>
                    <a:pt x="5262" y="1135"/>
                  </a:cubicBezTo>
                  <a:cubicBezTo>
                    <a:pt x="5262" y="946"/>
                    <a:pt x="5419" y="788"/>
                    <a:pt x="5608" y="788"/>
                  </a:cubicBezTo>
                  <a:close/>
                  <a:moveTo>
                    <a:pt x="725" y="1"/>
                  </a:moveTo>
                  <a:lnTo>
                    <a:pt x="0" y="536"/>
                  </a:lnTo>
                  <a:lnTo>
                    <a:pt x="0" y="2647"/>
                  </a:lnTo>
                  <a:cubicBezTo>
                    <a:pt x="0" y="4222"/>
                    <a:pt x="914" y="5577"/>
                    <a:pt x="2269" y="6301"/>
                  </a:cubicBezTo>
                  <a:lnTo>
                    <a:pt x="2269" y="3372"/>
                  </a:lnTo>
                  <a:cubicBezTo>
                    <a:pt x="2269" y="3214"/>
                    <a:pt x="2332" y="3120"/>
                    <a:pt x="2458" y="3056"/>
                  </a:cubicBezTo>
                  <a:cubicBezTo>
                    <a:pt x="2962" y="2804"/>
                    <a:pt x="3529" y="2678"/>
                    <a:pt x="4100" y="2678"/>
                  </a:cubicBezTo>
                  <a:cubicBezTo>
                    <a:pt x="4671" y="2678"/>
                    <a:pt x="5246" y="2804"/>
                    <a:pt x="5766" y="3056"/>
                  </a:cubicBezTo>
                  <a:cubicBezTo>
                    <a:pt x="5892" y="3151"/>
                    <a:pt x="5955" y="3277"/>
                    <a:pt x="5955" y="3372"/>
                  </a:cubicBezTo>
                  <a:lnTo>
                    <a:pt x="5955" y="6301"/>
                  </a:lnTo>
                  <a:cubicBezTo>
                    <a:pt x="7309" y="5640"/>
                    <a:pt x="8192" y="4254"/>
                    <a:pt x="8192" y="2647"/>
                  </a:cubicBezTo>
                  <a:lnTo>
                    <a:pt x="8192" y="536"/>
                  </a:lnTo>
                  <a:lnTo>
                    <a:pt x="737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67" name="Google Shape;10267;p84"/>
          <p:cNvGrpSpPr/>
          <p:nvPr/>
        </p:nvGrpSpPr>
        <p:grpSpPr>
          <a:xfrm>
            <a:off x="6508251" y="3859019"/>
            <a:ext cx="419549" cy="478628"/>
            <a:chOff x="-54793175" y="3198925"/>
            <a:chExt cx="279625" cy="319000"/>
          </a:xfrm>
        </p:grpSpPr>
        <p:sp>
          <p:nvSpPr>
            <p:cNvPr id="10268" name="Google Shape;10268;p84"/>
            <p:cNvSpPr/>
            <p:nvPr/>
          </p:nvSpPr>
          <p:spPr>
            <a:xfrm>
              <a:off x="-54532475" y="3354075"/>
              <a:ext cx="18925" cy="60675"/>
            </a:xfrm>
            <a:custGeom>
              <a:avLst/>
              <a:gdLst/>
              <a:ahLst/>
              <a:cxnLst/>
              <a:rect l="l" t="t" r="r" b="b"/>
              <a:pathLst>
                <a:path w="757" h="2427" extrusionOk="0">
                  <a:moveTo>
                    <a:pt x="1" y="1"/>
                  </a:moveTo>
                  <a:lnTo>
                    <a:pt x="1" y="788"/>
                  </a:lnTo>
                  <a:cubicBezTo>
                    <a:pt x="158" y="1355"/>
                    <a:pt x="190" y="1891"/>
                    <a:pt x="190" y="2427"/>
                  </a:cubicBezTo>
                  <a:cubicBezTo>
                    <a:pt x="505" y="2143"/>
                    <a:pt x="757" y="1734"/>
                    <a:pt x="757" y="1261"/>
                  </a:cubicBezTo>
                  <a:cubicBezTo>
                    <a:pt x="757" y="725"/>
                    <a:pt x="473" y="253"/>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69" name="Google Shape;10269;p84"/>
            <p:cNvSpPr/>
            <p:nvPr/>
          </p:nvSpPr>
          <p:spPr>
            <a:xfrm>
              <a:off x="-54793175" y="3198925"/>
              <a:ext cx="97675" cy="126050"/>
            </a:xfrm>
            <a:custGeom>
              <a:avLst/>
              <a:gdLst/>
              <a:ahLst/>
              <a:cxnLst/>
              <a:rect l="l" t="t" r="r" b="b"/>
              <a:pathLst>
                <a:path w="3907" h="5042" extrusionOk="0">
                  <a:moveTo>
                    <a:pt x="2993" y="0"/>
                  </a:moveTo>
                  <a:cubicBezTo>
                    <a:pt x="2426" y="0"/>
                    <a:pt x="1954" y="315"/>
                    <a:pt x="1702" y="756"/>
                  </a:cubicBezTo>
                  <a:cubicBezTo>
                    <a:pt x="1632" y="746"/>
                    <a:pt x="1562" y="742"/>
                    <a:pt x="1494" y="742"/>
                  </a:cubicBezTo>
                  <a:cubicBezTo>
                    <a:pt x="695" y="742"/>
                    <a:pt x="0" y="1396"/>
                    <a:pt x="0" y="2237"/>
                  </a:cubicBezTo>
                  <a:cubicBezTo>
                    <a:pt x="0" y="2521"/>
                    <a:pt x="63" y="2741"/>
                    <a:pt x="190" y="2993"/>
                  </a:cubicBezTo>
                  <a:cubicBezTo>
                    <a:pt x="63" y="3214"/>
                    <a:pt x="0" y="3466"/>
                    <a:pt x="0" y="3749"/>
                  </a:cubicBezTo>
                  <a:cubicBezTo>
                    <a:pt x="0" y="4285"/>
                    <a:pt x="316" y="4758"/>
                    <a:pt x="757" y="5041"/>
                  </a:cubicBezTo>
                  <a:lnTo>
                    <a:pt x="757" y="4852"/>
                  </a:lnTo>
                  <a:cubicBezTo>
                    <a:pt x="757" y="2804"/>
                    <a:pt x="2048" y="1008"/>
                    <a:pt x="3907" y="315"/>
                  </a:cubicBezTo>
                  <a:cubicBezTo>
                    <a:pt x="3655" y="126"/>
                    <a:pt x="3340" y="0"/>
                    <a:pt x="299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70" name="Google Shape;10270;p84"/>
            <p:cNvSpPr/>
            <p:nvPr/>
          </p:nvSpPr>
          <p:spPr>
            <a:xfrm>
              <a:off x="-54624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71" name="Google Shape;10271;p84"/>
            <p:cNvSpPr/>
            <p:nvPr/>
          </p:nvSpPr>
          <p:spPr>
            <a:xfrm>
              <a:off x="-54737250" y="3349350"/>
              <a:ext cx="55150" cy="55175"/>
            </a:xfrm>
            <a:custGeom>
              <a:avLst/>
              <a:gdLst/>
              <a:ahLst/>
              <a:cxnLst/>
              <a:rect l="l" t="t" r="r" b="b"/>
              <a:pathLst>
                <a:path w="2206" h="2207" extrusionOk="0">
                  <a:moveTo>
                    <a:pt x="1103" y="1"/>
                  </a:moveTo>
                  <a:cubicBezTo>
                    <a:pt x="504" y="1"/>
                    <a:pt x="0" y="505"/>
                    <a:pt x="0" y="1103"/>
                  </a:cubicBezTo>
                  <a:cubicBezTo>
                    <a:pt x="0" y="1702"/>
                    <a:pt x="504" y="2206"/>
                    <a:pt x="1103" y="2206"/>
                  </a:cubicBezTo>
                  <a:cubicBezTo>
                    <a:pt x="1733" y="2206"/>
                    <a:pt x="2206" y="1702"/>
                    <a:pt x="2206" y="1103"/>
                  </a:cubicBezTo>
                  <a:cubicBezTo>
                    <a:pt x="2206" y="505"/>
                    <a:pt x="1733" y="1"/>
                    <a:pt x="110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72" name="Google Shape;10272;p84"/>
            <p:cNvSpPr/>
            <p:nvPr/>
          </p:nvSpPr>
          <p:spPr>
            <a:xfrm>
              <a:off x="-54770325" y="3218600"/>
              <a:ext cx="233925" cy="299325"/>
            </a:xfrm>
            <a:custGeom>
              <a:avLst/>
              <a:gdLst/>
              <a:ahLst/>
              <a:cxnLst/>
              <a:rect l="l" t="t" r="r" b="b"/>
              <a:pathLst>
                <a:path w="9357" h="11973" extrusionOk="0">
                  <a:moveTo>
                    <a:pt x="6175" y="2962"/>
                  </a:moveTo>
                  <a:cubicBezTo>
                    <a:pt x="6364" y="2962"/>
                    <a:pt x="6522" y="3120"/>
                    <a:pt x="6522" y="3309"/>
                  </a:cubicBezTo>
                  <a:cubicBezTo>
                    <a:pt x="6522" y="3498"/>
                    <a:pt x="6364" y="3656"/>
                    <a:pt x="6175" y="3656"/>
                  </a:cubicBezTo>
                  <a:lnTo>
                    <a:pt x="3182" y="3656"/>
                  </a:lnTo>
                  <a:cubicBezTo>
                    <a:pt x="2993" y="3656"/>
                    <a:pt x="2836" y="3498"/>
                    <a:pt x="2836" y="3309"/>
                  </a:cubicBezTo>
                  <a:cubicBezTo>
                    <a:pt x="2836" y="3120"/>
                    <a:pt x="2993" y="2962"/>
                    <a:pt x="3182" y="2962"/>
                  </a:cubicBezTo>
                  <a:close/>
                  <a:moveTo>
                    <a:pt x="6931" y="4443"/>
                  </a:moveTo>
                  <a:cubicBezTo>
                    <a:pt x="9357" y="4443"/>
                    <a:pt x="9357" y="8192"/>
                    <a:pt x="6931" y="8192"/>
                  </a:cubicBezTo>
                  <a:cubicBezTo>
                    <a:pt x="6018" y="8192"/>
                    <a:pt x="5261" y="7562"/>
                    <a:pt x="5104" y="6680"/>
                  </a:cubicBezTo>
                  <a:lnTo>
                    <a:pt x="4285" y="6680"/>
                  </a:lnTo>
                  <a:cubicBezTo>
                    <a:pt x="4127" y="7562"/>
                    <a:pt x="3340" y="8192"/>
                    <a:pt x="2458" y="8192"/>
                  </a:cubicBezTo>
                  <a:cubicBezTo>
                    <a:pt x="0" y="8192"/>
                    <a:pt x="0" y="4443"/>
                    <a:pt x="2458" y="4443"/>
                  </a:cubicBezTo>
                  <a:cubicBezTo>
                    <a:pt x="3371" y="4443"/>
                    <a:pt x="4127" y="5073"/>
                    <a:pt x="4285" y="5955"/>
                  </a:cubicBezTo>
                  <a:lnTo>
                    <a:pt x="5104" y="5955"/>
                  </a:lnTo>
                  <a:cubicBezTo>
                    <a:pt x="5261" y="5073"/>
                    <a:pt x="6049" y="4443"/>
                    <a:pt x="6931" y="4443"/>
                  </a:cubicBezTo>
                  <a:close/>
                  <a:moveTo>
                    <a:pt x="5695" y="8547"/>
                  </a:moveTo>
                  <a:cubicBezTo>
                    <a:pt x="5789" y="8547"/>
                    <a:pt x="5876" y="8586"/>
                    <a:pt x="5923" y="8665"/>
                  </a:cubicBezTo>
                  <a:cubicBezTo>
                    <a:pt x="6144" y="8791"/>
                    <a:pt x="6144" y="9011"/>
                    <a:pt x="5986" y="9169"/>
                  </a:cubicBezTo>
                  <a:cubicBezTo>
                    <a:pt x="5608" y="9515"/>
                    <a:pt x="5135" y="9704"/>
                    <a:pt x="4631" y="9704"/>
                  </a:cubicBezTo>
                  <a:cubicBezTo>
                    <a:pt x="4127" y="9704"/>
                    <a:pt x="3655" y="9515"/>
                    <a:pt x="3340" y="9169"/>
                  </a:cubicBezTo>
                  <a:cubicBezTo>
                    <a:pt x="3182" y="9011"/>
                    <a:pt x="3182" y="8791"/>
                    <a:pt x="3340" y="8665"/>
                  </a:cubicBezTo>
                  <a:cubicBezTo>
                    <a:pt x="3418" y="8586"/>
                    <a:pt x="3513" y="8547"/>
                    <a:pt x="3603" y="8547"/>
                  </a:cubicBezTo>
                  <a:cubicBezTo>
                    <a:pt x="3694" y="8547"/>
                    <a:pt x="3781" y="8586"/>
                    <a:pt x="3844" y="8665"/>
                  </a:cubicBezTo>
                  <a:cubicBezTo>
                    <a:pt x="4064" y="8885"/>
                    <a:pt x="4348" y="8996"/>
                    <a:pt x="4631" y="8996"/>
                  </a:cubicBezTo>
                  <a:cubicBezTo>
                    <a:pt x="4915" y="8996"/>
                    <a:pt x="5198" y="8885"/>
                    <a:pt x="5419" y="8665"/>
                  </a:cubicBezTo>
                  <a:cubicBezTo>
                    <a:pt x="5498" y="8586"/>
                    <a:pt x="5600" y="8547"/>
                    <a:pt x="5695" y="8547"/>
                  </a:cubicBezTo>
                  <a:close/>
                  <a:moveTo>
                    <a:pt x="4663" y="1"/>
                  </a:moveTo>
                  <a:cubicBezTo>
                    <a:pt x="2426" y="1"/>
                    <a:pt x="599" y="1828"/>
                    <a:pt x="599" y="4097"/>
                  </a:cubicBezTo>
                  <a:lnTo>
                    <a:pt x="599" y="6270"/>
                  </a:lnTo>
                  <a:cubicBezTo>
                    <a:pt x="158" y="7751"/>
                    <a:pt x="441" y="9137"/>
                    <a:pt x="1260" y="10240"/>
                  </a:cubicBezTo>
                  <a:cubicBezTo>
                    <a:pt x="2079" y="11343"/>
                    <a:pt x="3340" y="11973"/>
                    <a:pt x="4663" y="11973"/>
                  </a:cubicBezTo>
                  <a:cubicBezTo>
                    <a:pt x="6018" y="11973"/>
                    <a:pt x="7309" y="11343"/>
                    <a:pt x="8097" y="10240"/>
                  </a:cubicBezTo>
                  <a:cubicBezTo>
                    <a:pt x="8916" y="9169"/>
                    <a:pt x="9200" y="7783"/>
                    <a:pt x="8758" y="6270"/>
                  </a:cubicBezTo>
                  <a:lnTo>
                    <a:pt x="8758" y="4097"/>
                  </a:lnTo>
                  <a:cubicBezTo>
                    <a:pt x="8758" y="2994"/>
                    <a:pt x="8349" y="1954"/>
                    <a:pt x="7593" y="1167"/>
                  </a:cubicBezTo>
                  <a:cubicBezTo>
                    <a:pt x="6805" y="379"/>
                    <a:pt x="5766" y="1"/>
                    <a:pt x="466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73" name="Google Shape;10273;p84"/>
            <p:cNvSpPr/>
            <p:nvPr/>
          </p:nvSpPr>
          <p:spPr>
            <a:xfrm>
              <a:off x="-54612025" y="3198925"/>
              <a:ext cx="96100" cy="123675"/>
            </a:xfrm>
            <a:custGeom>
              <a:avLst/>
              <a:gdLst/>
              <a:ahLst/>
              <a:cxnLst/>
              <a:rect l="l" t="t" r="r" b="b"/>
              <a:pathLst>
                <a:path w="3844" h="4947" extrusionOk="0">
                  <a:moveTo>
                    <a:pt x="851" y="0"/>
                  </a:moveTo>
                  <a:cubicBezTo>
                    <a:pt x="536" y="0"/>
                    <a:pt x="221" y="95"/>
                    <a:pt x="1" y="252"/>
                  </a:cubicBezTo>
                  <a:cubicBezTo>
                    <a:pt x="662" y="504"/>
                    <a:pt x="1261" y="882"/>
                    <a:pt x="1765" y="1418"/>
                  </a:cubicBezTo>
                  <a:cubicBezTo>
                    <a:pt x="2679" y="2363"/>
                    <a:pt x="3183" y="3560"/>
                    <a:pt x="3183" y="4821"/>
                  </a:cubicBezTo>
                  <a:lnTo>
                    <a:pt x="3183" y="4947"/>
                  </a:lnTo>
                  <a:cubicBezTo>
                    <a:pt x="3592" y="4695"/>
                    <a:pt x="3844" y="4253"/>
                    <a:pt x="3844" y="3749"/>
                  </a:cubicBezTo>
                  <a:cubicBezTo>
                    <a:pt x="3844" y="3466"/>
                    <a:pt x="3781" y="3214"/>
                    <a:pt x="3655" y="2993"/>
                  </a:cubicBezTo>
                  <a:cubicBezTo>
                    <a:pt x="3781" y="2741"/>
                    <a:pt x="3844" y="2521"/>
                    <a:pt x="3844" y="2237"/>
                  </a:cubicBezTo>
                  <a:cubicBezTo>
                    <a:pt x="3844" y="1380"/>
                    <a:pt x="3123" y="716"/>
                    <a:pt x="2330" y="716"/>
                  </a:cubicBezTo>
                  <a:cubicBezTo>
                    <a:pt x="2279" y="716"/>
                    <a:pt x="2227" y="719"/>
                    <a:pt x="2174" y="725"/>
                  </a:cubicBezTo>
                  <a:cubicBezTo>
                    <a:pt x="1891" y="252"/>
                    <a:pt x="1418" y="0"/>
                    <a:pt x="8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74" name="Google Shape;10274;p84"/>
            <p:cNvSpPr/>
            <p:nvPr/>
          </p:nvSpPr>
          <p:spPr>
            <a:xfrm>
              <a:off x="-54793175" y="3353300"/>
              <a:ext cx="18925" cy="60675"/>
            </a:xfrm>
            <a:custGeom>
              <a:avLst/>
              <a:gdLst/>
              <a:ahLst/>
              <a:cxnLst/>
              <a:rect l="l" t="t" r="r" b="b"/>
              <a:pathLst>
                <a:path w="757" h="2427" extrusionOk="0">
                  <a:moveTo>
                    <a:pt x="757" y="0"/>
                  </a:moveTo>
                  <a:cubicBezTo>
                    <a:pt x="316" y="284"/>
                    <a:pt x="0" y="756"/>
                    <a:pt x="0" y="1292"/>
                  </a:cubicBezTo>
                  <a:cubicBezTo>
                    <a:pt x="0" y="1765"/>
                    <a:pt x="190" y="2174"/>
                    <a:pt x="536" y="2426"/>
                  </a:cubicBezTo>
                  <a:cubicBezTo>
                    <a:pt x="505" y="1859"/>
                    <a:pt x="599" y="1292"/>
                    <a:pt x="757" y="756"/>
                  </a:cubicBezTo>
                  <a:lnTo>
                    <a:pt x="75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75" name="Google Shape;10275;p84"/>
          <p:cNvGrpSpPr/>
          <p:nvPr/>
        </p:nvGrpSpPr>
        <p:grpSpPr>
          <a:xfrm>
            <a:off x="6478694" y="4495274"/>
            <a:ext cx="478665" cy="457321"/>
            <a:chOff x="-54812875" y="3596675"/>
            <a:chExt cx="319025" cy="304800"/>
          </a:xfrm>
        </p:grpSpPr>
        <p:sp>
          <p:nvSpPr>
            <p:cNvPr id="10276" name="Google Shape;10276;p84"/>
            <p:cNvSpPr/>
            <p:nvPr/>
          </p:nvSpPr>
          <p:spPr>
            <a:xfrm>
              <a:off x="-54812875" y="3607700"/>
              <a:ext cx="74850" cy="293775"/>
            </a:xfrm>
            <a:custGeom>
              <a:avLst/>
              <a:gdLst/>
              <a:ahLst/>
              <a:cxnLst/>
              <a:rect l="l" t="t" r="r" b="b"/>
              <a:pathLst>
                <a:path w="2994" h="11751" extrusionOk="0">
                  <a:moveTo>
                    <a:pt x="1482" y="0"/>
                  </a:moveTo>
                  <a:lnTo>
                    <a:pt x="1482" y="2710"/>
                  </a:lnTo>
                  <a:cubicBezTo>
                    <a:pt x="1482" y="3749"/>
                    <a:pt x="1261" y="4789"/>
                    <a:pt x="788" y="5734"/>
                  </a:cubicBezTo>
                  <a:cubicBezTo>
                    <a:pt x="284" y="6805"/>
                    <a:pt x="1" y="7971"/>
                    <a:pt x="1" y="9168"/>
                  </a:cubicBezTo>
                  <a:cubicBezTo>
                    <a:pt x="1" y="10050"/>
                    <a:pt x="505" y="10901"/>
                    <a:pt x="1261" y="11405"/>
                  </a:cubicBezTo>
                  <a:lnTo>
                    <a:pt x="1639" y="11689"/>
                  </a:lnTo>
                  <a:cubicBezTo>
                    <a:pt x="1707" y="11731"/>
                    <a:pt x="1781" y="11750"/>
                    <a:pt x="1854" y="11750"/>
                  </a:cubicBezTo>
                  <a:cubicBezTo>
                    <a:pt x="2052" y="11750"/>
                    <a:pt x="2238" y="11604"/>
                    <a:pt x="2238" y="11374"/>
                  </a:cubicBezTo>
                  <a:lnTo>
                    <a:pt x="2238" y="9326"/>
                  </a:lnTo>
                  <a:cubicBezTo>
                    <a:pt x="2238" y="8570"/>
                    <a:pt x="2364" y="7751"/>
                    <a:pt x="2584" y="7026"/>
                  </a:cubicBezTo>
                  <a:cubicBezTo>
                    <a:pt x="2836" y="6270"/>
                    <a:pt x="2994" y="5545"/>
                    <a:pt x="2994" y="4758"/>
                  </a:cubicBezTo>
                  <a:lnTo>
                    <a:pt x="2994" y="3718"/>
                  </a:lnTo>
                  <a:lnTo>
                    <a:pt x="148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77" name="Google Shape;10277;p84"/>
            <p:cNvSpPr/>
            <p:nvPr/>
          </p:nvSpPr>
          <p:spPr>
            <a:xfrm>
              <a:off x="-54662425" y="3621875"/>
              <a:ext cx="18125" cy="61450"/>
            </a:xfrm>
            <a:custGeom>
              <a:avLst/>
              <a:gdLst/>
              <a:ahLst/>
              <a:cxnLst/>
              <a:rect l="l" t="t" r="r" b="b"/>
              <a:pathLst>
                <a:path w="725" h="2458" extrusionOk="0">
                  <a:moveTo>
                    <a:pt x="347" y="0"/>
                  </a:moveTo>
                  <a:cubicBezTo>
                    <a:pt x="158" y="315"/>
                    <a:pt x="0" y="757"/>
                    <a:pt x="0" y="1229"/>
                  </a:cubicBezTo>
                  <a:cubicBezTo>
                    <a:pt x="0" y="1702"/>
                    <a:pt x="189" y="2143"/>
                    <a:pt x="347" y="2458"/>
                  </a:cubicBezTo>
                  <a:cubicBezTo>
                    <a:pt x="504" y="2143"/>
                    <a:pt x="725" y="1702"/>
                    <a:pt x="725" y="1229"/>
                  </a:cubicBezTo>
                  <a:cubicBezTo>
                    <a:pt x="725" y="757"/>
                    <a:pt x="504" y="315"/>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78" name="Google Shape;10278;p84"/>
            <p:cNvSpPr/>
            <p:nvPr/>
          </p:nvSpPr>
          <p:spPr>
            <a:xfrm>
              <a:off x="-54737250" y="3652600"/>
              <a:ext cx="66175" cy="37825"/>
            </a:xfrm>
            <a:custGeom>
              <a:avLst/>
              <a:gdLst/>
              <a:ahLst/>
              <a:cxnLst/>
              <a:rect l="l" t="t" r="r" b="b"/>
              <a:pathLst>
                <a:path w="2647" h="1513" extrusionOk="0">
                  <a:moveTo>
                    <a:pt x="0" y="0"/>
                  </a:moveTo>
                  <a:lnTo>
                    <a:pt x="599" y="1512"/>
                  </a:lnTo>
                  <a:lnTo>
                    <a:pt x="2647" y="1512"/>
                  </a:lnTo>
                  <a:cubicBezTo>
                    <a:pt x="2458" y="1103"/>
                    <a:pt x="2206" y="599"/>
                    <a:pt x="220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79" name="Google Shape;10279;p84"/>
            <p:cNvSpPr/>
            <p:nvPr/>
          </p:nvSpPr>
          <p:spPr>
            <a:xfrm>
              <a:off x="-54568700" y="3608475"/>
              <a:ext cx="74850" cy="293000"/>
            </a:xfrm>
            <a:custGeom>
              <a:avLst/>
              <a:gdLst/>
              <a:ahLst/>
              <a:cxnLst/>
              <a:rect l="l" t="t" r="r" b="b"/>
              <a:pathLst>
                <a:path w="2994" h="11720" extrusionOk="0">
                  <a:moveTo>
                    <a:pt x="1481" y="1"/>
                  </a:moveTo>
                  <a:lnTo>
                    <a:pt x="851" y="1576"/>
                  </a:lnTo>
                  <a:lnTo>
                    <a:pt x="0" y="3750"/>
                  </a:lnTo>
                  <a:lnTo>
                    <a:pt x="0" y="4727"/>
                  </a:lnTo>
                  <a:cubicBezTo>
                    <a:pt x="0" y="5514"/>
                    <a:pt x="158" y="6270"/>
                    <a:pt x="378" y="6995"/>
                  </a:cubicBezTo>
                  <a:cubicBezTo>
                    <a:pt x="630" y="7751"/>
                    <a:pt x="757" y="8539"/>
                    <a:pt x="757" y="9295"/>
                  </a:cubicBezTo>
                  <a:lnTo>
                    <a:pt x="757" y="11343"/>
                  </a:lnTo>
                  <a:cubicBezTo>
                    <a:pt x="757" y="11573"/>
                    <a:pt x="925" y="11719"/>
                    <a:pt x="1115" y="11719"/>
                  </a:cubicBezTo>
                  <a:cubicBezTo>
                    <a:pt x="1184" y="11719"/>
                    <a:pt x="1256" y="11700"/>
                    <a:pt x="1324" y="11658"/>
                  </a:cubicBezTo>
                  <a:lnTo>
                    <a:pt x="1733" y="11374"/>
                  </a:lnTo>
                  <a:cubicBezTo>
                    <a:pt x="2489" y="10870"/>
                    <a:pt x="2993" y="10051"/>
                    <a:pt x="2993" y="9137"/>
                  </a:cubicBezTo>
                  <a:cubicBezTo>
                    <a:pt x="2993" y="8003"/>
                    <a:pt x="2710" y="6774"/>
                    <a:pt x="2206" y="5735"/>
                  </a:cubicBezTo>
                  <a:cubicBezTo>
                    <a:pt x="1733" y="4790"/>
                    <a:pt x="1481" y="3781"/>
                    <a:pt x="1481" y="2710"/>
                  </a:cubicBezTo>
                  <a:lnTo>
                    <a:pt x="148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80" name="Google Shape;10280;p84"/>
            <p:cNvSpPr/>
            <p:nvPr/>
          </p:nvSpPr>
          <p:spPr>
            <a:xfrm>
              <a:off x="-54636450" y="3652600"/>
              <a:ext cx="66975" cy="37825"/>
            </a:xfrm>
            <a:custGeom>
              <a:avLst/>
              <a:gdLst/>
              <a:ahLst/>
              <a:cxnLst/>
              <a:rect l="l" t="t" r="r" b="b"/>
              <a:pathLst>
                <a:path w="2679" h="1513" extrusionOk="0">
                  <a:moveTo>
                    <a:pt x="411" y="0"/>
                  </a:moveTo>
                  <a:cubicBezTo>
                    <a:pt x="411" y="599"/>
                    <a:pt x="221" y="1103"/>
                    <a:pt x="1" y="1512"/>
                  </a:cubicBezTo>
                  <a:lnTo>
                    <a:pt x="2080" y="1512"/>
                  </a:lnTo>
                  <a:lnTo>
                    <a:pt x="267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81" name="Google Shape;10281;p84"/>
            <p:cNvSpPr/>
            <p:nvPr/>
          </p:nvSpPr>
          <p:spPr>
            <a:xfrm>
              <a:off x="-54760100" y="3596675"/>
              <a:ext cx="212675" cy="37025"/>
            </a:xfrm>
            <a:custGeom>
              <a:avLst/>
              <a:gdLst/>
              <a:ahLst/>
              <a:cxnLst/>
              <a:rect l="l" t="t" r="r" b="b"/>
              <a:pathLst>
                <a:path w="8507" h="1481" extrusionOk="0">
                  <a:moveTo>
                    <a:pt x="1" y="0"/>
                  </a:moveTo>
                  <a:lnTo>
                    <a:pt x="599" y="1481"/>
                  </a:lnTo>
                  <a:lnTo>
                    <a:pt x="3246" y="1481"/>
                  </a:lnTo>
                  <a:cubicBezTo>
                    <a:pt x="3466" y="693"/>
                    <a:pt x="3939" y="158"/>
                    <a:pt x="4002" y="95"/>
                  </a:cubicBezTo>
                  <a:cubicBezTo>
                    <a:pt x="4081" y="32"/>
                    <a:pt x="4183" y="0"/>
                    <a:pt x="4281" y="0"/>
                  </a:cubicBezTo>
                  <a:close/>
                  <a:moveTo>
                    <a:pt x="4281" y="0"/>
                  </a:moveTo>
                  <a:cubicBezTo>
                    <a:pt x="4380" y="0"/>
                    <a:pt x="4474" y="32"/>
                    <a:pt x="4537" y="95"/>
                  </a:cubicBezTo>
                  <a:cubicBezTo>
                    <a:pt x="4569" y="158"/>
                    <a:pt x="5041" y="693"/>
                    <a:pt x="5294" y="1481"/>
                  </a:cubicBezTo>
                  <a:lnTo>
                    <a:pt x="7940" y="1481"/>
                  </a:lnTo>
                  <a:lnTo>
                    <a:pt x="850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82" name="Google Shape;10282;p84"/>
            <p:cNvSpPr/>
            <p:nvPr/>
          </p:nvSpPr>
          <p:spPr>
            <a:xfrm>
              <a:off x="-54738050" y="3708500"/>
              <a:ext cx="169375" cy="186700"/>
            </a:xfrm>
            <a:custGeom>
              <a:avLst/>
              <a:gdLst/>
              <a:ahLst/>
              <a:cxnLst/>
              <a:rect l="l" t="t" r="r" b="b"/>
              <a:pathLst>
                <a:path w="6775" h="7468" extrusionOk="0">
                  <a:moveTo>
                    <a:pt x="1891" y="1513"/>
                  </a:moveTo>
                  <a:cubicBezTo>
                    <a:pt x="2080" y="1513"/>
                    <a:pt x="2238" y="1671"/>
                    <a:pt x="2238" y="1860"/>
                  </a:cubicBezTo>
                  <a:cubicBezTo>
                    <a:pt x="2238" y="2049"/>
                    <a:pt x="2080" y="2206"/>
                    <a:pt x="1891" y="2206"/>
                  </a:cubicBezTo>
                  <a:cubicBezTo>
                    <a:pt x="1702" y="2206"/>
                    <a:pt x="1545" y="2112"/>
                    <a:pt x="1545" y="1860"/>
                  </a:cubicBezTo>
                  <a:cubicBezTo>
                    <a:pt x="1545" y="1671"/>
                    <a:pt x="1702" y="1513"/>
                    <a:pt x="1891" y="1513"/>
                  </a:cubicBezTo>
                  <a:close/>
                  <a:moveTo>
                    <a:pt x="4884" y="1545"/>
                  </a:moveTo>
                  <a:cubicBezTo>
                    <a:pt x="5073" y="1545"/>
                    <a:pt x="5231" y="1702"/>
                    <a:pt x="5231" y="1891"/>
                  </a:cubicBezTo>
                  <a:cubicBezTo>
                    <a:pt x="5231" y="2112"/>
                    <a:pt x="5073" y="2269"/>
                    <a:pt x="4884" y="2269"/>
                  </a:cubicBezTo>
                  <a:cubicBezTo>
                    <a:pt x="4695" y="2269"/>
                    <a:pt x="4538" y="2112"/>
                    <a:pt x="4538" y="1891"/>
                  </a:cubicBezTo>
                  <a:cubicBezTo>
                    <a:pt x="4538" y="1702"/>
                    <a:pt x="4695" y="1545"/>
                    <a:pt x="4884" y="1545"/>
                  </a:cubicBezTo>
                  <a:close/>
                  <a:moveTo>
                    <a:pt x="4404" y="4073"/>
                  </a:moveTo>
                  <a:cubicBezTo>
                    <a:pt x="4498" y="4073"/>
                    <a:pt x="4585" y="4112"/>
                    <a:pt x="4632" y="4191"/>
                  </a:cubicBezTo>
                  <a:cubicBezTo>
                    <a:pt x="4853" y="4286"/>
                    <a:pt x="4853" y="4538"/>
                    <a:pt x="4695" y="4695"/>
                  </a:cubicBezTo>
                  <a:cubicBezTo>
                    <a:pt x="4317" y="5042"/>
                    <a:pt x="3844" y="5231"/>
                    <a:pt x="3340" y="5231"/>
                  </a:cubicBezTo>
                  <a:cubicBezTo>
                    <a:pt x="2836" y="5231"/>
                    <a:pt x="2364" y="5042"/>
                    <a:pt x="2049" y="4695"/>
                  </a:cubicBezTo>
                  <a:cubicBezTo>
                    <a:pt x="1891" y="4538"/>
                    <a:pt x="1891" y="4286"/>
                    <a:pt x="2049" y="4191"/>
                  </a:cubicBezTo>
                  <a:cubicBezTo>
                    <a:pt x="2127" y="4112"/>
                    <a:pt x="2222" y="4073"/>
                    <a:pt x="2312" y="4073"/>
                  </a:cubicBezTo>
                  <a:cubicBezTo>
                    <a:pt x="2403" y="4073"/>
                    <a:pt x="2490" y="4112"/>
                    <a:pt x="2553" y="4191"/>
                  </a:cubicBezTo>
                  <a:cubicBezTo>
                    <a:pt x="2773" y="4412"/>
                    <a:pt x="3057" y="4522"/>
                    <a:pt x="3340" y="4522"/>
                  </a:cubicBezTo>
                  <a:cubicBezTo>
                    <a:pt x="3624" y="4522"/>
                    <a:pt x="3907" y="4412"/>
                    <a:pt x="4128" y="4191"/>
                  </a:cubicBezTo>
                  <a:cubicBezTo>
                    <a:pt x="4207" y="4112"/>
                    <a:pt x="4309" y="4073"/>
                    <a:pt x="4404" y="4073"/>
                  </a:cubicBezTo>
                  <a:close/>
                  <a:moveTo>
                    <a:pt x="757" y="1"/>
                  </a:moveTo>
                  <a:lnTo>
                    <a:pt x="757" y="694"/>
                  </a:lnTo>
                  <a:cubicBezTo>
                    <a:pt x="757" y="1513"/>
                    <a:pt x="631" y="2332"/>
                    <a:pt x="347" y="3088"/>
                  </a:cubicBezTo>
                  <a:cubicBezTo>
                    <a:pt x="1" y="4160"/>
                    <a:pt x="1" y="4947"/>
                    <a:pt x="1" y="5672"/>
                  </a:cubicBezTo>
                  <a:cubicBezTo>
                    <a:pt x="757" y="6743"/>
                    <a:pt x="2017" y="7468"/>
                    <a:pt x="3403" y="7468"/>
                  </a:cubicBezTo>
                  <a:cubicBezTo>
                    <a:pt x="4758" y="7468"/>
                    <a:pt x="6018" y="6774"/>
                    <a:pt x="6774" y="5672"/>
                  </a:cubicBezTo>
                  <a:cubicBezTo>
                    <a:pt x="6774" y="4947"/>
                    <a:pt x="6774" y="4160"/>
                    <a:pt x="6428" y="3088"/>
                  </a:cubicBezTo>
                  <a:cubicBezTo>
                    <a:pt x="6144" y="2332"/>
                    <a:pt x="6018" y="1513"/>
                    <a:pt x="6018" y="694"/>
                  </a:cubicBezTo>
                  <a:lnTo>
                    <a:pt x="601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10283" name="Google Shape;10283;p84"/>
          <p:cNvSpPr/>
          <p:nvPr/>
        </p:nvSpPr>
        <p:spPr>
          <a:xfrm>
            <a:off x="6711880" y="4994300"/>
            <a:ext cx="10691" cy="1200"/>
          </a:xfrm>
          <a:custGeom>
            <a:avLst/>
            <a:gdLst/>
            <a:ahLst/>
            <a:cxnLst/>
            <a:rect l="l" t="t" r="r" b="b"/>
            <a:pathLst>
              <a:path w="285" h="32" extrusionOk="0">
                <a:moveTo>
                  <a:pt x="1" y="0"/>
                </a:moveTo>
                <a:cubicBezTo>
                  <a:pt x="95" y="32"/>
                  <a:pt x="158" y="32"/>
                  <a:pt x="284" y="32"/>
                </a:cubicBezTo>
                <a:cubicBezTo>
                  <a:pt x="221" y="32"/>
                  <a:pt x="127" y="0"/>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84" name="Google Shape;10284;p84"/>
          <p:cNvSpPr/>
          <p:nvPr/>
        </p:nvSpPr>
        <p:spPr>
          <a:xfrm>
            <a:off x="6712481" y="4995464"/>
            <a:ext cx="9491" cy="1237"/>
          </a:xfrm>
          <a:custGeom>
            <a:avLst/>
            <a:gdLst/>
            <a:ahLst/>
            <a:cxnLst/>
            <a:rect l="l" t="t" r="r" b="b"/>
            <a:pathLst>
              <a:path w="253" h="33" extrusionOk="0">
                <a:moveTo>
                  <a:pt x="253" y="1"/>
                </a:moveTo>
                <a:lnTo>
                  <a:pt x="253" y="1"/>
                </a:lnTo>
                <a:cubicBezTo>
                  <a:pt x="189" y="1"/>
                  <a:pt x="64" y="1"/>
                  <a:pt x="1" y="32"/>
                </a:cubicBezTo>
                <a:cubicBezTo>
                  <a:pt x="95" y="1"/>
                  <a:pt x="190" y="1"/>
                  <a:pt x="25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10285" name="Google Shape;10285;p84"/>
          <p:cNvGrpSpPr/>
          <p:nvPr/>
        </p:nvGrpSpPr>
        <p:grpSpPr>
          <a:xfrm>
            <a:off x="6508251" y="5103918"/>
            <a:ext cx="419549" cy="477465"/>
            <a:chOff x="-54793175" y="3982600"/>
            <a:chExt cx="279625" cy="318225"/>
          </a:xfrm>
        </p:grpSpPr>
        <p:sp>
          <p:nvSpPr>
            <p:cNvPr id="10286" name="Google Shape;10286;p84"/>
            <p:cNvSpPr/>
            <p:nvPr/>
          </p:nvSpPr>
          <p:spPr>
            <a:xfrm>
              <a:off x="-54646675" y="3982600"/>
              <a:ext cx="113425" cy="111075"/>
            </a:xfrm>
            <a:custGeom>
              <a:avLst/>
              <a:gdLst/>
              <a:ahLst/>
              <a:cxnLst/>
              <a:rect l="l" t="t" r="r" b="b"/>
              <a:pathLst>
                <a:path w="4537" h="4443" extrusionOk="0">
                  <a:moveTo>
                    <a:pt x="0" y="1"/>
                  </a:moveTo>
                  <a:cubicBezTo>
                    <a:pt x="1261" y="221"/>
                    <a:pt x="2237" y="2080"/>
                    <a:pt x="2332" y="4443"/>
                  </a:cubicBezTo>
                  <a:lnTo>
                    <a:pt x="4128" y="4443"/>
                  </a:lnTo>
                  <a:cubicBezTo>
                    <a:pt x="4380" y="4443"/>
                    <a:pt x="4537" y="4254"/>
                    <a:pt x="4506" y="4002"/>
                  </a:cubicBezTo>
                  <a:cubicBezTo>
                    <a:pt x="4128" y="1859"/>
                    <a:pt x="2300" y="158"/>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87" name="Google Shape;10287;p84"/>
            <p:cNvSpPr/>
            <p:nvPr/>
          </p:nvSpPr>
          <p:spPr>
            <a:xfrm>
              <a:off x="-54644325" y="4003075"/>
              <a:ext cx="36250" cy="90600"/>
            </a:xfrm>
            <a:custGeom>
              <a:avLst/>
              <a:gdLst/>
              <a:ahLst/>
              <a:cxnLst/>
              <a:rect l="l" t="t" r="r" b="b"/>
              <a:pathLst>
                <a:path w="1450" h="3624" extrusionOk="0">
                  <a:moveTo>
                    <a:pt x="1" y="1"/>
                  </a:moveTo>
                  <a:lnTo>
                    <a:pt x="1" y="3624"/>
                  </a:lnTo>
                  <a:lnTo>
                    <a:pt x="1450" y="3624"/>
                  </a:lnTo>
                  <a:cubicBezTo>
                    <a:pt x="1419" y="1765"/>
                    <a:pt x="726" y="379"/>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88" name="Google Shape;10288;p84"/>
            <p:cNvSpPr/>
            <p:nvPr/>
          </p:nvSpPr>
          <p:spPr>
            <a:xfrm>
              <a:off x="-54773475" y="3983400"/>
              <a:ext cx="113425" cy="111075"/>
            </a:xfrm>
            <a:custGeom>
              <a:avLst/>
              <a:gdLst/>
              <a:ahLst/>
              <a:cxnLst/>
              <a:rect l="l" t="t" r="r" b="b"/>
              <a:pathLst>
                <a:path w="4537" h="4443" extrusionOk="0">
                  <a:moveTo>
                    <a:pt x="4537" y="0"/>
                  </a:moveTo>
                  <a:lnTo>
                    <a:pt x="4537" y="0"/>
                  </a:lnTo>
                  <a:cubicBezTo>
                    <a:pt x="2237" y="126"/>
                    <a:pt x="378" y="1827"/>
                    <a:pt x="32" y="4033"/>
                  </a:cubicBezTo>
                  <a:cubicBezTo>
                    <a:pt x="0" y="4253"/>
                    <a:pt x="189" y="4442"/>
                    <a:pt x="378" y="4442"/>
                  </a:cubicBezTo>
                  <a:lnTo>
                    <a:pt x="2205" y="4442"/>
                  </a:lnTo>
                  <a:cubicBezTo>
                    <a:pt x="2268" y="2079"/>
                    <a:pt x="3277" y="252"/>
                    <a:pt x="453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89" name="Google Shape;10289;p84"/>
            <p:cNvSpPr/>
            <p:nvPr/>
          </p:nvSpPr>
          <p:spPr>
            <a:xfrm>
              <a:off x="-54699450" y="4003075"/>
              <a:ext cx="36250" cy="90600"/>
            </a:xfrm>
            <a:custGeom>
              <a:avLst/>
              <a:gdLst/>
              <a:ahLst/>
              <a:cxnLst/>
              <a:rect l="l" t="t" r="r" b="b"/>
              <a:pathLst>
                <a:path w="1450" h="3624" extrusionOk="0">
                  <a:moveTo>
                    <a:pt x="1450" y="1"/>
                  </a:moveTo>
                  <a:cubicBezTo>
                    <a:pt x="725" y="379"/>
                    <a:pt x="64" y="1765"/>
                    <a:pt x="1" y="3624"/>
                  </a:cubicBezTo>
                  <a:lnTo>
                    <a:pt x="1450" y="3624"/>
                  </a:lnTo>
                  <a:lnTo>
                    <a:pt x="145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90" name="Google Shape;10290;p84"/>
            <p:cNvSpPr/>
            <p:nvPr/>
          </p:nvSpPr>
          <p:spPr>
            <a:xfrm>
              <a:off x="-54756150" y="4112550"/>
              <a:ext cx="204800" cy="188275"/>
            </a:xfrm>
            <a:custGeom>
              <a:avLst/>
              <a:gdLst/>
              <a:ahLst/>
              <a:cxnLst/>
              <a:rect l="l" t="t" r="r" b="b"/>
              <a:pathLst>
                <a:path w="8192" h="7531" extrusionOk="0">
                  <a:moveTo>
                    <a:pt x="2615" y="1545"/>
                  </a:moveTo>
                  <a:cubicBezTo>
                    <a:pt x="2804" y="1545"/>
                    <a:pt x="2962" y="1671"/>
                    <a:pt x="2962" y="1891"/>
                  </a:cubicBezTo>
                  <a:cubicBezTo>
                    <a:pt x="2962" y="2080"/>
                    <a:pt x="2804" y="2238"/>
                    <a:pt x="2615" y="2238"/>
                  </a:cubicBezTo>
                  <a:cubicBezTo>
                    <a:pt x="2426" y="2238"/>
                    <a:pt x="2269" y="2080"/>
                    <a:pt x="2269" y="1891"/>
                  </a:cubicBezTo>
                  <a:cubicBezTo>
                    <a:pt x="2269" y="1702"/>
                    <a:pt x="2426" y="1545"/>
                    <a:pt x="2615" y="1545"/>
                  </a:cubicBezTo>
                  <a:close/>
                  <a:moveTo>
                    <a:pt x="5608" y="1545"/>
                  </a:moveTo>
                  <a:cubicBezTo>
                    <a:pt x="5797" y="1545"/>
                    <a:pt x="5955" y="1671"/>
                    <a:pt x="5955" y="1891"/>
                  </a:cubicBezTo>
                  <a:cubicBezTo>
                    <a:pt x="5955" y="2080"/>
                    <a:pt x="5797" y="2238"/>
                    <a:pt x="5608" y="2238"/>
                  </a:cubicBezTo>
                  <a:cubicBezTo>
                    <a:pt x="5419" y="2238"/>
                    <a:pt x="5262" y="2080"/>
                    <a:pt x="5262" y="1891"/>
                  </a:cubicBezTo>
                  <a:cubicBezTo>
                    <a:pt x="5199" y="1702"/>
                    <a:pt x="5419" y="1545"/>
                    <a:pt x="5608" y="1545"/>
                  </a:cubicBezTo>
                  <a:close/>
                  <a:moveTo>
                    <a:pt x="5163" y="4104"/>
                  </a:moveTo>
                  <a:cubicBezTo>
                    <a:pt x="5262" y="4104"/>
                    <a:pt x="5356" y="4144"/>
                    <a:pt x="5419" y="4223"/>
                  </a:cubicBezTo>
                  <a:cubicBezTo>
                    <a:pt x="5577" y="4380"/>
                    <a:pt x="5577" y="4601"/>
                    <a:pt x="5419" y="4727"/>
                  </a:cubicBezTo>
                  <a:cubicBezTo>
                    <a:pt x="5073" y="5073"/>
                    <a:pt x="4568" y="5262"/>
                    <a:pt x="4064" y="5262"/>
                  </a:cubicBezTo>
                  <a:cubicBezTo>
                    <a:pt x="3560" y="5262"/>
                    <a:pt x="3088" y="5073"/>
                    <a:pt x="2773" y="4727"/>
                  </a:cubicBezTo>
                  <a:cubicBezTo>
                    <a:pt x="2615" y="4569"/>
                    <a:pt x="2615" y="4317"/>
                    <a:pt x="2773" y="4223"/>
                  </a:cubicBezTo>
                  <a:cubicBezTo>
                    <a:pt x="2851" y="4144"/>
                    <a:pt x="2946" y="4104"/>
                    <a:pt x="3040" y="4104"/>
                  </a:cubicBezTo>
                  <a:cubicBezTo>
                    <a:pt x="3135" y="4104"/>
                    <a:pt x="3229" y="4144"/>
                    <a:pt x="3308" y="4223"/>
                  </a:cubicBezTo>
                  <a:cubicBezTo>
                    <a:pt x="3529" y="4427"/>
                    <a:pt x="3820" y="4530"/>
                    <a:pt x="4108" y="4530"/>
                  </a:cubicBezTo>
                  <a:cubicBezTo>
                    <a:pt x="4395" y="4530"/>
                    <a:pt x="4679" y="4427"/>
                    <a:pt x="4883" y="4223"/>
                  </a:cubicBezTo>
                  <a:cubicBezTo>
                    <a:pt x="4962" y="4144"/>
                    <a:pt x="5065" y="4104"/>
                    <a:pt x="5163" y="4104"/>
                  </a:cubicBezTo>
                  <a:close/>
                  <a:moveTo>
                    <a:pt x="0" y="1"/>
                  </a:moveTo>
                  <a:lnTo>
                    <a:pt x="0" y="3435"/>
                  </a:lnTo>
                  <a:cubicBezTo>
                    <a:pt x="0" y="5672"/>
                    <a:pt x="1859" y="7531"/>
                    <a:pt x="4096" y="7531"/>
                  </a:cubicBezTo>
                  <a:cubicBezTo>
                    <a:pt x="6364" y="7531"/>
                    <a:pt x="8191" y="5672"/>
                    <a:pt x="8191" y="3435"/>
                  </a:cubicBezTo>
                  <a:lnTo>
                    <a:pt x="819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91" name="Google Shape;10291;p84"/>
            <p:cNvSpPr/>
            <p:nvPr/>
          </p:nvSpPr>
          <p:spPr>
            <a:xfrm>
              <a:off x="-54532475" y="4136975"/>
              <a:ext cx="18925" cy="63825"/>
            </a:xfrm>
            <a:custGeom>
              <a:avLst/>
              <a:gdLst/>
              <a:ahLst/>
              <a:cxnLst/>
              <a:rect l="l" t="t" r="r" b="b"/>
              <a:pathLst>
                <a:path w="757" h="2553" extrusionOk="0">
                  <a:moveTo>
                    <a:pt x="1" y="1"/>
                  </a:moveTo>
                  <a:lnTo>
                    <a:pt x="1" y="2552"/>
                  </a:lnTo>
                  <a:cubicBezTo>
                    <a:pt x="442" y="2300"/>
                    <a:pt x="757" y="1828"/>
                    <a:pt x="757" y="1261"/>
                  </a:cubicBezTo>
                  <a:cubicBezTo>
                    <a:pt x="757" y="757"/>
                    <a:pt x="442" y="284"/>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92" name="Google Shape;10292;p84"/>
            <p:cNvSpPr/>
            <p:nvPr/>
          </p:nvSpPr>
          <p:spPr>
            <a:xfrm>
              <a:off x="-54793175" y="4136975"/>
              <a:ext cx="18925" cy="65400"/>
            </a:xfrm>
            <a:custGeom>
              <a:avLst/>
              <a:gdLst/>
              <a:ahLst/>
              <a:cxnLst/>
              <a:rect l="l" t="t" r="r" b="b"/>
              <a:pathLst>
                <a:path w="757" h="2616" extrusionOk="0">
                  <a:moveTo>
                    <a:pt x="757" y="1"/>
                  </a:moveTo>
                  <a:cubicBezTo>
                    <a:pt x="316" y="284"/>
                    <a:pt x="0" y="757"/>
                    <a:pt x="0" y="1292"/>
                  </a:cubicBezTo>
                  <a:cubicBezTo>
                    <a:pt x="0" y="1859"/>
                    <a:pt x="316" y="2332"/>
                    <a:pt x="757" y="2615"/>
                  </a:cubicBezTo>
                  <a:lnTo>
                    <a:pt x="75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293" name="Google Shape;10293;p84"/>
          <p:cNvGrpSpPr/>
          <p:nvPr/>
        </p:nvGrpSpPr>
        <p:grpSpPr>
          <a:xfrm>
            <a:off x="9456863" y="3849566"/>
            <a:ext cx="419549" cy="477465"/>
            <a:chOff x="-52832000" y="3192625"/>
            <a:chExt cx="279625" cy="318225"/>
          </a:xfrm>
        </p:grpSpPr>
        <p:sp>
          <p:nvSpPr>
            <p:cNvPr id="10294" name="Google Shape;10294;p84"/>
            <p:cNvSpPr/>
            <p:nvPr/>
          </p:nvSpPr>
          <p:spPr>
            <a:xfrm>
              <a:off x="-52574450" y="3306025"/>
              <a:ext cx="22075" cy="110300"/>
            </a:xfrm>
            <a:custGeom>
              <a:avLst/>
              <a:gdLst/>
              <a:ahLst/>
              <a:cxnLst/>
              <a:rect l="l" t="t" r="r" b="b"/>
              <a:pathLst>
                <a:path w="883" h="4412" extrusionOk="0">
                  <a:moveTo>
                    <a:pt x="1" y="1"/>
                  </a:moveTo>
                  <a:lnTo>
                    <a:pt x="1" y="1"/>
                  </a:lnTo>
                  <a:cubicBezTo>
                    <a:pt x="95" y="348"/>
                    <a:pt x="127" y="726"/>
                    <a:pt x="127" y="1104"/>
                  </a:cubicBezTo>
                  <a:lnTo>
                    <a:pt x="127" y="3939"/>
                  </a:lnTo>
                  <a:cubicBezTo>
                    <a:pt x="127" y="4097"/>
                    <a:pt x="127" y="4254"/>
                    <a:pt x="95" y="4412"/>
                  </a:cubicBezTo>
                  <a:cubicBezTo>
                    <a:pt x="537" y="4254"/>
                    <a:pt x="883" y="3876"/>
                    <a:pt x="883" y="3341"/>
                  </a:cubicBezTo>
                  <a:lnTo>
                    <a:pt x="883" y="1104"/>
                  </a:lnTo>
                  <a:cubicBezTo>
                    <a:pt x="883" y="600"/>
                    <a:pt x="537" y="127"/>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95" name="Google Shape;10295;p84"/>
            <p:cNvSpPr/>
            <p:nvPr/>
          </p:nvSpPr>
          <p:spPr>
            <a:xfrm>
              <a:off x="-52826475" y="3192625"/>
              <a:ext cx="267800" cy="100050"/>
            </a:xfrm>
            <a:custGeom>
              <a:avLst/>
              <a:gdLst/>
              <a:ahLst/>
              <a:cxnLst/>
              <a:rect l="l" t="t" r="r" b="b"/>
              <a:pathLst>
                <a:path w="10712" h="4002" extrusionOk="0">
                  <a:moveTo>
                    <a:pt x="5356" y="0"/>
                  </a:moveTo>
                  <a:cubicBezTo>
                    <a:pt x="2836" y="0"/>
                    <a:pt x="725" y="1670"/>
                    <a:pt x="0" y="4001"/>
                  </a:cubicBezTo>
                  <a:cubicBezTo>
                    <a:pt x="284" y="3844"/>
                    <a:pt x="567" y="3749"/>
                    <a:pt x="882" y="3749"/>
                  </a:cubicBezTo>
                  <a:cubicBezTo>
                    <a:pt x="1639" y="2017"/>
                    <a:pt x="3371" y="756"/>
                    <a:pt x="5356" y="756"/>
                  </a:cubicBezTo>
                  <a:cubicBezTo>
                    <a:pt x="7373" y="756"/>
                    <a:pt x="9105" y="1985"/>
                    <a:pt x="9861" y="3749"/>
                  </a:cubicBezTo>
                  <a:cubicBezTo>
                    <a:pt x="10176" y="3749"/>
                    <a:pt x="10492" y="3844"/>
                    <a:pt x="10712" y="4001"/>
                  </a:cubicBezTo>
                  <a:cubicBezTo>
                    <a:pt x="10019" y="1702"/>
                    <a:pt x="7877" y="0"/>
                    <a:pt x="535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96" name="Google Shape;10296;p84"/>
            <p:cNvSpPr/>
            <p:nvPr/>
          </p:nvSpPr>
          <p:spPr>
            <a:xfrm>
              <a:off x="-52794975" y="3361175"/>
              <a:ext cx="204800" cy="149675"/>
            </a:xfrm>
            <a:custGeom>
              <a:avLst/>
              <a:gdLst/>
              <a:ahLst/>
              <a:cxnLst/>
              <a:rect l="l" t="t" r="r" b="b"/>
              <a:pathLst>
                <a:path w="8192" h="5987" extrusionOk="0">
                  <a:moveTo>
                    <a:pt x="5132" y="2560"/>
                  </a:moveTo>
                  <a:cubicBezTo>
                    <a:pt x="5230" y="2560"/>
                    <a:pt x="5325" y="2599"/>
                    <a:pt x="5388" y="2678"/>
                  </a:cubicBezTo>
                  <a:cubicBezTo>
                    <a:pt x="5577" y="2836"/>
                    <a:pt x="5577" y="3088"/>
                    <a:pt x="5419" y="3182"/>
                  </a:cubicBezTo>
                  <a:cubicBezTo>
                    <a:pt x="5073" y="3560"/>
                    <a:pt x="4569" y="3749"/>
                    <a:pt x="4096" y="3749"/>
                  </a:cubicBezTo>
                  <a:cubicBezTo>
                    <a:pt x="3592" y="3749"/>
                    <a:pt x="3120" y="3560"/>
                    <a:pt x="2773" y="3182"/>
                  </a:cubicBezTo>
                  <a:cubicBezTo>
                    <a:pt x="2615" y="3025"/>
                    <a:pt x="2615" y="2804"/>
                    <a:pt x="2773" y="2678"/>
                  </a:cubicBezTo>
                  <a:cubicBezTo>
                    <a:pt x="2852" y="2599"/>
                    <a:pt x="2946" y="2560"/>
                    <a:pt x="3037" y="2560"/>
                  </a:cubicBezTo>
                  <a:cubicBezTo>
                    <a:pt x="3127" y="2560"/>
                    <a:pt x="3214" y="2599"/>
                    <a:pt x="3277" y="2678"/>
                  </a:cubicBezTo>
                  <a:cubicBezTo>
                    <a:pt x="3498" y="2899"/>
                    <a:pt x="3781" y="3009"/>
                    <a:pt x="4065" y="3009"/>
                  </a:cubicBezTo>
                  <a:cubicBezTo>
                    <a:pt x="4348" y="3009"/>
                    <a:pt x="4632" y="2899"/>
                    <a:pt x="4852" y="2678"/>
                  </a:cubicBezTo>
                  <a:cubicBezTo>
                    <a:pt x="4931" y="2599"/>
                    <a:pt x="5033" y="2560"/>
                    <a:pt x="5132" y="2560"/>
                  </a:cubicBezTo>
                  <a:close/>
                  <a:moveTo>
                    <a:pt x="1" y="0"/>
                  </a:moveTo>
                  <a:lnTo>
                    <a:pt x="1" y="1859"/>
                  </a:lnTo>
                  <a:cubicBezTo>
                    <a:pt x="1" y="2993"/>
                    <a:pt x="473" y="4127"/>
                    <a:pt x="1355" y="4915"/>
                  </a:cubicBezTo>
                  <a:cubicBezTo>
                    <a:pt x="2111" y="5640"/>
                    <a:pt x="3088" y="5986"/>
                    <a:pt x="4096" y="5986"/>
                  </a:cubicBezTo>
                  <a:lnTo>
                    <a:pt x="4506" y="5986"/>
                  </a:lnTo>
                  <a:cubicBezTo>
                    <a:pt x="6585" y="5797"/>
                    <a:pt x="8192" y="3907"/>
                    <a:pt x="8192" y="1733"/>
                  </a:cubicBezTo>
                  <a:lnTo>
                    <a:pt x="8192" y="32"/>
                  </a:lnTo>
                  <a:cubicBezTo>
                    <a:pt x="8192" y="1261"/>
                    <a:pt x="7215" y="2237"/>
                    <a:pt x="5955" y="2237"/>
                  </a:cubicBezTo>
                  <a:cubicBezTo>
                    <a:pt x="5167" y="2237"/>
                    <a:pt x="4506" y="1859"/>
                    <a:pt x="4096" y="1229"/>
                  </a:cubicBezTo>
                  <a:cubicBezTo>
                    <a:pt x="3718" y="1796"/>
                    <a:pt x="2994" y="2237"/>
                    <a:pt x="2269" y="2237"/>
                  </a:cubicBezTo>
                  <a:cubicBezTo>
                    <a:pt x="1040" y="2237"/>
                    <a:pt x="1" y="1261"/>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97" name="Google Shape;10297;p84"/>
            <p:cNvSpPr/>
            <p:nvPr/>
          </p:nvSpPr>
          <p:spPr>
            <a:xfrm>
              <a:off x="-52791025" y="3231225"/>
              <a:ext cx="137850" cy="74825"/>
            </a:xfrm>
            <a:custGeom>
              <a:avLst/>
              <a:gdLst/>
              <a:ahLst/>
              <a:cxnLst/>
              <a:rect l="l" t="t" r="r" b="b"/>
              <a:pathLst>
                <a:path w="5514" h="2993" extrusionOk="0">
                  <a:moveTo>
                    <a:pt x="3938" y="0"/>
                  </a:moveTo>
                  <a:cubicBezTo>
                    <a:pt x="2048" y="0"/>
                    <a:pt x="473" y="1260"/>
                    <a:pt x="0" y="2993"/>
                  </a:cubicBezTo>
                  <a:lnTo>
                    <a:pt x="1701" y="2993"/>
                  </a:lnTo>
                  <a:cubicBezTo>
                    <a:pt x="3434" y="2993"/>
                    <a:pt x="4946" y="1890"/>
                    <a:pt x="5513" y="315"/>
                  </a:cubicBezTo>
                  <a:cubicBezTo>
                    <a:pt x="5041" y="126"/>
                    <a:pt x="4505" y="0"/>
                    <a:pt x="393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98" name="Google Shape;10298;p84"/>
            <p:cNvSpPr/>
            <p:nvPr/>
          </p:nvSpPr>
          <p:spPr>
            <a:xfrm>
              <a:off x="-52683125" y="3361950"/>
              <a:ext cx="74825" cy="37850"/>
            </a:xfrm>
            <a:custGeom>
              <a:avLst/>
              <a:gdLst/>
              <a:ahLst/>
              <a:cxnLst/>
              <a:rect l="l" t="t" r="r" b="b"/>
              <a:pathLst>
                <a:path w="2993" h="1514" extrusionOk="0">
                  <a:moveTo>
                    <a:pt x="0" y="1"/>
                  </a:moveTo>
                  <a:cubicBezTo>
                    <a:pt x="0" y="851"/>
                    <a:pt x="662" y="1513"/>
                    <a:pt x="1481" y="1513"/>
                  </a:cubicBezTo>
                  <a:cubicBezTo>
                    <a:pt x="2300" y="1513"/>
                    <a:pt x="2993" y="820"/>
                    <a:pt x="299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299" name="Google Shape;10299;p84"/>
            <p:cNvSpPr/>
            <p:nvPr/>
          </p:nvSpPr>
          <p:spPr>
            <a:xfrm>
              <a:off x="-52794975" y="3247750"/>
              <a:ext cx="204800" cy="104000"/>
            </a:xfrm>
            <a:custGeom>
              <a:avLst/>
              <a:gdLst/>
              <a:ahLst/>
              <a:cxnLst/>
              <a:rect l="l" t="t" r="r" b="b"/>
              <a:pathLst>
                <a:path w="8192" h="4160" extrusionOk="0">
                  <a:moveTo>
                    <a:pt x="6365" y="1"/>
                  </a:moveTo>
                  <a:cubicBezTo>
                    <a:pt x="5640" y="1828"/>
                    <a:pt x="3876" y="3025"/>
                    <a:pt x="1859" y="3025"/>
                  </a:cubicBezTo>
                  <a:lnTo>
                    <a:pt x="1" y="3025"/>
                  </a:lnTo>
                  <a:lnTo>
                    <a:pt x="1" y="3403"/>
                  </a:lnTo>
                  <a:lnTo>
                    <a:pt x="1" y="4159"/>
                  </a:lnTo>
                  <a:cubicBezTo>
                    <a:pt x="1" y="3939"/>
                    <a:pt x="158" y="3781"/>
                    <a:pt x="379" y="3781"/>
                  </a:cubicBezTo>
                  <a:lnTo>
                    <a:pt x="7814" y="3781"/>
                  </a:lnTo>
                  <a:cubicBezTo>
                    <a:pt x="8003" y="3781"/>
                    <a:pt x="8160" y="3939"/>
                    <a:pt x="8160" y="4159"/>
                  </a:cubicBezTo>
                  <a:lnTo>
                    <a:pt x="8160" y="3403"/>
                  </a:lnTo>
                  <a:cubicBezTo>
                    <a:pt x="8192" y="2017"/>
                    <a:pt x="7467" y="757"/>
                    <a:pt x="63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00" name="Google Shape;10300;p84"/>
            <p:cNvSpPr/>
            <p:nvPr/>
          </p:nvSpPr>
          <p:spPr>
            <a:xfrm>
              <a:off x="-52776850" y="3361950"/>
              <a:ext cx="74825" cy="37850"/>
            </a:xfrm>
            <a:custGeom>
              <a:avLst/>
              <a:gdLst/>
              <a:ahLst/>
              <a:cxnLst/>
              <a:rect l="l" t="t" r="r" b="b"/>
              <a:pathLst>
                <a:path w="2993" h="1514" extrusionOk="0">
                  <a:moveTo>
                    <a:pt x="0" y="1"/>
                  </a:moveTo>
                  <a:cubicBezTo>
                    <a:pt x="0" y="851"/>
                    <a:pt x="662" y="1513"/>
                    <a:pt x="1481" y="1513"/>
                  </a:cubicBezTo>
                  <a:cubicBezTo>
                    <a:pt x="2332" y="1513"/>
                    <a:pt x="2993" y="820"/>
                    <a:pt x="299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01" name="Google Shape;10301;p84"/>
            <p:cNvSpPr/>
            <p:nvPr/>
          </p:nvSpPr>
          <p:spPr>
            <a:xfrm>
              <a:off x="-52832000" y="3306025"/>
              <a:ext cx="21300" cy="110300"/>
            </a:xfrm>
            <a:custGeom>
              <a:avLst/>
              <a:gdLst/>
              <a:ahLst/>
              <a:cxnLst/>
              <a:rect l="l" t="t" r="r" b="b"/>
              <a:pathLst>
                <a:path w="852" h="4412" extrusionOk="0">
                  <a:moveTo>
                    <a:pt x="851" y="1"/>
                  </a:moveTo>
                  <a:cubicBezTo>
                    <a:pt x="347" y="127"/>
                    <a:pt x="1" y="568"/>
                    <a:pt x="1" y="1104"/>
                  </a:cubicBezTo>
                  <a:lnTo>
                    <a:pt x="1" y="3341"/>
                  </a:lnTo>
                  <a:cubicBezTo>
                    <a:pt x="1" y="3813"/>
                    <a:pt x="316" y="4254"/>
                    <a:pt x="757" y="4412"/>
                  </a:cubicBezTo>
                  <a:lnTo>
                    <a:pt x="757" y="4097"/>
                  </a:lnTo>
                  <a:lnTo>
                    <a:pt x="757" y="3341"/>
                  </a:lnTo>
                  <a:lnTo>
                    <a:pt x="757" y="1104"/>
                  </a:lnTo>
                  <a:cubicBezTo>
                    <a:pt x="757" y="726"/>
                    <a:pt x="788" y="348"/>
                    <a:pt x="85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02" name="Google Shape;10302;p84"/>
          <p:cNvGrpSpPr/>
          <p:nvPr/>
        </p:nvGrpSpPr>
        <p:grpSpPr>
          <a:xfrm>
            <a:off x="9427323" y="4478731"/>
            <a:ext cx="478628" cy="476264"/>
            <a:chOff x="-52851675" y="3585650"/>
            <a:chExt cx="319000" cy="317425"/>
          </a:xfrm>
        </p:grpSpPr>
        <p:sp>
          <p:nvSpPr>
            <p:cNvPr id="10303" name="Google Shape;10303;p84"/>
            <p:cNvSpPr/>
            <p:nvPr/>
          </p:nvSpPr>
          <p:spPr>
            <a:xfrm>
              <a:off x="-52851675" y="3641575"/>
              <a:ext cx="319000" cy="106350"/>
            </a:xfrm>
            <a:custGeom>
              <a:avLst/>
              <a:gdLst/>
              <a:ahLst/>
              <a:cxnLst/>
              <a:rect l="l" t="t" r="r" b="b"/>
              <a:pathLst>
                <a:path w="12760" h="4254" extrusionOk="0">
                  <a:moveTo>
                    <a:pt x="6364" y="0"/>
                  </a:moveTo>
                  <a:cubicBezTo>
                    <a:pt x="2836" y="0"/>
                    <a:pt x="0" y="1449"/>
                    <a:pt x="0" y="3371"/>
                  </a:cubicBezTo>
                  <a:cubicBezTo>
                    <a:pt x="0" y="3686"/>
                    <a:pt x="63" y="4001"/>
                    <a:pt x="252" y="4253"/>
                  </a:cubicBezTo>
                  <a:cubicBezTo>
                    <a:pt x="473" y="3749"/>
                    <a:pt x="945" y="3308"/>
                    <a:pt x="1481" y="3119"/>
                  </a:cubicBezTo>
                  <a:lnTo>
                    <a:pt x="1481" y="2898"/>
                  </a:lnTo>
                  <a:cubicBezTo>
                    <a:pt x="1481" y="2741"/>
                    <a:pt x="1575" y="2615"/>
                    <a:pt x="1733" y="2520"/>
                  </a:cubicBezTo>
                  <a:cubicBezTo>
                    <a:pt x="3403" y="1796"/>
                    <a:pt x="4915" y="1512"/>
                    <a:pt x="6396" y="1512"/>
                  </a:cubicBezTo>
                  <a:cubicBezTo>
                    <a:pt x="7845" y="1512"/>
                    <a:pt x="9389" y="1827"/>
                    <a:pt x="11027" y="2520"/>
                  </a:cubicBezTo>
                  <a:cubicBezTo>
                    <a:pt x="11153" y="2615"/>
                    <a:pt x="11279" y="2741"/>
                    <a:pt x="11279" y="2898"/>
                  </a:cubicBezTo>
                  <a:lnTo>
                    <a:pt x="11279" y="3119"/>
                  </a:lnTo>
                  <a:cubicBezTo>
                    <a:pt x="11815" y="3308"/>
                    <a:pt x="12287" y="3718"/>
                    <a:pt x="12539" y="4253"/>
                  </a:cubicBezTo>
                  <a:cubicBezTo>
                    <a:pt x="12697" y="4001"/>
                    <a:pt x="12760" y="3686"/>
                    <a:pt x="12760" y="3371"/>
                  </a:cubicBezTo>
                  <a:cubicBezTo>
                    <a:pt x="12760" y="1449"/>
                    <a:pt x="9924" y="0"/>
                    <a:pt x="636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04" name="Google Shape;10304;p84"/>
            <p:cNvSpPr/>
            <p:nvPr/>
          </p:nvSpPr>
          <p:spPr>
            <a:xfrm>
              <a:off x="-52787100" y="3585650"/>
              <a:ext cx="189050" cy="52000"/>
            </a:xfrm>
            <a:custGeom>
              <a:avLst/>
              <a:gdLst/>
              <a:ahLst/>
              <a:cxnLst/>
              <a:rect l="l" t="t" r="r" b="b"/>
              <a:pathLst>
                <a:path w="7562" h="2080" extrusionOk="0">
                  <a:moveTo>
                    <a:pt x="3781" y="0"/>
                  </a:moveTo>
                  <a:cubicBezTo>
                    <a:pt x="2048" y="0"/>
                    <a:pt x="599" y="882"/>
                    <a:pt x="1" y="2080"/>
                  </a:cubicBezTo>
                  <a:cubicBezTo>
                    <a:pt x="1103" y="1701"/>
                    <a:pt x="2363" y="1512"/>
                    <a:pt x="3781" y="1512"/>
                  </a:cubicBezTo>
                  <a:cubicBezTo>
                    <a:pt x="3928" y="1506"/>
                    <a:pt x="4073" y="1503"/>
                    <a:pt x="4217" y="1503"/>
                  </a:cubicBezTo>
                  <a:cubicBezTo>
                    <a:pt x="5469" y="1503"/>
                    <a:pt x="6629" y="1740"/>
                    <a:pt x="7562" y="2080"/>
                  </a:cubicBezTo>
                  <a:cubicBezTo>
                    <a:pt x="6995" y="882"/>
                    <a:pt x="5514" y="0"/>
                    <a:pt x="378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05" name="Google Shape;10305;p84"/>
            <p:cNvSpPr/>
            <p:nvPr/>
          </p:nvSpPr>
          <p:spPr>
            <a:xfrm>
              <a:off x="-52794975" y="3696700"/>
              <a:ext cx="127625" cy="74850"/>
            </a:xfrm>
            <a:custGeom>
              <a:avLst/>
              <a:gdLst/>
              <a:ahLst/>
              <a:cxnLst/>
              <a:rect l="l" t="t" r="r" b="b"/>
              <a:pathLst>
                <a:path w="5105" h="2994" extrusionOk="0">
                  <a:moveTo>
                    <a:pt x="4096" y="0"/>
                  </a:moveTo>
                  <a:cubicBezTo>
                    <a:pt x="2804" y="0"/>
                    <a:pt x="1324" y="284"/>
                    <a:pt x="1" y="883"/>
                  </a:cubicBezTo>
                  <a:lnTo>
                    <a:pt x="1" y="2993"/>
                  </a:lnTo>
                  <a:lnTo>
                    <a:pt x="1072" y="2993"/>
                  </a:lnTo>
                  <a:cubicBezTo>
                    <a:pt x="2741" y="2993"/>
                    <a:pt x="4317" y="2143"/>
                    <a:pt x="5104" y="95"/>
                  </a:cubicBezTo>
                  <a:cubicBezTo>
                    <a:pt x="4789" y="32"/>
                    <a:pt x="4411" y="0"/>
                    <a:pt x="40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06" name="Google Shape;10306;p84"/>
            <p:cNvSpPr/>
            <p:nvPr/>
          </p:nvSpPr>
          <p:spPr>
            <a:xfrm>
              <a:off x="-52795750" y="3700625"/>
              <a:ext cx="204800" cy="202450"/>
            </a:xfrm>
            <a:custGeom>
              <a:avLst/>
              <a:gdLst/>
              <a:ahLst/>
              <a:cxnLst/>
              <a:rect l="l" t="t" r="r" b="b"/>
              <a:pathLst>
                <a:path w="8192" h="8098" extrusionOk="0">
                  <a:moveTo>
                    <a:pt x="5639" y="2143"/>
                  </a:moveTo>
                  <a:cubicBezTo>
                    <a:pt x="5828" y="2143"/>
                    <a:pt x="5986" y="2301"/>
                    <a:pt x="5986" y="2490"/>
                  </a:cubicBezTo>
                  <a:cubicBezTo>
                    <a:pt x="5986" y="2679"/>
                    <a:pt x="5828" y="2836"/>
                    <a:pt x="5639" y="2836"/>
                  </a:cubicBezTo>
                  <a:cubicBezTo>
                    <a:pt x="5450" y="2836"/>
                    <a:pt x="5293" y="2679"/>
                    <a:pt x="5293" y="2490"/>
                  </a:cubicBezTo>
                  <a:cubicBezTo>
                    <a:pt x="5293" y="2301"/>
                    <a:pt x="5450" y="2143"/>
                    <a:pt x="5639" y="2143"/>
                  </a:cubicBezTo>
                  <a:close/>
                  <a:moveTo>
                    <a:pt x="5163" y="4671"/>
                  </a:moveTo>
                  <a:cubicBezTo>
                    <a:pt x="5261" y="4671"/>
                    <a:pt x="5356" y="4711"/>
                    <a:pt x="5419" y="4790"/>
                  </a:cubicBezTo>
                  <a:cubicBezTo>
                    <a:pt x="5608" y="4947"/>
                    <a:pt x="5608" y="5168"/>
                    <a:pt x="5450" y="5294"/>
                  </a:cubicBezTo>
                  <a:cubicBezTo>
                    <a:pt x="5104" y="5640"/>
                    <a:pt x="4600" y="5829"/>
                    <a:pt x="4127" y="5829"/>
                  </a:cubicBezTo>
                  <a:cubicBezTo>
                    <a:pt x="3623" y="5829"/>
                    <a:pt x="3151" y="5640"/>
                    <a:pt x="2804" y="5294"/>
                  </a:cubicBezTo>
                  <a:cubicBezTo>
                    <a:pt x="2646" y="5136"/>
                    <a:pt x="2646" y="4884"/>
                    <a:pt x="2804" y="4790"/>
                  </a:cubicBezTo>
                  <a:cubicBezTo>
                    <a:pt x="2883" y="4711"/>
                    <a:pt x="2977" y="4671"/>
                    <a:pt x="3068" y="4671"/>
                  </a:cubicBezTo>
                  <a:cubicBezTo>
                    <a:pt x="3158" y="4671"/>
                    <a:pt x="3245" y="4711"/>
                    <a:pt x="3308" y="4790"/>
                  </a:cubicBezTo>
                  <a:cubicBezTo>
                    <a:pt x="3529" y="4994"/>
                    <a:pt x="3812" y="5097"/>
                    <a:pt x="4096" y="5097"/>
                  </a:cubicBezTo>
                  <a:cubicBezTo>
                    <a:pt x="4379" y="5097"/>
                    <a:pt x="4663" y="4994"/>
                    <a:pt x="4883" y="4790"/>
                  </a:cubicBezTo>
                  <a:cubicBezTo>
                    <a:pt x="4962" y="4711"/>
                    <a:pt x="5064" y="4671"/>
                    <a:pt x="5163" y="4671"/>
                  </a:cubicBezTo>
                  <a:close/>
                  <a:moveTo>
                    <a:pt x="5860" y="1"/>
                  </a:moveTo>
                  <a:cubicBezTo>
                    <a:pt x="4883" y="2521"/>
                    <a:pt x="3119" y="3592"/>
                    <a:pt x="1071" y="3592"/>
                  </a:cubicBezTo>
                  <a:lnTo>
                    <a:pt x="0" y="3592"/>
                  </a:lnTo>
                  <a:lnTo>
                    <a:pt x="0" y="3939"/>
                  </a:lnTo>
                  <a:cubicBezTo>
                    <a:pt x="0" y="6176"/>
                    <a:pt x="1859" y="8098"/>
                    <a:pt x="4096" y="8098"/>
                  </a:cubicBezTo>
                  <a:cubicBezTo>
                    <a:pt x="6333" y="8098"/>
                    <a:pt x="8191" y="6239"/>
                    <a:pt x="8191" y="3939"/>
                  </a:cubicBezTo>
                  <a:lnTo>
                    <a:pt x="8191" y="2931"/>
                  </a:lnTo>
                  <a:lnTo>
                    <a:pt x="8191" y="2868"/>
                  </a:lnTo>
                  <a:lnTo>
                    <a:pt x="8191" y="726"/>
                  </a:lnTo>
                  <a:cubicBezTo>
                    <a:pt x="7435" y="347"/>
                    <a:pt x="6648" y="158"/>
                    <a:pt x="586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07" name="Google Shape;10307;p84"/>
            <p:cNvSpPr/>
            <p:nvPr/>
          </p:nvSpPr>
          <p:spPr>
            <a:xfrm>
              <a:off x="-52832775" y="3740025"/>
              <a:ext cx="18125" cy="64600"/>
            </a:xfrm>
            <a:custGeom>
              <a:avLst/>
              <a:gdLst/>
              <a:ahLst/>
              <a:cxnLst/>
              <a:rect l="l" t="t" r="r" b="b"/>
              <a:pathLst>
                <a:path w="725" h="2584" extrusionOk="0">
                  <a:moveTo>
                    <a:pt x="725" y="0"/>
                  </a:moveTo>
                  <a:cubicBezTo>
                    <a:pt x="315" y="252"/>
                    <a:pt x="0" y="725"/>
                    <a:pt x="0" y="1260"/>
                  </a:cubicBezTo>
                  <a:cubicBezTo>
                    <a:pt x="0" y="1827"/>
                    <a:pt x="315" y="2300"/>
                    <a:pt x="725" y="2584"/>
                  </a:cubicBez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08" name="Google Shape;10308;p84"/>
            <p:cNvSpPr/>
            <p:nvPr/>
          </p:nvSpPr>
          <p:spPr>
            <a:xfrm>
              <a:off x="-52570500" y="3740025"/>
              <a:ext cx="18925" cy="64600"/>
            </a:xfrm>
            <a:custGeom>
              <a:avLst/>
              <a:gdLst/>
              <a:ahLst/>
              <a:cxnLst/>
              <a:rect l="l" t="t" r="r" b="b"/>
              <a:pathLst>
                <a:path w="757" h="2584" extrusionOk="0">
                  <a:moveTo>
                    <a:pt x="0" y="0"/>
                  </a:moveTo>
                  <a:lnTo>
                    <a:pt x="0" y="2584"/>
                  </a:lnTo>
                  <a:cubicBezTo>
                    <a:pt x="442" y="2300"/>
                    <a:pt x="757" y="1827"/>
                    <a:pt x="757" y="1260"/>
                  </a:cubicBezTo>
                  <a:cubicBezTo>
                    <a:pt x="757" y="725"/>
                    <a:pt x="442" y="252"/>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09" name="Google Shape;10309;p84"/>
          <p:cNvGrpSpPr/>
          <p:nvPr/>
        </p:nvGrpSpPr>
        <p:grpSpPr>
          <a:xfrm>
            <a:off x="9456863" y="5094466"/>
            <a:ext cx="419549" cy="478665"/>
            <a:chOff x="-52832000" y="3976300"/>
            <a:chExt cx="279625" cy="319025"/>
          </a:xfrm>
        </p:grpSpPr>
        <p:sp>
          <p:nvSpPr>
            <p:cNvPr id="10310" name="Google Shape;10310;p84"/>
            <p:cNvSpPr/>
            <p:nvPr/>
          </p:nvSpPr>
          <p:spPr>
            <a:xfrm>
              <a:off x="-52794975" y="3976300"/>
              <a:ext cx="204800" cy="112650"/>
            </a:xfrm>
            <a:custGeom>
              <a:avLst/>
              <a:gdLst/>
              <a:ahLst/>
              <a:cxnLst/>
              <a:rect l="l" t="t" r="r" b="b"/>
              <a:pathLst>
                <a:path w="8192" h="4506" extrusionOk="0">
                  <a:moveTo>
                    <a:pt x="4096" y="1"/>
                  </a:moveTo>
                  <a:cubicBezTo>
                    <a:pt x="1859" y="1"/>
                    <a:pt x="1" y="1859"/>
                    <a:pt x="1" y="4096"/>
                  </a:cubicBezTo>
                  <a:lnTo>
                    <a:pt x="1" y="4506"/>
                  </a:lnTo>
                  <a:cubicBezTo>
                    <a:pt x="883" y="3120"/>
                    <a:pt x="2363" y="2206"/>
                    <a:pt x="4096" y="2206"/>
                  </a:cubicBezTo>
                  <a:cubicBezTo>
                    <a:pt x="5829" y="2206"/>
                    <a:pt x="7341" y="3120"/>
                    <a:pt x="8192" y="4506"/>
                  </a:cubicBezTo>
                  <a:lnTo>
                    <a:pt x="8192" y="4096"/>
                  </a:lnTo>
                  <a:cubicBezTo>
                    <a:pt x="8192" y="1859"/>
                    <a:pt x="6365" y="1"/>
                    <a:pt x="409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11" name="Google Shape;10311;p84"/>
            <p:cNvSpPr/>
            <p:nvPr/>
          </p:nvSpPr>
          <p:spPr>
            <a:xfrm>
              <a:off x="-52757175" y="4051125"/>
              <a:ext cx="167000" cy="94550"/>
            </a:xfrm>
            <a:custGeom>
              <a:avLst/>
              <a:gdLst/>
              <a:ahLst/>
              <a:cxnLst/>
              <a:rect l="l" t="t" r="r" b="b"/>
              <a:pathLst>
                <a:path w="6680" h="3782" extrusionOk="0">
                  <a:moveTo>
                    <a:pt x="2584" y="1"/>
                  </a:moveTo>
                  <a:cubicBezTo>
                    <a:pt x="1608" y="1"/>
                    <a:pt x="694" y="379"/>
                    <a:pt x="1" y="946"/>
                  </a:cubicBezTo>
                  <a:cubicBezTo>
                    <a:pt x="473" y="820"/>
                    <a:pt x="977" y="757"/>
                    <a:pt x="1482" y="757"/>
                  </a:cubicBezTo>
                  <a:cubicBezTo>
                    <a:pt x="3750" y="757"/>
                    <a:pt x="5672" y="1985"/>
                    <a:pt x="6680" y="3781"/>
                  </a:cubicBezTo>
                  <a:cubicBezTo>
                    <a:pt x="6522" y="1670"/>
                    <a:pt x="4758" y="1"/>
                    <a:pt x="258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12" name="Google Shape;10312;p84"/>
            <p:cNvSpPr/>
            <p:nvPr/>
          </p:nvSpPr>
          <p:spPr>
            <a:xfrm>
              <a:off x="-52794975" y="4088925"/>
              <a:ext cx="204025" cy="206400"/>
            </a:xfrm>
            <a:custGeom>
              <a:avLst/>
              <a:gdLst/>
              <a:ahLst/>
              <a:cxnLst/>
              <a:rect l="l" t="t" r="r" b="b"/>
              <a:pathLst>
                <a:path w="8161" h="8256" extrusionOk="0">
                  <a:moveTo>
                    <a:pt x="2615" y="2238"/>
                  </a:moveTo>
                  <a:cubicBezTo>
                    <a:pt x="2804" y="2238"/>
                    <a:pt x="2962" y="2395"/>
                    <a:pt x="2962" y="2584"/>
                  </a:cubicBezTo>
                  <a:cubicBezTo>
                    <a:pt x="2962" y="2805"/>
                    <a:pt x="2804" y="2962"/>
                    <a:pt x="2615" y="2962"/>
                  </a:cubicBezTo>
                  <a:cubicBezTo>
                    <a:pt x="2602" y="2965"/>
                    <a:pt x="2588" y="2966"/>
                    <a:pt x="2574" y="2966"/>
                  </a:cubicBezTo>
                  <a:cubicBezTo>
                    <a:pt x="2404" y="2966"/>
                    <a:pt x="2269" y="2788"/>
                    <a:pt x="2269" y="2584"/>
                  </a:cubicBezTo>
                  <a:cubicBezTo>
                    <a:pt x="2269" y="2395"/>
                    <a:pt x="2426" y="2238"/>
                    <a:pt x="2615" y="2238"/>
                  </a:cubicBezTo>
                  <a:close/>
                  <a:moveTo>
                    <a:pt x="5608" y="2269"/>
                  </a:moveTo>
                  <a:cubicBezTo>
                    <a:pt x="5797" y="2269"/>
                    <a:pt x="5955" y="2427"/>
                    <a:pt x="5955" y="2647"/>
                  </a:cubicBezTo>
                  <a:cubicBezTo>
                    <a:pt x="5955" y="2805"/>
                    <a:pt x="5797" y="2994"/>
                    <a:pt x="5608" y="2994"/>
                  </a:cubicBezTo>
                  <a:cubicBezTo>
                    <a:pt x="5419" y="2994"/>
                    <a:pt x="5262" y="2836"/>
                    <a:pt x="5262" y="2647"/>
                  </a:cubicBezTo>
                  <a:cubicBezTo>
                    <a:pt x="5262" y="2427"/>
                    <a:pt x="5419" y="2269"/>
                    <a:pt x="5608" y="2269"/>
                  </a:cubicBezTo>
                  <a:close/>
                  <a:moveTo>
                    <a:pt x="5132" y="4797"/>
                  </a:moveTo>
                  <a:cubicBezTo>
                    <a:pt x="5230" y="4797"/>
                    <a:pt x="5325" y="4837"/>
                    <a:pt x="5388" y="4916"/>
                  </a:cubicBezTo>
                  <a:cubicBezTo>
                    <a:pt x="5577" y="5042"/>
                    <a:pt x="5577" y="5262"/>
                    <a:pt x="5419" y="5420"/>
                  </a:cubicBezTo>
                  <a:cubicBezTo>
                    <a:pt x="5073" y="5766"/>
                    <a:pt x="4569" y="5987"/>
                    <a:pt x="4096" y="5987"/>
                  </a:cubicBezTo>
                  <a:cubicBezTo>
                    <a:pt x="3592" y="5987"/>
                    <a:pt x="3120" y="5766"/>
                    <a:pt x="2773" y="5420"/>
                  </a:cubicBezTo>
                  <a:cubicBezTo>
                    <a:pt x="2615" y="5262"/>
                    <a:pt x="2615" y="5042"/>
                    <a:pt x="2773" y="4916"/>
                  </a:cubicBezTo>
                  <a:cubicBezTo>
                    <a:pt x="2852" y="4837"/>
                    <a:pt x="2946" y="4797"/>
                    <a:pt x="3037" y="4797"/>
                  </a:cubicBezTo>
                  <a:cubicBezTo>
                    <a:pt x="3127" y="4797"/>
                    <a:pt x="3214" y="4837"/>
                    <a:pt x="3277" y="4916"/>
                  </a:cubicBezTo>
                  <a:cubicBezTo>
                    <a:pt x="3498" y="5136"/>
                    <a:pt x="3781" y="5246"/>
                    <a:pt x="4065" y="5246"/>
                  </a:cubicBezTo>
                  <a:cubicBezTo>
                    <a:pt x="4348" y="5246"/>
                    <a:pt x="4632" y="5136"/>
                    <a:pt x="4852" y="4916"/>
                  </a:cubicBezTo>
                  <a:cubicBezTo>
                    <a:pt x="4931" y="4837"/>
                    <a:pt x="5033" y="4797"/>
                    <a:pt x="5132" y="4797"/>
                  </a:cubicBezTo>
                  <a:close/>
                  <a:moveTo>
                    <a:pt x="2994" y="1"/>
                  </a:moveTo>
                  <a:cubicBezTo>
                    <a:pt x="2174" y="1"/>
                    <a:pt x="1387" y="190"/>
                    <a:pt x="631" y="536"/>
                  </a:cubicBezTo>
                  <a:cubicBezTo>
                    <a:pt x="599" y="536"/>
                    <a:pt x="599" y="536"/>
                    <a:pt x="568" y="599"/>
                  </a:cubicBezTo>
                  <a:cubicBezTo>
                    <a:pt x="221" y="1166"/>
                    <a:pt x="1" y="1891"/>
                    <a:pt x="1" y="2584"/>
                  </a:cubicBezTo>
                  <a:lnTo>
                    <a:pt x="1" y="4128"/>
                  </a:lnTo>
                  <a:cubicBezTo>
                    <a:pt x="1" y="6365"/>
                    <a:pt x="1859" y="8255"/>
                    <a:pt x="4096" y="8255"/>
                  </a:cubicBezTo>
                  <a:cubicBezTo>
                    <a:pt x="6207" y="8255"/>
                    <a:pt x="7940" y="6680"/>
                    <a:pt x="8160" y="4695"/>
                  </a:cubicBezTo>
                  <a:cubicBezTo>
                    <a:pt x="7877" y="2017"/>
                    <a:pt x="5671" y="1"/>
                    <a:pt x="299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13" name="Google Shape;10313;p84"/>
            <p:cNvSpPr/>
            <p:nvPr/>
          </p:nvSpPr>
          <p:spPr>
            <a:xfrm>
              <a:off x="-52832000"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14" name="Google Shape;10314;p84"/>
            <p:cNvSpPr/>
            <p:nvPr/>
          </p:nvSpPr>
          <p:spPr>
            <a:xfrm>
              <a:off x="-52571300" y="4132250"/>
              <a:ext cx="18925" cy="63825"/>
            </a:xfrm>
            <a:custGeom>
              <a:avLst/>
              <a:gdLst/>
              <a:ahLst/>
              <a:cxnLst/>
              <a:rect l="l" t="t" r="r" b="b"/>
              <a:pathLst>
                <a:path w="757" h="2553" extrusionOk="0">
                  <a:moveTo>
                    <a:pt x="1" y="1"/>
                  </a:moveTo>
                  <a:lnTo>
                    <a:pt x="1" y="2552"/>
                  </a:lnTo>
                  <a:cubicBezTo>
                    <a:pt x="442" y="2269"/>
                    <a:pt x="757" y="1796"/>
                    <a:pt x="757" y="1261"/>
                  </a:cubicBezTo>
                  <a:cubicBezTo>
                    <a:pt x="757" y="694"/>
                    <a:pt x="442" y="221"/>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15" name="Google Shape;10315;p84"/>
          <p:cNvGrpSpPr/>
          <p:nvPr/>
        </p:nvGrpSpPr>
        <p:grpSpPr>
          <a:xfrm>
            <a:off x="8279804" y="5700664"/>
            <a:ext cx="421912" cy="477465"/>
            <a:chOff x="-51633225" y="3198925"/>
            <a:chExt cx="281200" cy="318225"/>
          </a:xfrm>
        </p:grpSpPr>
        <p:sp>
          <p:nvSpPr>
            <p:cNvPr id="10316" name="Google Shape;10316;p84"/>
            <p:cNvSpPr/>
            <p:nvPr/>
          </p:nvSpPr>
          <p:spPr>
            <a:xfrm>
              <a:off x="-51633225" y="3353300"/>
              <a:ext cx="18925" cy="63825"/>
            </a:xfrm>
            <a:custGeom>
              <a:avLst/>
              <a:gdLst/>
              <a:ahLst/>
              <a:cxnLst/>
              <a:rect l="l" t="t" r="r" b="b"/>
              <a:pathLst>
                <a:path w="757" h="2553" extrusionOk="0">
                  <a:moveTo>
                    <a:pt x="756" y="0"/>
                  </a:moveTo>
                  <a:cubicBezTo>
                    <a:pt x="315" y="284"/>
                    <a:pt x="0" y="756"/>
                    <a:pt x="0" y="1292"/>
                  </a:cubicBezTo>
                  <a:cubicBezTo>
                    <a:pt x="0" y="1859"/>
                    <a:pt x="315" y="2332"/>
                    <a:pt x="756" y="2552"/>
                  </a:cubicBezTo>
                  <a:lnTo>
                    <a:pt x="75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17" name="Google Shape;10317;p84"/>
            <p:cNvSpPr/>
            <p:nvPr/>
          </p:nvSpPr>
          <p:spPr>
            <a:xfrm>
              <a:off x="-51595425" y="3348575"/>
              <a:ext cx="204800" cy="168575"/>
            </a:xfrm>
            <a:custGeom>
              <a:avLst/>
              <a:gdLst/>
              <a:ahLst/>
              <a:cxnLst/>
              <a:rect l="l" t="t" r="r" b="b"/>
              <a:pathLst>
                <a:path w="8192" h="6743" extrusionOk="0">
                  <a:moveTo>
                    <a:pt x="2647" y="756"/>
                  </a:moveTo>
                  <a:cubicBezTo>
                    <a:pt x="2836" y="756"/>
                    <a:pt x="2994" y="914"/>
                    <a:pt x="2994" y="1103"/>
                  </a:cubicBezTo>
                  <a:cubicBezTo>
                    <a:pt x="2994" y="1292"/>
                    <a:pt x="2836" y="1449"/>
                    <a:pt x="2647" y="1449"/>
                  </a:cubicBezTo>
                  <a:cubicBezTo>
                    <a:pt x="2426" y="1449"/>
                    <a:pt x="2269" y="1292"/>
                    <a:pt x="2269" y="1103"/>
                  </a:cubicBezTo>
                  <a:cubicBezTo>
                    <a:pt x="2237" y="914"/>
                    <a:pt x="2395" y="756"/>
                    <a:pt x="2647" y="756"/>
                  </a:cubicBezTo>
                  <a:close/>
                  <a:moveTo>
                    <a:pt x="5577" y="756"/>
                  </a:moveTo>
                  <a:cubicBezTo>
                    <a:pt x="5797" y="756"/>
                    <a:pt x="5955" y="914"/>
                    <a:pt x="5955" y="1103"/>
                  </a:cubicBezTo>
                  <a:cubicBezTo>
                    <a:pt x="5955" y="1292"/>
                    <a:pt x="5797" y="1449"/>
                    <a:pt x="5577" y="1449"/>
                  </a:cubicBezTo>
                  <a:cubicBezTo>
                    <a:pt x="5388" y="1449"/>
                    <a:pt x="5230" y="1292"/>
                    <a:pt x="5230" y="1103"/>
                  </a:cubicBezTo>
                  <a:cubicBezTo>
                    <a:pt x="5230" y="914"/>
                    <a:pt x="5388" y="756"/>
                    <a:pt x="5577" y="756"/>
                  </a:cubicBezTo>
                  <a:close/>
                  <a:moveTo>
                    <a:pt x="5148" y="3316"/>
                  </a:moveTo>
                  <a:cubicBezTo>
                    <a:pt x="5238" y="3316"/>
                    <a:pt x="5325" y="3356"/>
                    <a:pt x="5388" y="3434"/>
                  </a:cubicBezTo>
                  <a:cubicBezTo>
                    <a:pt x="5545" y="3592"/>
                    <a:pt x="5545" y="3812"/>
                    <a:pt x="5388" y="3938"/>
                  </a:cubicBezTo>
                  <a:cubicBezTo>
                    <a:pt x="5041" y="4285"/>
                    <a:pt x="4569" y="4474"/>
                    <a:pt x="4096" y="4474"/>
                  </a:cubicBezTo>
                  <a:cubicBezTo>
                    <a:pt x="3624" y="4474"/>
                    <a:pt x="3120" y="4285"/>
                    <a:pt x="2804" y="3938"/>
                  </a:cubicBezTo>
                  <a:cubicBezTo>
                    <a:pt x="2647" y="3781"/>
                    <a:pt x="2647" y="3529"/>
                    <a:pt x="2804" y="3434"/>
                  </a:cubicBezTo>
                  <a:cubicBezTo>
                    <a:pt x="2883" y="3371"/>
                    <a:pt x="2978" y="3340"/>
                    <a:pt x="3068" y="3340"/>
                  </a:cubicBezTo>
                  <a:cubicBezTo>
                    <a:pt x="3159" y="3340"/>
                    <a:pt x="3246" y="3371"/>
                    <a:pt x="3309" y="3434"/>
                  </a:cubicBezTo>
                  <a:cubicBezTo>
                    <a:pt x="3529" y="3639"/>
                    <a:pt x="3813" y="3741"/>
                    <a:pt x="4096" y="3741"/>
                  </a:cubicBezTo>
                  <a:cubicBezTo>
                    <a:pt x="4380" y="3741"/>
                    <a:pt x="4663" y="3639"/>
                    <a:pt x="4884" y="3434"/>
                  </a:cubicBezTo>
                  <a:cubicBezTo>
                    <a:pt x="4963" y="3356"/>
                    <a:pt x="5057" y="3316"/>
                    <a:pt x="5148" y="3316"/>
                  </a:cubicBezTo>
                  <a:close/>
                  <a:moveTo>
                    <a:pt x="1" y="0"/>
                  </a:moveTo>
                  <a:lnTo>
                    <a:pt x="1" y="2647"/>
                  </a:lnTo>
                  <a:cubicBezTo>
                    <a:pt x="1" y="4883"/>
                    <a:pt x="1859" y="6742"/>
                    <a:pt x="4096" y="6742"/>
                  </a:cubicBezTo>
                  <a:cubicBezTo>
                    <a:pt x="6333" y="6742"/>
                    <a:pt x="8192" y="4883"/>
                    <a:pt x="8192" y="2647"/>
                  </a:cubicBezTo>
                  <a:lnTo>
                    <a:pt x="819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18" name="Google Shape;10318;p84"/>
            <p:cNvSpPr/>
            <p:nvPr/>
          </p:nvSpPr>
          <p:spPr>
            <a:xfrm>
              <a:off x="-51633225" y="3292650"/>
              <a:ext cx="279625" cy="37050"/>
            </a:xfrm>
            <a:custGeom>
              <a:avLst/>
              <a:gdLst/>
              <a:ahLst/>
              <a:cxnLst/>
              <a:rect l="l" t="t" r="r" b="b"/>
              <a:pathLst>
                <a:path w="11185" h="1482" extrusionOk="0">
                  <a:moveTo>
                    <a:pt x="1513" y="0"/>
                  </a:moveTo>
                  <a:cubicBezTo>
                    <a:pt x="851" y="0"/>
                    <a:pt x="284" y="410"/>
                    <a:pt x="95" y="1009"/>
                  </a:cubicBezTo>
                  <a:cubicBezTo>
                    <a:pt x="0" y="1261"/>
                    <a:pt x="221" y="1481"/>
                    <a:pt x="441" y="1481"/>
                  </a:cubicBezTo>
                  <a:lnTo>
                    <a:pt x="10775" y="1481"/>
                  </a:lnTo>
                  <a:cubicBezTo>
                    <a:pt x="10996" y="1481"/>
                    <a:pt x="11185" y="1261"/>
                    <a:pt x="11122" y="1009"/>
                  </a:cubicBezTo>
                  <a:cubicBezTo>
                    <a:pt x="10933" y="410"/>
                    <a:pt x="10365" y="0"/>
                    <a:pt x="970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19" name="Google Shape;10319;p84"/>
            <p:cNvSpPr/>
            <p:nvPr/>
          </p:nvSpPr>
          <p:spPr>
            <a:xfrm>
              <a:off x="-51492250" y="3198925"/>
              <a:ext cx="98475" cy="74850"/>
            </a:xfrm>
            <a:custGeom>
              <a:avLst/>
              <a:gdLst/>
              <a:ahLst/>
              <a:cxnLst/>
              <a:rect l="l" t="t" r="r" b="b"/>
              <a:pathLst>
                <a:path w="3939" h="2994" extrusionOk="0">
                  <a:moveTo>
                    <a:pt x="1" y="0"/>
                  </a:moveTo>
                  <a:lnTo>
                    <a:pt x="1" y="0"/>
                  </a:lnTo>
                  <a:cubicBezTo>
                    <a:pt x="946" y="0"/>
                    <a:pt x="1576" y="1418"/>
                    <a:pt x="1765" y="2993"/>
                  </a:cubicBezTo>
                  <a:lnTo>
                    <a:pt x="3939" y="2993"/>
                  </a:lnTo>
                  <a:cubicBezTo>
                    <a:pt x="3466" y="1261"/>
                    <a:pt x="1859" y="0"/>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20" name="Google Shape;10320;p84"/>
            <p:cNvSpPr/>
            <p:nvPr/>
          </p:nvSpPr>
          <p:spPr>
            <a:xfrm>
              <a:off x="-51590700" y="3198925"/>
              <a:ext cx="98475" cy="74850"/>
            </a:xfrm>
            <a:custGeom>
              <a:avLst/>
              <a:gdLst/>
              <a:ahLst/>
              <a:cxnLst/>
              <a:rect l="l" t="t" r="r" b="b"/>
              <a:pathLst>
                <a:path w="3939" h="2994" extrusionOk="0">
                  <a:moveTo>
                    <a:pt x="3939" y="0"/>
                  </a:moveTo>
                  <a:lnTo>
                    <a:pt x="3939" y="0"/>
                  </a:lnTo>
                  <a:cubicBezTo>
                    <a:pt x="2048" y="0"/>
                    <a:pt x="473" y="1292"/>
                    <a:pt x="1" y="2993"/>
                  </a:cubicBezTo>
                  <a:lnTo>
                    <a:pt x="2174" y="2993"/>
                  </a:lnTo>
                  <a:cubicBezTo>
                    <a:pt x="2332" y="1418"/>
                    <a:pt x="2962" y="0"/>
                    <a:pt x="393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21" name="Google Shape;10321;p84"/>
            <p:cNvSpPr/>
            <p:nvPr/>
          </p:nvSpPr>
          <p:spPr>
            <a:xfrm>
              <a:off x="-51517450" y="3218600"/>
              <a:ext cx="52000" cy="55950"/>
            </a:xfrm>
            <a:custGeom>
              <a:avLst/>
              <a:gdLst/>
              <a:ahLst/>
              <a:cxnLst/>
              <a:rect l="l" t="t" r="r" b="b"/>
              <a:pathLst>
                <a:path w="2080" h="2238" extrusionOk="0">
                  <a:moveTo>
                    <a:pt x="1009" y="1"/>
                  </a:moveTo>
                  <a:cubicBezTo>
                    <a:pt x="662" y="1"/>
                    <a:pt x="158" y="852"/>
                    <a:pt x="1" y="2238"/>
                  </a:cubicBezTo>
                  <a:lnTo>
                    <a:pt x="2080" y="2238"/>
                  </a:lnTo>
                  <a:cubicBezTo>
                    <a:pt x="1828" y="820"/>
                    <a:pt x="1355" y="1"/>
                    <a:pt x="10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22" name="Google Shape;10322;p84"/>
            <p:cNvSpPr/>
            <p:nvPr/>
          </p:nvSpPr>
          <p:spPr>
            <a:xfrm>
              <a:off x="-51370950" y="3354075"/>
              <a:ext cx="18925" cy="64625"/>
            </a:xfrm>
            <a:custGeom>
              <a:avLst/>
              <a:gdLst/>
              <a:ahLst/>
              <a:cxnLst/>
              <a:rect l="l" t="t" r="r" b="b"/>
              <a:pathLst>
                <a:path w="757" h="2585" extrusionOk="0">
                  <a:moveTo>
                    <a:pt x="0" y="1"/>
                  </a:moveTo>
                  <a:lnTo>
                    <a:pt x="0" y="2584"/>
                  </a:lnTo>
                  <a:cubicBezTo>
                    <a:pt x="442" y="2301"/>
                    <a:pt x="757" y="1828"/>
                    <a:pt x="757" y="1324"/>
                  </a:cubicBezTo>
                  <a:cubicBezTo>
                    <a:pt x="757" y="725"/>
                    <a:pt x="442" y="253"/>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23" name="Google Shape;10323;p84"/>
          <p:cNvGrpSpPr/>
          <p:nvPr/>
        </p:nvGrpSpPr>
        <p:grpSpPr>
          <a:xfrm>
            <a:off x="8838235" y="2044558"/>
            <a:ext cx="486917" cy="476301"/>
            <a:chOff x="-56396775" y="3199700"/>
            <a:chExt cx="324525" cy="317450"/>
          </a:xfrm>
        </p:grpSpPr>
        <p:sp>
          <p:nvSpPr>
            <p:cNvPr id="10324" name="Google Shape;10324;p84"/>
            <p:cNvSpPr/>
            <p:nvPr/>
          </p:nvSpPr>
          <p:spPr>
            <a:xfrm>
              <a:off x="-56374725" y="3353300"/>
              <a:ext cx="18925" cy="63825"/>
            </a:xfrm>
            <a:custGeom>
              <a:avLst/>
              <a:gdLst/>
              <a:ahLst/>
              <a:cxnLst/>
              <a:rect l="l" t="t" r="r" b="b"/>
              <a:pathLst>
                <a:path w="757" h="2553" extrusionOk="0">
                  <a:moveTo>
                    <a:pt x="757" y="0"/>
                  </a:moveTo>
                  <a:cubicBezTo>
                    <a:pt x="316" y="284"/>
                    <a:pt x="1" y="756"/>
                    <a:pt x="1" y="1292"/>
                  </a:cubicBezTo>
                  <a:cubicBezTo>
                    <a:pt x="1" y="1859"/>
                    <a:pt x="316" y="2332"/>
                    <a:pt x="757" y="2552"/>
                  </a:cubicBezTo>
                  <a:lnTo>
                    <a:pt x="75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25" name="Google Shape;10325;p84"/>
            <p:cNvSpPr/>
            <p:nvPr/>
          </p:nvSpPr>
          <p:spPr>
            <a:xfrm>
              <a:off x="-56333775" y="3199700"/>
              <a:ext cx="198500" cy="73275"/>
            </a:xfrm>
            <a:custGeom>
              <a:avLst/>
              <a:gdLst/>
              <a:ahLst/>
              <a:cxnLst/>
              <a:rect l="l" t="t" r="r" b="b"/>
              <a:pathLst>
                <a:path w="7940" h="2931" extrusionOk="0">
                  <a:moveTo>
                    <a:pt x="2112" y="1"/>
                  </a:moveTo>
                  <a:cubicBezTo>
                    <a:pt x="1292" y="1"/>
                    <a:pt x="536" y="599"/>
                    <a:pt x="347" y="1387"/>
                  </a:cubicBezTo>
                  <a:lnTo>
                    <a:pt x="1" y="2773"/>
                  </a:lnTo>
                  <a:cubicBezTo>
                    <a:pt x="253" y="2868"/>
                    <a:pt x="568" y="2931"/>
                    <a:pt x="977" y="2931"/>
                  </a:cubicBezTo>
                  <a:lnTo>
                    <a:pt x="6963" y="2931"/>
                  </a:lnTo>
                  <a:cubicBezTo>
                    <a:pt x="7341" y="2931"/>
                    <a:pt x="7625" y="2868"/>
                    <a:pt x="7940" y="2773"/>
                  </a:cubicBezTo>
                  <a:lnTo>
                    <a:pt x="7593" y="1387"/>
                  </a:lnTo>
                  <a:cubicBezTo>
                    <a:pt x="7404" y="568"/>
                    <a:pt x="6648" y="1"/>
                    <a:pt x="5829" y="1"/>
                  </a:cubicBezTo>
                  <a:cubicBezTo>
                    <a:pt x="5546" y="1"/>
                    <a:pt x="5262" y="64"/>
                    <a:pt x="4979" y="190"/>
                  </a:cubicBezTo>
                  <a:lnTo>
                    <a:pt x="3970" y="725"/>
                  </a:lnTo>
                  <a:lnTo>
                    <a:pt x="2931" y="190"/>
                  </a:lnTo>
                  <a:cubicBezTo>
                    <a:pt x="2710" y="64"/>
                    <a:pt x="2395" y="1"/>
                    <a:pt x="211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26" name="Google Shape;10326;p84"/>
            <p:cNvSpPr/>
            <p:nvPr/>
          </p:nvSpPr>
          <p:spPr>
            <a:xfrm>
              <a:off x="-56396775" y="3273325"/>
              <a:ext cx="324525" cy="58725"/>
            </a:xfrm>
            <a:custGeom>
              <a:avLst/>
              <a:gdLst/>
              <a:ahLst/>
              <a:cxnLst/>
              <a:rect l="l" t="t" r="r" b="b"/>
              <a:pathLst>
                <a:path w="12981" h="2349" extrusionOk="0">
                  <a:moveTo>
                    <a:pt x="905" y="1"/>
                  </a:moveTo>
                  <a:cubicBezTo>
                    <a:pt x="606" y="1"/>
                    <a:pt x="325" y="165"/>
                    <a:pt x="189" y="458"/>
                  </a:cubicBezTo>
                  <a:cubicBezTo>
                    <a:pt x="0" y="836"/>
                    <a:pt x="158" y="1309"/>
                    <a:pt x="536" y="1498"/>
                  </a:cubicBezTo>
                  <a:cubicBezTo>
                    <a:pt x="1292" y="1876"/>
                    <a:pt x="2111" y="2349"/>
                    <a:pt x="3497" y="2349"/>
                  </a:cubicBezTo>
                  <a:lnTo>
                    <a:pt x="9483" y="2349"/>
                  </a:lnTo>
                  <a:cubicBezTo>
                    <a:pt x="10870" y="2349"/>
                    <a:pt x="11689" y="1908"/>
                    <a:pt x="12445" y="1498"/>
                  </a:cubicBezTo>
                  <a:cubicBezTo>
                    <a:pt x="12823" y="1277"/>
                    <a:pt x="12980" y="805"/>
                    <a:pt x="12791" y="458"/>
                  </a:cubicBezTo>
                  <a:cubicBezTo>
                    <a:pt x="12656" y="165"/>
                    <a:pt x="12375" y="1"/>
                    <a:pt x="12076" y="1"/>
                  </a:cubicBezTo>
                  <a:cubicBezTo>
                    <a:pt x="11958" y="1"/>
                    <a:pt x="11836" y="27"/>
                    <a:pt x="11720" y="80"/>
                  </a:cubicBezTo>
                  <a:cubicBezTo>
                    <a:pt x="10964" y="458"/>
                    <a:pt x="10460" y="773"/>
                    <a:pt x="9483" y="773"/>
                  </a:cubicBezTo>
                  <a:lnTo>
                    <a:pt x="3497" y="773"/>
                  </a:lnTo>
                  <a:cubicBezTo>
                    <a:pt x="2521" y="773"/>
                    <a:pt x="1985" y="490"/>
                    <a:pt x="1261" y="80"/>
                  </a:cubicBezTo>
                  <a:cubicBezTo>
                    <a:pt x="1144" y="27"/>
                    <a:pt x="1023" y="1"/>
                    <a:pt x="90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27" name="Google Shape;10327;p84"/>
            <p:cNvSpPr/>
            <p:nvPr/>
          </p:nvSpPr>
          <p:spPr>
            <a:xfrm>
              <a:off x="-56336925" y="3346200"/>
              <a:ext cx="204800" cy="78800"/>
            </a:xfrm>
            <a:custGeom>
              <a:avLst/>
              <a:gdLst/>
              <a:ahLst/>
              <a:cxnLst/>
              <a:rect l="l" t="t" r="r" b="b"/>
              <a:pathLst>
                <a:path w="8192" h="3152" extrusionOk="0">
                  <a:moveTo>
                    <a:pt x="2584" y="883"/>
                  </a:moveTo>
                  <a:cubicBezTo>
                    <a:pt x="2805" y="883"/>
                    <a:pt x="2962" y="1040"/>
                    <a:pt x="2962" y="1229"/>
                  </a:cubicBezTo>
                  <a:cubicBezTo>
                    <a:pt x="2962" y="1418"/>
                    <a:pt x="2836" y="1576"/>
                    <a:pt x="2584" y="1576"/>
                  </a:cubicBezTo>
                  <a:cubicBezTo>
                    <a:pt x="2395" y="1576"/>
                    <a:pt x="2238" y="1418"/>
                    <a:pt x="2238" y="1229"/>
                  </a:cubicBezTo>
                  <a:cubicBezTo>
                    <a:pt x="2238" y="1040"/>
                    <a:pt x="2395" y="883"/>
                    <a:pt x="2584" y="883"/>
                  </a:cubicBezTo>
                  <a:close/>
                  <a:moveTo>
                    <a:pt x="5577" y="883"/>
                  </a:moveTo>
                  <a:cubicBezTo>
                    <a:pt x="5798" y="883"/>
                    <a:pt x="5955" y="1040"/>
                    <a:pt x="5955" y="1229"/>
                  </a:cubicBezTo>
                  <a:cubicBezTo>
                    <a:pt x="5955" y="1418"/>
                    <a:pt x="5798" y="1576"/>
                    <a:pt x="5577" y="1576"/>
                  </a:cubicBezTo>
                  <a:cubicBezTo>
                    <a:pt x="5388" y="1576"/>
                    <a:pt x="5231" y="1418"/>
                    <a:pt x="5231" y="1229"/>
                  </a:cubicBezTo>
                  <a:cubicBezTo>
                    <a:pt x="5231" y="1040"/>
                    <a:pt x="5388" y="883"/>
                    <a:pt x="5577" y="883"/>
                  </a:cubicBezTo>
                  <a:close/>
                  <a:moveTo>
                    <a:pt x="1" y="1"/>
                  </a:moveTo>
                  <a:lnTo>
                    <a:pt x="1" y="2679"/>
                  </a:lnTo>
                  <a:cubicBezTo>
                    <a:pt x="1" y="2836"/>
                    <a:pt x="1" y="2994"/>
                    <a:pt x="32" y="3151"/>
                  </a:cubicBezTo>
                  <a:lnTo>
                    <a:pt x="3970" y="1576"/>
                  </a:lnTo>
                  <a:cubicBezTo>
                    <a:pt x="4018" y="1560"/>
                    <a:pt x="4065" y="1552"/>
                    <a:pt x="4112" y="1552"/>
                  </a:cubicBezTo>
                  <a:cubicBezTo>
                    <a:pt x="4159" y="1552"/>
                    <a:pt x="4207" y="1560"/>
                    <a:pt x="4254" y="1576"/>
                  </a:cubicBezTo>
                  <a:lnTo>
                    <a:pt x="8161" y="3151"/>
                  </a:lnTo>
                  <a:cubicBezTo>
                    <a:pt x="8192" y="2962"/>
                    <a:pt x="8192" y="2710"/>
                    <a:pt x="8192" y="2521"/>
                  </a:cubicBezTo>
                  <a:lnTo>
                    <a:pt x="8192" y="1"/>
                  </a:lnTo>
                  <a:cubicBezTo>
                    <a:pt x="7877" y="95"/>
                    <a:pt x="7467" y="127"/>
                    <a:pt x="7089" y="127"/>
                  </a:cubicBezTo>
                  <a:lnTo>
                    <a:pt x="1103" y="127"/>
                  </a:lnTo>
                  <a:cubicBezTo>
                    <a:pt x="694" y="127"/>
                    <a:pt x="316" y="95"/>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28" name="Google Shape;10328;p84"/>
            <p:cNvSpPr/>
            <p:nvPr/>
          </p:nvSpPr>
          <p:spPr>
            <a:xfrm>
              <a:off x="-56332200" y="3406850"/>
              <a:ext cx="193775" cy="110300"/>
            </a:xfrm>
            <a:custGeom>
              <a:avLst/>
              <a:gdLst/>
              <a:ahLst/>
              <a:cxnLst/>
              <a:rect l="l" t="t" r="r" b="b"/>
              <a:pathLst>
                <a:path w="7751" h="4412" extrusionOk="0">
                  <a:moveTo>
                    <a:pt x="3907" y="1"/>
                  </a:moveTo>
                  <a:lnTo>
                    <a:pt x="1" y="1513"/>
                  </a:lnTo>
                  <a:cubicBezTo>
                    <a:pt x="190" y="2237"/>
                    <a:pt x="599" y="2868"/>
                    <a:pt x="1135" y="3340"/>
                  </a:cubicBezTo>
                  <a:cubicBezTo>
                    <a:pt x="1891" y="4033"/>
                    <a:pt x="2868" y="4411"/>
                    <a:pt x="3907" y="4411"/>
                  </a:cubicBezTo>
                  <a:lnTo>
                    <a:pt x="4285" y="4411"/>
                  </a:lnTo>
                  <a:cubicBezTo>
                    <a:pt x="5924" y="4254"/>
                    <a:pt x="7247" y="3057"/>
                    <a:pt x="7751" y="1513"/>
                  </a:cubicBezTo>
                  <a:lnTo>
                    <a:pt x="390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29" name="Google Shape;10329;p84"/>
            <p:cNvSpPr/>
            <p:nvPr/>
          </p:nvSpPr>
          <p:spPr>
            <a:xfrm>
              <a:off x="-56113225" y="3354075"/>
              <a:ext cx="18125" cy="64625"/>
            </a:xfrm>
            <a:custGeom>
              <a:avLst/>
              <a:gdLst/>
              <a:ahLst/>
              <a:cxnLst/>
              <a:rect l="l" t="t" r="r" b="b"/>
              <a:pathLst>
                <a:path w="725" h="2585" extrusionOk="0">
                  <a:moveTo>
                    <a:pt x="0" y="1"/>
                  </a:moveTo>
                  <a:lnTo>
                    <a:pt x="0" y="2584"/>
                  </a:lnTo>
                  <a:cubicBezTo>
                    <a:pt x="410" y="2332"/>
                    <a:pt x="725" y="1828"/>
                    <a:pt x="725" y="1261"/>
                  </a:cubicBezTo>
                  <a:cubicBezTo>
                    <a:pt x="725" y="725"/>
                    <a:pt x="473" y="253"/>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30" name="Google Shape;10330;p84"/>
          <p:cNvGrpSpPr/>
          <p:nvPr/>
        </p:nvGrpSpPr>
        <p:grpSpPr>
          <a:xfrm>
            <a:off x="8842362" y="2665804"/>
            <a:ext cx="478665" cy="447944"/>
            <a:chOff x="-56394425" y="3600600"/>
            <a:chExt cx="319025" cy="298550"/>
          </a:xfrm>
        </p:grpSpPr>
        <p:sp>
          <p:nvSpPr>
            <p:cNvPr id="10331" name="Google Shape;10331;p84"/>
            <p:cNvSpPr/>
            <p:nvPr/>
          </p:nvSpPr>
          <p:spPr>
            <a:xfrm>
              <a:off x="-56272325" y="3861300"/>
              <a:ext cx="74825" cy="37850"/>
            </a:xfrm>
            <a:custGeom>
              <a:avLst/>
              <a:gdLst/>
              <a:ahLst/>
              <a:cxnLst/>
              <a:rect l="l" t="t" r="r" b="b"/>
              <a:pathLst>
                <a:path w="2993" h="1514" extrusionOk="0">
                  <a:moveTo>
                    <a:pt x="1512" y="1"/>
                  </a:moveTo>
                  <a:cubicBezTo>
                    <a:pt x="851" y="1"/>
                    <a:pt x="284" y="442"/>
                    <a:pt x="95" y="1041"/>
                  </a:cubicBezTo>
                  <a:cubicBezTo>
                    <a:pt x="0" y="1261"/>
                    <a:pt x="221" y="1513"/>
                    <a:pt x="441" y="1513"/>
                  </a:cubicBezTo>
                  <a:lnTo>
                    <a:pt x="2584" y="1513"/>
                  </a:lnTo>
                  <a:cubicBezTo>
                    <a:pt x="2804" y="1513"/>
                    <a:pt x="2993" y="1261"/>
                    <a:pt x="2930" y="1041"/>
                  </a:cubicBezTo>
                  <a:cubicBezTo>
                    <a:pt x="2741" y="442"/>
                    <a:pt x="2174" y="1"/>
                    <a:pt x="151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32" name="Google Shape;10332;p84"/>
            <p:cNvSpPr/>
            <p:nvPr/>
          </p:nvSpPr>
          <p:spPr>
            <a:xfrm>
              <a:off x="-56297550" y="3600600"/>
              <a:ext cx="126050" cy="71700"/>
            </a:xfrm>
            <a:custGeom>
              <a:avLst/>
              <a:gdLst/>
              <a:ahLst/>
              <a:cxnLst/>
              <a:rect l="l" t="t" r="r" b="b"/>
              <a:pathLst>
                <a:path w="5042" h="2868" extrusionOk="0">
                  <a:moveTo>
                    <a:pt x="2521" y="1"/>
                  </a:moveTo>
                  <a:cubicBezTo>
                    <a:pt x="1576" y="1"/>
                    <a:pt x="694" y="316"/>
                    <a:pt x="1" y="851"/>
                  </a:cubicBezTo>
                  <a:lnTo>
                    <a:pt x="2521" y="2868"/>
                  </a:lnTo>
                  <a:lnTo>
                    <a:pt x="5042" y="851"/>
                  </a:lnTo>
                  <a:cubicBezTo>
                    <a:pt x="4317" y="316"/>
                    <a:pt x="3467" y="1"/>
                    <a:pt x="252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33" name="Google Shape;10333;p84"/>
            <p:cNvSpPr/>
            <p:nvPr/>
          </p:nvSpPr>
          <p:spPr>
            <a:xfrm>
              <a:off x="-56394425" y="3635275"/>
              <a:ext cx="319025" cy="233925"/>
            </a:xfrm>
            <a:custGeom>
              <a:avLst/>
              <a:gdLst/>
              <a:ahLst/>
              <a:cxnLst/>
              <a:rect l="l" t="t" r="r" b="b"/>
              <a:pathLst>
                <a:path w="12761" h="9357" extrusionOk="0">
                  <a:moveTo>
                    <a:pt x="4884" y="3844"/>
                  </a:moveTo>
                  <a:cubicBezTo>
                    <a:pt x="5105" y="3844"/>
                    <a:pt x="5262" y="4001"/>
                    <a:pt x="5262" y="4190"/>
                  </a:cubicBezTo>
                  <a:cubicBezTo>
                    <a:pt x="5262" y="4411"/>
                    <a:pt x="5105" y="4537"/>
                    <a:pt x="4884" y="4537"/>
                  </a:cubicBezTo>
                  <a:cubicBezTo>
                    <a:pt x="4859" y="4545"/>
                    <a:pt x="4835" y="4549"/>
                    <a:pt x="4811" y="4549"/>
                  </a:cubicBezTo>
                  <a:cubicBezTo>
                    <a:pt x="4656" y="4549"/>
                    <a:pt x="4538" y="4381"/>
                    <a:pt x="4538" y="4190"/>
                  </a:cubicBezTo>
                  <a:cubicBezTo>
                    <a:pt x="4538" y="4001"/>
                    <a:pt x="4695" y="3844"/>
                    <a:pt x="4884" y="3844"/>
                  </a:cubicBezTo>
                  <a:close/>
                  <a:moveTo>
                    <a:pt x="7877" y="3875"/>
                  </a:moveTo>
                  <a:cubicBezTo>
                    <a:pt x="8098" y="3875"/>
                    <a:pt x="8255" y="4033"/>
                    <a:pt x="8255" y="4253"/>
                  </a:cubicBezTo>
                  <a:cubicBezTo>
                    <a:pt x="8287" y="4411"/>
                    <a:pt x="8098" y="4600"/>
                    <a:pt x="7877" y="4600"/>
                  </a:cubicBezTo>
                  <a:cubicBezTo>
                    <a:pt x="7688" y="4600"/>
                    <a:pt x="7531" y="4442"/>
                    <a:pt x="7531" y="4253"/>
                  </a:cubicBezTo>
                  <a:cubicBezTo>
                    <a:pt x="7531" y="4033"/>
                    <a:pt x="7688" y="3875"/>
                    <a:pt x="7877" y="3875"/>
                  </a:cubicBezTo>
                  <a:close/>
                  <a:moveTo>
                    <a:pt x="1072" y="4757"/>
                  </a:moveTo>
                  <a:cubicBezTo>
                    <a:pt x="1356" y="5104"/>
                    <a:pt x="1797" y="5356"/>
                    <a:pt x="2301" y="5356"/>
                  </a:cubicBezTo>
                  <a:cubicBezTo>
                    <a:pt x="2301" y="5734"/>
                    <a:pt x="1954" y="6080"/>
                    <a:pt x="1513" y="6080"/>
                  </a:cubicBezTo>
                  <a:cubicBezTo>
                    <a:pt x="1104" y="6080"/>
                    <a:pt x="757" y="5734"/>
                    <a:pt x="757" y="5356"/>
                  </a:cubicBezTo>
                  <a:cubicBezTo>
                    <a:pt x="757" y="5104"/>
                    <a:pt x="883" y="4883"/>
                    <a:pt x="1072" y="4757"/>
                  </a:cubicBezTo>
                  <a:close/>
                  <a:moveTo>
                    <a:pt x="11721" y="4757"/>
                  </a:moveTo>
                  <a:cubicBezTo>
                    <a:pt x="11910" y="4883"/>
                    <a:pt x="12036" y="5104"/>
                    <a:pt x="12036" y="5356"/>
                  </a:cubicBezTo>
                  <a:cubicBezTo>
                    <a:pt x="12036" y="5734"/>
                    <a:pt x="11658" y="6080"/>
                    <a:pt x="11280" y="6080"/>
                  </a:cubicBezTo>
                  <a:cubicBezTo>
                    <a:pt x="10870" y="6080"/>
                    <a:pt x="10492" y="5734"/>
                    <a:pt x="10492" y="5356"/>
                  </a:cubicBezTo>
                  <a:cubicBezTo>
                    <a:pt x="10965" y="5356"/>
                    <a:pt x="11437" y="5104"/>
                    <a:pt x="11721" y="4757"/>
                  </a:cubicBezTo>
                  <a:close/>
                  <a:moveTo>
                    <a:pt x="7448" y="6403"/>
                  </a:moveTo>
                  <a:cubicBezTo>
                    <a:pt x="7538" y="6403"/>
                    <a:pt x="7625" y="6443"/>
                    <a:pt x="7688" y="6521"/>
                  </a:cubicBezTo>
                  <a:cubicBezTo>
                    <a:pt x="7846" y="6648"/>
                    <a:pt x="7846" y="6868"/>
                    <a:pt x="7720" y="7026"/>
                  </a:cubicBezTo>
                  <a:cubicBezTo>
                    <a:pt x="7373" y="7372"/>
                    <a:pt x="6900" y="7593"/>
                    <a:pt x="6428" y="7593"/>
                  </a:cubicBezTo>
                  <a:cubicBezTo>
                    <a:pt x="5924" y="7593"/>
                    <a:pt x="5451" y="7372"/>
                    <a:pt x="5105" y="7026"/>
                  </a:cubicBezTo>
                  <a:cubicBezTo>
                    <a:pt x="4947" y="6868"/>
                    <a:pt x="4947" y="6648"/>
                    <a:pt x="5105" y="6521"/>
                  </a:cubicBezTo>
                  <a:cubicBezTo>
                    <a:pt x="5183" y="6443"/>
                    <a:pt x="5278" y="6403"/>
                    <a:pt x="5369" y="6403"/>
                  </a:cubicBezTo>
                  <a:cubicBezTo>
                    <a:pt x="5459" y="6403"/>
                    <a:pt x="5546" y="6443"/>
                    <a:pt x="5609" y="6521"/>
                  </a:cubicBezTo>
                  <a:cubicBezTo>
                    <a:pt x="5829" y="6742"/>
                    <a:pt x="6113" y="6852"/>
                    <a:pt x="6396" y="6852"/>
                  </a:cubicBezTo>
                  <a:cubicBezTo>
                    <a:pt x="6680" y="6852"/>
                    <a:pt x="6963" y="6742"/>
                    <a:pt x="7184" y="6521"/>
                  </a:cubicBezTo>
                  <a:cubicBezTo>
                    <a:pt x="7263" y="6443"/>
                    <a:pt x="7357" y="6403"/>
                    <a:pt x="7448" y="6403"/>
                  </a:cubicBezTo>
                  <a:close/>
                  <a:moveTo>
                    <a:pt x="3277" y="0"/>
                  </a:moveTo>
                  <a:cubicBezTo>
                    <a:pt x="2742" y="630"/>
                    <a:pt x="2364" y="1449"/>
                    <a:pt x="2301" y="2363"/>
                  </a:cubicBezTo>
                  <a:lnTo>
                    <a:pt x="2269" y="2363"/>
                  </a:lnTo>
                  <a:cubicBezTo>
                    <a:pt x="1419" y="2363"/>
                    <a:pt x="725" y="3024"/>
                    <a:pt x="725" y="3844"/>
                  </a:cubicBezTo>
                  <a:cubicBezTo>
                    <a:pt x="725" y="3938"/>
                    <a:pt x="725" y="3970"/>
                    <a:pt x="757" y="4033"/>
                  </a:cubicBezTo>
                  <a:cubicBezTo>
                    <a:pt x="284" y="4316"/>
                    <a:pt x="1" y="4789"/>
                    <a:pt x="1" y="5356"/>
                  </a:cubicBezTo>
                  <a:cubicBezTo>
                    <a:pt x="1" y="6175"/>
                    <a:pt x="694" y="6837"/>
                    <a:pt x="1513" y="6837"/>
                  </a:cubicBezTo>
                  <a:cubicBezTo>
                    <a:pt x="1828" y="6837"/>
                    <a:pt x="2143" y="6774"/>
                    <a:pt x="2364" y="6553"/>
                  </a:cubicBezTo>
                  <a:cubicBezTo>
                    <a:pt x="2616" y="7750"/>
                    <a:pt x="3403" y="8821"/>
                    <a:pt x="4506" y="9357"/>
                  </a:cubicBezTo>
                  <a:cubicBezTo>
                    <a:pt x="4884" y="8727"/>
                    <a:pt x="5609" y="8349"/>
                    <a:pt x="6396" y="8349"/>
                  </a:cubicBezTo>
                  <a:cubicBezTo>
                    <a:pt x="7184" y="8349"/>
                    <a:pt x="7877" y="8727"/>
                    <a:pt x="8287" y="9357"/>
                  </a:cubicBezTo>
                  <a:cubicBezTo>
                    <a:pt x="9389" y="8821"/>
                    <a:pt x="10145" y="7782"/>
                    <a:pt x="10398" y="6553"/>
                  </a:cubicBezTo>
                  <a:cubicBezTo>
                    <a:pt x="10650" y="6711"/>
                    <a:pt x="10965" y="6837"/>
                    <a:pt x="11280" y="6837"/>
                  </a:cubicBezTo>
                  <a:cubicBezTo>
                    <a:pt x="12099" y="6837"/>
                    <a:pt x="12760" y="6175"/>
                    <a:pt x="12760" y="5356"/>
                  </a:cubicBezTo>
                  <a:cubicBezTo>
                    <a:pt x="12760" y="4789"/>
                    <a:pt x="12445" y="4285"/>
                    <a:pt x="11973" y="4033"/>
                  </a:cubicBezTo>
                  <a:lnTo>
                    <a:pt x="11973" y="3844"/>
                  </a:lnTo>
                  <a:cubicBezTo>
                    <a:pt x="11973" y="3024"/>
                    <a:pt x="11280" y="2363"/>
                    <a:pt x="10461" y="2363"/>
                  </a:cubicBezTo>
                  <a:lnTo>
                    <a:pt x="10398" y="2363"/>
                  </a:lnTo>
                  <a:cubicBezTo>
                    <a:pt x="10335" y="1449"/>
                    <a:pt x="9988" y="662"/>
                    <a:pt x="9421" y="0"/>
                  </a:cubicBezTo>
                  <a:lnTo>
                    <a:pt x="6585" y="2268"/>
                  </a:lnTo>
                  <a:cubicBezTo>
                    <a:pt x="6522" y="2300"/>
                    <a:pt x="6428" y="2363"/>
                    <a:pt x="6365" y="2363"/>
                  </a:cubicBezTo>
                  <a:cubicBezTo>
                    <a:pt x="6270" y="2363"/>
                    <a:pt x="6207" y="2300"/>
                    <a:pt x="6113" y="2268"/>
                  </a:cubicBezTo>
                  <a:lnTo>
                    <a:pt x="327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34" name="Google Shape;10334;p84"/>
          <p:cNvGrpSpPr/>
          <p:nvPr/>
        </p:nvGrpSpPr>
        <p:grpSpPr>
          <a:xfrm>
            <a:off x="8883384" y="3240156"/>
            <a:ext cx="436091" cy="476264"/>
            <a:chOff x="-56379450" y="3983400"/>
            <a:chExt cx="290650" cy="317425"/>
          </a:xfrm>
        </p:grpSpPr>
        <p:sp>
          <p:nvSpPr>
            <p:cNvPr id="10335" name="Google Shape;10335;p84"/>
            <p:cNvSpPr/>
            <p:nvPr/>
          </p:nvSpPr>
          <p:spPr>
            <a:xfrm>
              <a:off x="-56330625" y="3983400"/>
              <a:ext cx="241825" cy="111075"/>
            </a:xfrm>
            <a:custGeom>
              <a:avLst/>
              <a:gdLst/>
              <a:ahLst/>
              <a:cxnLst/>
              <a:rect l="l" t="t" r="r" b="b"/>
              <a:pathLst>
                <a:path w="9673" h="4443" extrusionOk="0">
                  <a:moveTo>
                    <a:pt x="725" y="0"/>
                  </a:moveTo>
                  <a:cubicBezTo>
                    <a:pt x="536" y="0"/>
                    <a:pt x="410" y="126"/>
                    <a:pt x="379" y="315"/>
                  </a:cubicBezTo>
                  <a:lnTo>
                    <a:pt x="1" y="2300"/>
                  </a:lnTo>
                  <a:cubicBezTo>
                    <a:pt x="129" y="2274"/>
                    <a:pt x="257" y="2262"/>
                    <a:pt x="382" y="2262"/>
                  </a:cubicBezTo>
                  <a:cubicBezTo>
                    <a:pt x="869" y="2262"/>
                    <a:pt x="1320" y="2453"/>
                    <a:pt x="1671" y="2804"/>
                  </a:cubicBezTo>
                  <a:cubicBezTo>
                    <a:pt x="2017" y="2473"/>
                    <a:pt x="2498" y="2308"/>
                    <a:pt x="2978" y="2308"/>
                  </a:cubicBezTo>
                  <a:cubicBezTo>
                    <a:pt x="3458" y="2308"/>
                    <a:pt x="3939" y="2473"/>
                    <a:pt x="4285" y="2804"/>
                  </a:cubicBezTo>
                  <a:cubicBezTo>
                    <a:pt x="4636" y="2453"/>
                    <a:pt x="5107" y="2262"/>
                    <a:pt x="5602" y="2262"/>
                  </a:cubicBezTo>
                  <a:cubicBezTo>
                    <a:pt x="5729" y="2262"/>
                    <a:pt x="5858" y="2274"/>
                    <a:pt x="5987" y="2300"/>
                  </a:cubicBezTo>
                  <a:lnTo>
                    <a:pt x="5766" y="1292"/>
                  </a:lnTo>
                  <a:lnTo>
                    <a:pt x="7625" y="2741"/>
                  </a:lnTo>
                  <a:cubicBezTo>
                    <a:pt x="7499" y="2899"/>
                    <a:pt x="7467" y="3119"/>
                    <a:pt x="7467" y="3340"/>
                  </a:cubicBezTo>
                  <a:cubicBezTo>
                    <a:pt x="7467" y="3970"/>
                    <a:pt x="7972" y="4442"/>
                    <a:pt x="8570" y="4442"/>
                  </a:cubicBezTo>
                  <a:cubicBezTo>
                    <a:pt x="9200" y="4442"/>
                    <a:pt x="9673" y="3938"/>
                    <a:pt x="9673" y="3340"/>
                  </a:cubicBezTo>
                  <a:cubicBezTo>
                    <a:pt x="9673" y="2678"/>
                    <a:pt x="9169" y="2205"/>
                    <a:pt x="8570" y="2205"/>
                  </a:cubicBezTo>
                  <a:cubicBezTo>
                    <a:pt x="8444" y="2205"/>
                    <a:pt x="8318" y="2237"/>
                    <a:pt x="8224" y="2300"/>
                  </a:cubicBezTo>
                  <a:lnTo>
                    <a:pt x="5451" y="63"/>
                  </a:lnTo>
                  <a:lnTo>
                    <a:pt x="5420" y="63"/>
                  </a:lnTo>
                  <a:cubicBezTo>
                    <a:pt x="5325" y="32"/>
                    <a:pt x="5262" y="0"/>
                    <a:pt x="523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36" name="Google Shape;10336;p84"/>
            <p:cNvSpPr/>
            <p:nvPr/>
          </p:nvSpPr>
          <p:spPr>
            <a:xfrm>
              <a:off x="-56350300" y="4058225"/>
              <a:ext cx="186675" cy="55150"/>
            </a:xfrm>
            <a:custGeom>
              <a:avLst/>
              <a:gdLst/>
              <a:ahLst/>
              <a:cxnLst/>
              <a:rect l="l" t="t" r="r" b="b"/>
              <a:pathLst>
                <a:path w="7467" h="2206" extrusionOk="0">
                  <a:moveTo>
                    <a:pt x="1103" y="0"/>
                  </a:moveTo>
                  <a:cubicBezTo>
                    <a:pt x="441" y="0"/>
                    <a:pt x="0" y="504"/>
                    <a:pt x="0" y="1103"/>
                  </a:cubicBezTo>
                  <a:cubicBezTo>
                    <a:pt x="32" y="1701"/>
                    <a:pt x="504" y="2205"/>
                    <a:pt x="1134" y="2205"/>
                  </a:cubicBezTo>
                  <a:cubicBezTo>
                    <a:pt x="1512" y="2205"/>
                    <a:pt x="1922" y="1985"/>
                    <a:pt x="2111" y="1607"/>
                  </a:cubicBezTo>
                  <a:cubicBezTo>
                    <a:pt x="2174" y="1497"/>
                    <a:pt x="2300" y="1441"/>
                    <a:pt x="2430" y="1441"/>
                  </a:cubicBezTo>
                  <a:cubicBezTo>
                    <a:pt x="2560" y="1441"/>
                    <a:pt x="2694" y="1497"/>
                    <a:pt x="2773" y="1607"/>
                  </a:cubicBezTo>
                  <a:cubicBezTo>
                    <a:pt x="2962" y="1985"/>
                    <a:pt x="3371" y="2205"/>
                    <a:pt x="3749" y="2205"/>
                  </a:cubicBezTo>
                  <a:cubicBezTo>
                    <a:pt x="4159" y="2205"/>
                    <a:pt x="4537" y="1985"/>
                    <a:pt x="4757" y="1607"/>
                  </a:cubicBezTo>
                  <a:cubicBezTo>
                    <a:pt x="4820" y="1512"/>
                    <a:pt x="4946" y="1418"/>
                    <a:pt x="5072" y="1418"/>
                  </a:cubicBezTo>
                  <a:cubicBezTo>
                    <a:pt x="5167" y="1418"/>
                    <a:pt x="5325" y="1512"/>
                    <a:pt x="5388" y="1607"/>
                  </a:cubicBezTo>
                  <a:cubicBezTo>
                    <a:pt x="5577" y="1985"/>
                    <a:pt x="5955" y="2205"/>
                    <a:pt x="6364" y="2205"/>
                  </a:cubicBezTo>
                  <a:cubicBezTo>
                    <a:pt x="6994" y="2205"/>
                    <a:pt x="7467" y="1701"/>
                    <a:pt x="7467" y="1103"/>
                  </a:cubicBezTo>
                  <a:cubicBezTo>
                    <a:pt x="7467" y="473"/>
                    <a:pt x="6963" y="0"/>
                    <a:pt x="6364" y="0"/>
                  </a:cubicBezTo>
                  <a:cubicBezTo>
                    <a:pt x="5955" y="0"/>
                    <a:pt x="5577" y="252"/>
                    <a:pt x="5388" y="599"/>
                  </a:cubicBezTo>
                  <a:cubicBezTo>
                    <a:pt x="5325" y="709"/>
                    <a:pt x="5191" y="764"/>
                    <a:pt x="5057" y="764"/>
                  </a:cubicBezTo>
                  <a:cubicBezTo>
                    <a:pt x="4923" y="764"/>
                    <a:pt x="4789" y="709"/>
                    <a:pt x="4726" y="599"/>
                  </a:cubicBezTo>
                  <a:cubicBezTo>
                    <a:pt x="4505" y="252"/>
                    <a:pt x="4127" y="0"/>
                    <a:pt x="3718" y="0"/>
                  </a:cubicBezTo>
                  <a:cubicBezTo>
                    <a:pt x="3340" y="0"/>
                    <a:pt x="2930" y="252"/>
                    <a:pt x="2741" y="599"/>
                  </a:cubicBezTo>
                  <a:cubicBezTo>
                    <a:pt x="2678" y="709"/>
                    <a:pt x="2552" y="764"/>
                    <a:pt x="2422" y="764"/>
                  </a:cubicBezTo>
                  <a:cubicBezTo>
                    <a:pt x="2292" y="764"/>
                    <a:pt x="2158" y="709"/>
                    <a:pt x="2079" y="599"/>
                  </a:cubicBezTo>
                  <a:cubicBezTo>
                    <a:pt x="1890" y="252"/>
                    <a:pt x="1481" y="0"/>
                    <a:pt x="110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37" name="Google Shape;10337;p84"/>
            <p:cNvSpPr/>
            <p:nvPr/>
          </p:nvSpPr>
          <p:spPr>
            <a:xfrm>
              <a:off x="-56245550" y="4168275"/>
              <a:ext cx="78000" cy="26600"/>
            </a:xfrm>
            <a:custGeom>
              <a:avLst/>
              <a:gdLst/>
              <a:ahLst/>
              <a:cxnLst/>
              <a:rect l="l" t="t" r="r" b="b"/>
              <a:pathLst>
                <a:path w="3120" h="1064" extrusionOk="0">
                  <a:moveTo>
                    <a:pt x="594" y="1"/>
                  </a:moveTo>
                  <a:cubicBezTo>
                    <a:pt x="555" y="1"/>
                    <a:pt x="515" y="4"/>
                    <a:pt x="473" y="9"/>
                  </a:cubicBezTo>
                  <a:cubicBezTo>
                    <a:pt x="284" y="40"/>
                    <a:pt x="126" y="166"/>
                    <a:pt x="0" y="324"/>
                  </a:cubicBezTo>
                  <a:lnTo>
                    <a:pt x="158" y="481"/>
                  </a:lnTo>
                  <a:cubicBezTo>
                    <a:pt x="410" y="733"/>
                    <a:pt x="630" y="891"/>
                    <a:pt x="945" y="954"/>
                  </a:cubicBezTo>
                  <a:cubicBezTo>
                    <a:pt x="1153" y="1029"/>
                    <a:pt x="1367" y="1064"/>
                    <a:pt x="1579" y="1064"/>
                  </a:cubicBezTo>
                  <a:cubicBezTo>
                    <a:pt x="2172" y="1064"/>
                    <a:pt x="2748" y="788"/>
                    <a:pt x="3119" y="324"/>
                  </a:cubicBezTo>
                  <a:lnTo>
                    <a:pt x="3119" y="324"/>
                  </a:lnTo>
                  <a:lnTo>
                    <a:pt x="2521" y="513"/>
                  </a:lnTo>
                  <a:cubicBezTo>
                    <a:pt x="2355" y="596"/>
                    <a:pt x="2183" y="634"/>
                    <a:pt x="2013" y="634"/>
                  </a:cubicBezTo>
                  <a:cubicBezTo>
                    <a:pt x="1665" y="634"/>
                    <a:pt x="1325" y="473"/>
                    <a:pt x="1071" y="198"/>
                  </a:cubicBezTo>
                  <a:cubicBezTo>
                    <a:pt x="940" y="67"/>
                    <a:pt x="787" y="1"/>
                    <a:pt x="59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38" name="Google Shape;10338;p84"/>
            <p:cNvSpPr/>
            <p:nvPr/>
          </p:nvSpPr>
          <p:spPr>
            <a:xfrm>
              <a:off x="-56359750" y="4112550"/>
              <a:ext cx="204800" cy="53100"/>
            </a:xfrm>
            <a:custGeom>
              <a:avLst/>
              <a:gdLst/>
              <a:ahLst/>
              <a:cxnLst/>
              <a:rect l="l" t="t" r="r" b="b"/>
              <a:pathLst>
                <a:path w="8192" h="2124" extrusionOk="0">
                  <a:moveTo>
                    <a:pt x="0" y="1"/>
                  </a:moveTo>
                  <a:lnTo>
                    <a:pt x="0" y="1608"/>
                  </a:lnTo>
                  <a:lnTo>
                    <a:pt x="1386" y="2080"/>
                  </a:lnTo>
                  <a:cubicBezTo>
                    <a:pt x="1455" y="2109"/>
                    <a:pt x="1529" y="2124"/>
                    <a:pt x="1605" y="2124"/>
                  </a:cubicBezTo>
                  <a:cubicBezTo>
                    <a:pt x="1773" y="2124"/>
                    <a:pt x="1949" y="2053"/>
                    <a:pt x="2079" y="1923"/>
                  </a:cubicBezTo>
                  <a:cubicBezTo>
                    <a:pt x="2333" y="1669"/>
                    <a:pt x="2689" y="1517"/>
                    <a:pt x="3048" y="1517"/>
                  </a:cubicBezTo>
                  <a:cubicBezTo>
                    <a:pt x="3135" y="1517"/>
                    <a:pt x="3222" y="1526"/>
                    <a:pt x="3308" y="1545"/>
                  </a:cubicBezTo>
                  <a:cubicBezTo>
                    <a:pt x="3623" y="1576"/>
                    <a:pt x="3907" y="1734"/>
                    <a:pt x="4096" y="1954"/>
                  </a:cubicBezTo>
                  <a:cubicBezTo>
                    <a:pt x="4316" y="1734"/>
                    <a:pt x="4568" y="1576"/>
                    <a:pt x="4883" y="1545"/>
                  </a:cubicBezTo>
                  <a:cubicBezTo>
                    <a:pt x="4975" y="1526"/>
                    <a:pt x="5066" y="1517"/>
                    <a:pt x="5155" y="1517"/>
                  </a:cubicBezTo>
                  <a:cubicBezTo>
                    <a:pt x="5523" y="1517"/>
                    <a:pt x="5858" y="1669"/>
                    <a:pt x="6112" y="1923"/>
                  </a:cubicBezTo>
                  <a:cubicBezTo>
                    <a:pt x="6243" y="2053"/>
                    <a:pt x="6403" y="2124"/>
                    <a:pt x="6583" y="2124"/>
                  </a:cubicBezTo>
                  <a:cubicBezTo>
                    <a:pt x="6664" y="2124"/>
                    <a:pt x="6749" y="2109"/>
                    <a:pt x="6837" y="2080"/>
                  </a:cubicBezTo>
                  <a:lnTo>
                    <a:pt x="8191" y="1608"/>
                  </a:lnTo>
                  <a:lnTo>
                    <a:pt x="8191" y="1"/>
                  </a:lnTo>
                  <a:cubicBezTo>
                    <a:pt x="7845" y="473"/>
                    <a:pt x="7341" y="726"/>
                    <a:pt x="6711" y="726"/>
                  </a:cubicBezTo>
                  <a:cubicBezTo>
                    <a:pt x="6207" y="726"/>
                    <a:pt x="5766" y="536"/>
                    <a:pt x="5419" y="190"/>
                  </a:cubicBezTo>
                  <a:cubicBezTo>
                    <a:pt x="5072" y="521"/>
                    <a:pt x="4584" y="686"/>
                    <a:pt x="4100" y="686"/>
                  </a:cubicBezTo>
                  <a:cubicBezTo>
                    <a:pt x="3615" y="686"/>
                    <a:pt x="3135" y="521"/>
                    <a:pt x="2804" y="190"/>
                  </a:cubicBezTo>
                  <a:cubicBezTo>
                    <a:pt x="2457" y="536"/>
                    <a:pt x="1985" y="726"/>
                    <a:pt x="1512" y="726"/>
                  </a:cubicBezTo>
                  <a:cubicBezTo>
                    <a:pt x="882" y="726"/>
                    <a:pt x="378" y="410"/>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39" name="Google Shape;10339;p84"/>
            <p:cNvSpPr/>
            <p:nvPr/>
          </p:nvSpPr>
          <p:spPr>
            <a:xfrm>
              <a:off x="-56345575" y="4169000"/>
              <a:ext cx="77200" cy="26325"/>
            </a:xfrm>
            <a:custGeom>
              <a:avLst/>
              <a:gdLst/>
              <a:ahLst/>
              <a:cxnLst/>
              <a:rect l="l" t="t" r="r" b="b"/>
              <a:pathLst>
                <a:path w="3088" h="1053" extrusionOk="0">
                  <a:moveTo>
                    <a:pt x="2471" y="0"/>
                  </a:moveTo>
                  <a:cubicBezTo>
                    <a:pt x="2311" y="0"/>
                    <a:pt x="2170" y="47"/>
                    <a:pt x="2048" y="169"/>
                  </a:cubicBezTo>
                  <a:cubicBezTo>
                    <a:pt x="1752" y="465"/>
                    <a:pt x="1391" y="612"/>
                    <a:pt x="1011" y="612"/>
                  </a:cubicBezTo>
                  <a:cubicBezTo>
                    <a:pt x="865" y="612"/>
                    <a:pt x="716" y="591"/>
                    <a:pt x="567" y="547"/>
                  </a:cubicBezTo>
                  <a:lnTo>
                    <a:pt x="0" y="326"/>
                  </a:lnTo>
                  <a:lnTo>
                    <a:pt x="0" y="326"/>
                  </a:lnTo>
                  <a:cubicBezTo>
                    <a:pt x="374" y="794"/>
                    <a:pt x="939" y="1053"/>
                    <a:pt x="1527" y="1053"/>
                  </a:cubicBezTo>
                  <a:cubicBezTo>
                    <a:pt x="1731" y="1053"/>
                    <a:pt x="1939" y="1022"/>
                    <a:pt x="2143" y="956"/>
                  </a:cubicBezTo>
                  <a:cubicBezTo>
                    <a:pt x="2426" y="893"/>
                    <a:pt x="2710" y="704"/>
                    <a:pt x="2930" y="484"/>
                  </a:cubicBezTo>
                  <a:lnTo>
                    <a:pt x="3088" y="326"/>
                  </a:lnTo>
                  <a:cubicBezTo>
                    <a:pt x="2993" y="169"/>
                    <a:pt x="2836" y="74"/>
                    <a:pt x="2615" y="11"/>
                  </a:cubicBezTo>
                  <a:cubicBezTo>
                    <a:pt x="2566" y="4"/>
                    <a:pt x="2518" y="0"/>
                    <a:pt x="247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40" name="Google Shape;10340;p84"/>
            <p:cNvSpPr/>
            <p:nvPr/>
          </p:nvSpPr>
          <p:spPr>
            <a:xfrm>
              <a:off x="-56379450" y="4180300"/>
              <a:ext cx="242600" cy="120525"/>
            </a:xfrm>
            <a:custGeom>
              <a:avLst/>
              <a:gdLst/>
              <a:ahLst/>
              <a:cxnLst/>
              <a:rect l="l" t="t" r="r" b="b"/>
              <a:pathLst>
                <a:path w="9704" h="4821" extrusionOk="0">
                  <a:moveTo>
                    <a:pt x="473" y="0"/>
                  </a:moveTo>
                  <a:cubicBezTo>
                    <a:pt x="221" y="284"/>
                    <a:pt x="0" y="662"/>
                    <a:pt x="0" y="1071"/>
                  </a:cubicBezTo>
                  <a:cubicBezTo>
                    <a:pt x="0" y="1576"/>
                    <a:pt x="284" y="2048"/>
                    <a:pt x="725" y="2332"/>
                  </a:cubicBezTo>
                  <a:cubicBezTo>
                    <a:pt x="946" y="2489"/>
                    <a:pt x="1229" y="2552"/>
                    <a:pt x="1513" y="2552"/>
                  </a:cubicBezTo>
                  <a:cubicBezTo>
                    <a:pt x="1513" y="3403"/>
                    <a:pt x="2174" y="4064"/>
                    <a:pt x="2993" y="4064"/>
                  </a:cubicBezTo>
                  <a:cubicBezTo>
                    <a:pt x="3214" y="4064"/>
                    <a:pt x="3372" y="4033"/>
                    <a:pt x="3529" y="3970"/>
                  </a:cubicBezTo>
                  <a:cubicBezTo>
                    <a:pt x="3750" y="4506"/>
                    <a:pt x="4254" y="4821"/>
                    <a:pt x="4852" y="4821"/>
                  </a:cubicBezTo>
                  <a:cubicBezTo>
                    <a:pt x="5451" y="4821"/>
                    <a:pt x="5955" y="4443"/>
                    <a:pt x="6207" y="3970"/>
                  </a:cubicBezTo>
                  <a:cubicBezTo>
                    <a:pt x="6333" y="4064"/>
                    <a:pt x="6554" y="4064"/>
                    <a:pt x="6711" y="4064"/>
                  </a:cubicBezTo>
                  <a:cubicBezTo>
                    <a:pt x="7530" y="4064"/>
                    <a:pt x="8192" y="3403"/>
                    <a:pt x="8192" y="2552"/>
                  </a:cubicBezTo>
                  <a:cubicBezTo>
                    <a:pt x="9042" y="2552"/>
                    <a:pt x="9704" y="1891"/>
                    <a:pt x="9704" y="1071"/>
                  </a:cubicBezTo>
                  <a:cubicBezTo>
                    <a:pt x="9704" y="662"/>
                    <a:pt x="9546" y="284"/>
                    <a:pt x="9231" y="0"/>
                  </a:cubicBezTo>
                  <a:lnTo>
                    <a:pt x="9168" y="158"/>
                  </a:lnTo>
                  <a:cubicBezTo>
                    <a:pt x="8664" y="945"/>
                    <a:pt x="7814" y="1387"/>
                    <a:pt x="6900" y="1387"/>
                  </a:cubicBezTo>
                  <a:cubicBezTo>
                    <a:pt x="6617" y="1387"/>
                    <a:pt x="6301" y="1355"/>
                    <a:pt x="6018" y="1229"/>
                  </a:cubicBezTo>
                  <a:cubicBezTo>
                    <a:pt x="5640" y="1103"/>
                    <a:pt x="5230" y="882"/>
                    <a:pt x="4978" y="567"/>
                  </a:cubicBezTo>
                  <a:lnTo>
                    <a:pt x="4884" y="473"/>
                  </a:lnTo>
                  <a:lnTo>
                    <a:pt x="4821" y="567"/>
                  </a:lnTo>
                  <a:cubicBezTo>
                    <a:pt x="4506" y="882"/>
                    <a:pt x="4159" y="1071"/>
                    <a:pt x="3750" y="1229"/>
                  </a:cubicBezTo>
                  <a:cubicBezTo>
                    <a:pt x="3466" y="1292"/>
                    <a:pt x="3151" y="1387"/>
                    <a:pt x="2899" y="1387"/>
                  </a:cubicBezTo>
                  <a:cubicBezTo>
                    <a:pt x="1985" y="1387"/>
                    <a:pt x="1103" y="945"/>
                    <a:pt x="599" y="158"/>
                  </a:cubicBezTo>
                  <a:lnTo>
                    <a:pt x="47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41" name="Google Shape;10341;p84"/>
            <p:cNvSpPr/>
            <p:nvPr/>
          </p:nvSpPr>
          <p:spPr>
            <a:xfrm>
              <a:off x="-56181750" y="4039300"/>
              <a:ext cx="0" cy="25"/>
            </a:xfrm>
            <a:custGeom>
              <a:avLst/>
              <a:gdLst/>
              <a:ahLst/>
              <a:cxnLst/>
              <a:rect l="l" t="t" r="r" b="b"/>
              <a:pathLst>
                <a:path h="1" extrusionOk="0">
                  <a:moveTo>
                    <a:pt x="0" y="1"/>
                  </a:move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42" name="Google Shape;10342;p84"/>
            <p:cNvSpPr/>
            <p:nvPr/>
          </p:nvSpPr>
          <p:spPr>
            <a:xfrm>
              <a:off x="-56332200" y="4039300"/>
              <a:ext cx="25" cy="25"/>
            </a:xfrm>
            <a:custGeom>
              <a:avLst/>
              <a:gdLst/>
              <a:ahLst/>
              <a:cxnLst/>
              <a:rect l="l" t="t" r="r" b="b"/>
              <a:pathLst>
                <a:path w="1" h="1" extrusionOk="0">
                  <a:moveTo>
                    <a:pt x="1" y="1"/>
                  </a:move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43" name="Google Shape;10343;p84"/>
          <p:cNvGrpSpPr/>
          <p:nvPr/>
        </p:nvGrpSpPr>
        <p:grpSpPr>
          <a:xfrm>
            <a:off x="7101656" y="3859019"/>
            <a:ext cx="421912" cy="478628"/>
            <a:chOff x="-54401725" y="3198925"/>
            <a:chExt cx="281200" cy="319000"/>
          </a:xfrm>
        </p:grpSpPr>
        <p:sp>
          <p:nvSpPr>
            <p:cNvPr id="10344" name="Google Shape;10344;p84"/>
            <p:cNvSpPr/>
            <p:nvPr/>
          </p:nvSpPr>
          <p:spPr>
            <a:xfrm>
              <a:off x="-54159150" y="3465925"/>
              <a:ext cx="38625" cy="52000"/>
            </a:xfrm>
            <a:custGeom>
              <a:avLst/>
              <a:gdLst/>
              <a:ahLst/>
              <a:cxnLst/>
              <a:rect l="l" t="t" r="r" b="b"/>
              <a:pathLst>
                <a:path w="1545" h="2080" extrusionOk="0">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45" name="Google Shape;10345;p84"/>
            <p:cNvSpPr/>
            <p:nvPr/>
          </p:nvSpPr>
          <p:spPr>
            <a:xfrm>
              <a:off x="-54401725" y="3465925"/>
              <a:ext cx="38600" cy="52000"/>
            </a:xfrm>
            <a:custGeom>
              <a:avLst/>
              <a:gdLst/>
              <a:ahLst/>
              <a:cxnLst/>
              <a:rect l="l" t="t" r="r" b="b"/>
              <a:pathLst>
                <a:path w="1544" h="2080" extrusionOk="0">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46" name="Google Shape;10346;p84"/>
            <p:cNvSpPr/>
            <p:nvPr/>
          </p:nvSpPr>
          <p:spPr>
            <a:xfrm>
              <a:off x="-54176475" y="3224125"/>
              <a:ext cx="17350" cy="61450"/>
            </a:xfrm>
            <a:custGeom>
              <a:avLst/>
              <a:gdLst/>
              <a:ahLst/>
              <a:cxnLst/>
              <a:rect l="l" t="t" r="r" b="b"/>
              <a:pathLst>
                <a:path w="694" h="2458" extrusionOk="0">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47" name="Google Shape;10347;p84"/>
            <p:cNvSpPr/>
            <p:nvPr/>
          </p:nvSpPr>
          <p:spPr>
            <a:xfrm>
              <a:off x="-54385975" y="3198925"/>
              <a:ext cx="198500" cy="74850"/>
            </a:xfrm>
            <a:custGeom>
              <a:avLst/>
              <a:gdLst/>
              <a:ahLst/>
              <a:cxnLst/>
              <a:rect l="l" t="t" r="r" b="b"/>
              <a:pathLst>
                <a:path w="7940" h="2994" extrusionOk="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48" name="Google Shape;10348;p84"/>
            <p:cNvSpPr/>
            <p:nvPr/>
          </p:nvSpPr>
          <p:spPr>
            <a:xfrm>
              <a:off x="-544009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49" name="Google Shape;10349;p84"/>
            <p:cNvSpPr/>
            <p:nvPr/>
          </p:nvSpPr>
          <p:spPr>
            <a:xfrm>
              <a:off x="-54401725" y="3292650"/>
              <a:ext cx="128400" cy="74850"/>
            </a:xfrm>
            <a:custGeom>
              <a:avLst/>
              <a:gdLst/>
              <a:ahLst/>
              <a:cxnLst/>
              <a:rect l="l" t="t" r="r" b="b"/>
              <a:pathLst>
                <a:path w="5136" h="2994" extrusionOk="0">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50" name="Google Shape;10350;p84"/>
            <p:cNvSpPr/>
            <p:nvPr/>
          </p:nvSpPr>
          <p:spPr>
            <a:xfrm>
              <a:off x="-54250500" y="3266650"/>
              <a:ext cx="128400" cy="99275"/>
            </a:xfrm>
            <a:custGeom>
              <a:avLst/>
              <a:gdLst/>
              <a:ahLst/>
              <a:cxnLst/>
              <a:rect l="l" t="t" r="r" b="b"/>
              <a:pathLst>
                <a:path w="5136" h="3971" extrusionOk="0">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51" name="Google Shape;10351;p84"/>
            <p:cNvSpPr/>
            <p:nvPr/>
          </p:nvSpPr>
          <p:spPr>
            <a:xfrm>
              <a:off x="-541591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52" name="Google Shape;10352;p84"/>
            <p:cNvSpPr/>
            <p:nvPr/>
          </p:nvSpPr>
          <p:spPr>
            <a:xfrm>
              <a:off x="-54345025" y="3309975"/>
              <a:ext cx="167000" cy="207175"/>
            </a:xfrm>
            <a:custGeom>
              <a:avLst/>
              <a:gdLst/>
              <a:ahLst/>
              <a:cxnLst/>
              <a:rect l="l" t="t" r="r" b="b"/>
              <a:pathLst>
                <a:path w="6680" h="8287" extrusionOk="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53" name="Google Shape;10353;p84"/>
            <p:cNvSpPr/>
            <p:nvPr/>
          </p:nvSpPr>
          <p:spPr>
            <a:xfrm>
              <a:off x="-54401725" y="3424175"/>
              <a:ext cx="37825" cy="40975"/>
            </a:xfrm>
            <a:custGeom>
              <a:avLst/>
              <a:gdLst/>
              <a:ahLst/>
              <a:cxnLst/>
              <a:rect l="l" t="t" r="r" b="b"/>
              <a:pathLst>
                <a:path w="1513" h="1639" extrusionOk="0">
                  <a:moveTo>
                    <a:pt x="0" y="1"/>
                  </a:moveTo>
                  <a:lnTo>
                    <a:pt x="0" y="914"/>
                  </a:lnTo>
                  <a:cubicBezTo>
                    <a:pt x="0" y="1292"/>
                    <a:pt x="315" y="1639"/>
                    <a:pt x="757" y="1639"/>
                  </a:cubicBezTo>
                  <a:cubicBezTo>
                    <a:pt x="1198" y="1639"/>
                    <a:pt x="1513" y="1324"/>
                    <a:pt x="1513" y="914"/>
                  </a:cubicBezTo>
                  <a:lnTo>
                    <a:pt x="151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54" name="Google Shape;10354;p84"/>
            <p:cNvSpPr/>
            <p:nvPr/>
          </p:nvSpPr>
          <p:spPr>
            <a:xfrm>
              <a:off x="-54159150" y="3424175"/>
              <a:ext cx="37050" cy="40975"/>
            </a:xfrm>
            <a:custGeom>
              <a:avLst/>
              <a:gdLst/>
              <a:ahLst/>
              <a:cxnLst/>
              <a:rect l="l" t="t" r="r" b="b"/>
              <a:pathLst>
                <a:path w="1482" h="1639" extrusionOk="0">
                  <a:moveTo>
                    <a:pt x="1" y="1"/>
                  </a:moveTo>
                  <a:lnTo>
                    <a:pt x="1" y="914"/>
                  </a:lnTo>
                  <a:cubicBezTo>
                    <a:pt x="1" y="1292"/>
                    <a:pt x="316" y="1639"/>
                    <a:pt x="757" y="1639"/>
                  </a:cubicBezTo>
                  <a:cubicBezTo>
                    <a:pt x="1167" y="1639"/>
                    <a:pt x="1482" y="1324"/>
                    <a:pt x="1482" y="914"/>
                  </a:cubicBezTo>
                  <a:lnTo>
                    <a:pt x="148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55" name="Google Shape;10355;p84"/>
          <p:cNvGrpSpPr/>
          <p:nvPr/>
        </p:nvGrpSpPr>
        <p:grpSpPr>
          <a:xfrm>
            <a:off x="7102838" y="4485821"/>
            <a:ext cx="419549" cy="477465"/>
            <a:chOff x="-54401725" y="3590375"/>
            <a:chExt cx="279625" cy="318225"/>
          </a:xfrm>
        </p:grpSpPr>
        <p:sp>
          <p:nvSpPr>
            <p:cNvPr id="10356" name="Google Shape;10356;p84"/>
            <p:cNvSpPr/>
            <p:nvPr/>
          </p:nvSpPr>
          <p:spPr>
            <a:xfrm>
              <a:off x="-54194575" y="3721900"/>
              <a:ext cx="35450" cy="19725"/>
            </a:xfrm>
            <a:custGeom>
              <a:avLst/>
              <a:gdLst/>
              <a:ahLst/>
              <a:cxnLst/>
              <a:rect l="l" t="t" r="r" b="b"/>
              <a:pathLst>
                <a:path w="1418" h="789" extrusionOk="0">
                  <a:moveTo>
                    <a:pt x="0" y="1"/>
                  </a:moveTo>
                  <a:cubicBezTo>
                    <a:pt x="158" y="410"/>
                    <a:pt x="536" y="788"/>
                    <a:pt x="1071" y="788"/>
                  </a:cubicBezTo>
                  <a:lnTo>
                    <a:pt x="1418" y="788"/>
                  </a:lnTo>
                  <a:lnTo>
                    <a:pt x="141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57" name="Google Shape;10357;p84"/>
            <p:cNvSpPr/>
            <p:nvPr/>
          </p:nvSpPr>
          <p:spPr>
            <a:xfrm>
              <a:off x="-54380450" y="3590375"/>
              <a:ext cx="237075" cy="112650"/>
            </a:xfrm>
            <a:custGeom>
              <a:avLst/>
              <a:gdLst/>
              <a:ahLst/>
              <a:cxnLst/>
              <a:rect l="l" t="t" r="r" b="b"/>
              <a:pathLst>
                <a:path w="9483" h="4506" extrusionOk="0">
                  <a:moveTo>
                    <a:pt x="4789" y="1575"/>
                  </a:moveTo>
                  <a:cubicBezTo>
                    <a:pt x="5009" y="1575"/>
                    <a:pt x="5135" y="1733"/>
                    <a:pt x="5135" y="1954"/>
                  </a:cubicBezTo>
                  <a:lnTo>
                    <a:pt x="5135" y="2300"/>
                  </a:lnTo>
                  <a:lnTo>
                    <a:pt x="5513" y="2300"/>
                  </a:lnTo>
                  <a:cubicBezTo>
                    <a:pt x="5702" y="2300"/>
                    <a:pt x="5860" y="2458"/>
                    <a:pt x="5860" y="2647"/>
                  </a:cubicBezTo>
                  <a:cubicBezTo>
                    <a:pt x="5860" y="2836"/>
                    <a:pt x="5702" y="2993"/>
                    <a:pt x="5513" y="2993"/>
                  </a:cubicBezTo>
                  <a:lnTo>
                    <a:pt x="5135" y="2993"/>
                  </a:lnTo>
                  <a:lnTo>
                    <a:pt x="5135" y="3371"/>
                  </a:lnTo>
                  <a:cubicBezTo>
                    <a:pt x="5135" y="3560"/>
                    <a:pt x="5009" y="3718"/>
                    <a:pt x="4789" y="3718"/>
                  </a:cubicBezTo>
                  <a:cubicBezTo>
                    <a:pt x="4600" y="3718"/>
                    <a:pt x="4442" y="3560"/>
                    <a:pt x="4442" y="3371"/>
                  </a:cubicBezTo>
                  <a:lnTo>
                    <a:pt x="4442" y="2993"/>
                  </a:lnTo>
                  <a:lnTo>
                    <a:pt x="4096" y="2993"/>
                  </a:lnTo>
                  <a:cubicBezTo>
                    <a:pt x="3907" y="2993"/>
                    <a:pt x="3749" y="2836"/>
                    <a:pt x="3749" y="2647"/>
                  </a:cubicBezTo>
                  <a:cubicBezTo>
                    <a:pt x="3749" y="2458"/>
                    <a:pt x="3907" y="2300"/>
                    <a:pt x="4096" y="2300"/>
                  </a:cubicBezTo>
                  <a:lnTo>
                    <a:pt x="4442" y="2300"/>
                  </a:lnTo>
                  <a:lnTo>
                    <a:pt x="4442" y="1954"/>
                  </a:lnTo>
                  <a:cubicBezTo>
                    <a:pt x="4442" y="1733"/>
                    <a:pt x="4600" y="1575"/>
                    <a:pt x="4789" y="1575"/>
                  </a:cubicBezTo>
                  <a:close/>
                  <a:moveTo>
                    <a:pt x="2048" y="0"/>
                  </a:moveTo>
                  <a:cubicBezTo>
                    <a:pt x="882" y="0"/>
                    <a:pt x="0" y="1040"/>
                    <a:pt x="189" y="2174"/>
                  </a:cubicBezTo>
                  <a:lnTo>
                    <a:pt x="567" y="4505"/>
                  </a:lnTo>
                  <a:lnTo>
                    <a:pt x="8916" y="4505"/>
                  </a:lnTo>
                  <a:lnTo>
                    <a:pt x="9326" y="2174"/>
                  </a:lnTo>
                  <a:cubicBezTo>
                    <a:pt x="9483" y="1040"/>
                    <a:pt x="8601" y="0"/>
                    <a:pt x="746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58" name="Google Shape;10358;p84"/>
            <p:cNvSpPr/>
            <p:nvPr/>
          </p:nvSpPr>
          <p:spPr>
            <a:xfrm>
              <a:off x="-54363925" y="3721900"/>
              <a:ext cx="35475" cy="19725"/>
            </a:xfrm>
            <a:custGeom>
              <a:avLst/>
              <a:gdLst/>
              <a:ahLst/>
              <a:cxnLst/>
              <a:rect l="l" t="t" r="r" b="b"/>
              <a:pathLst>
                <a:path w="1419" h="789" extrusionOk="0">
                  <a:moveTo>
                    <a:pt x="1" y="1"/>
                  </a:moveTo>
                  <a:lnTo>
                    <a:pt x="1" y="788"/>
                  </a:lnTo>
                  <a:lnTo>
                    <a:pt x="347" y="788"/>
                  </a:lnTo>
                  <a:cubicBezTo>
                    <a:pt x="820" y="788"/>
                    <a:pt x="1261" y="410"/>
                    <a:pt x="1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59" name="Google Shape;10359;p84"/>
            <p:cNvSpPr/>
            <p:nvPr/>
          </p:nvSpPr>
          <p:spPr>
            <a:xfrm>
              <a:off x="-54363925" y="3721900"/>
              <a:ext cx="204800" cy="186700"/>
            </a:xfrm>
            <a:custGeom>
              <a:avLst/>
              <a:gdLst/>
              <a:ahLst/>
              <a:cxnLst/>
              <a:rect l="l" t="t" r="r" b="b"/>
              <a:pathLst>
                <a:path w="8192" h="7468" extrusionOk="0">
                  <a:moveTo>
                    <a:pt x="2553" y="1513"/>
                  </a:moveTo>
                  <a:cubicBezTo>
                    <a:pt x="2742" y="1513"/>
                    <a:pt x="2899" y="1670"/>
                    <a:pt x="2899" y="1891"/>
                  </a:cubicBezTo>
                  <a:cubicBezTo>
                    <a:pt x="2899" y="2080"/>
                    <a:pt x="2742" y="2237"/>
                    <a:pt x="2553" y="2237"/>
                  </a:cubicBezTo>
                  <a:cubicBezTo>
                    <a:pt x="2541" y="2240"/>
                    <a:pt x="2529" y="2241"/>
                    <a:pt x="2517" y="2241"/>
                  </a:cubicBezTo>
                  <a:cubicBezTo>
                    <a:pt x="2368" y="2241"/>
                    <a:pt x="2206" y="2066"/>
                    <a:pt x="2206" y="1891"/>
                  </a:cubicBezTo>
                  <a:cubicBezTo>
                    <a:pt x="2206" y="1670"/>
                    <a:pt x="2364" y="1513"/>
                    <a:pt x="2553" y="1513"/>
                  </a:cubicBezTo>
                  <a:close/>
                  <a:moveTo>
                    <a:pt x="5577" y="1576"/>
                  </a:moveTo>
                  <a:cubicBezTo>
                    <a:pt x="5798" y="1576"/>
                    <a:pt x="5955" y="1733"/>
                    <a:pt x="5955" y="1922"/>
                  </a:cubicBezTo>
                  <a:cubicBezTo>
                    <a:pt x="5955" y="2111"/>
                    <a:pt x="5798" y="2269"/>
                    <a:pt x="5577" y="2269"/>
                  </a:cubicBezTo>
                  <a:cubicBezTo>
                    <a:pt x="5388" y="2269"/>
                    <a:pt x="5230" y="2111"/>
                    <a:pt x="5230" y="1922"/>
                  </a:cubicBezTo>
                  <a:cubicBezTo>
                    <a:pt x="5230" y="1733"/>
                    <a:pt x="5388" y="1576"/>
                    <a:pt x="5577" y="1576"/>
                  </a:cubicBezTo>
                  <a:close/>
                  <a:moveTo>
                    <a:pt x="5148" y="4073"/>
                  </a:moveTo>
                  <a:cubicBezTo>
                    <a:pt x="5238" y="4073"/>
                    <a:pt x="5325" y="4112"/>
                    <a:pt x="5388" y="4191"/>
                  </a:cubicBezTo>
                  <a:cubicBezTo>
                    <a:pt x="5546" y="4317"/>
                    <a:pt x="5546" y="4537"/>
                    <a:pt x="5388" y="4726"/>
                  </a:cubicBezTo>
                  <a:cubicBezTo>
                    <a:pt x="5041" y="5073"/>
                    <a:pt x="4569" y="5262"/>
                    <a:pt x="4096" y="5262"/>
                  </a:cubicBezTo>
                  <a:cubicBezTo>
                    <a:pt x="3624" y="5262"/>
                    <a:pt x="3120" y="5073"/>
                    <a:pt x="2805" y="4726"/>
                  </a:cubicBezTo>
                  <a:cubicBezTo>
                    <a:pt x="2647" y="4569"/>
                    <a:pt x="2647" y="4317"/>
                    <a:pt x="2805" y="4191"/>
                  </a:cubicBezTo>
                  <a:cubicBezTo>
                    <a:pt x="2883" y="4112"/>
                    <a:pt x="2978" y="4073"/>
                    <a:pt x="3068" y="4073"/>
                  </a:cubicBezTo>
                  <a:cubicBezTo>
                    <a:pt x="3159" y="4073"/>
                    <a:pt x="3246" y="4112"/>
                    <a:pt x="3309" y="4191"/>
                  </a:cubicBezTo>
                  <a:cubicBezTo>
                    <a:pt x="3529" y="4411"/>
                    <a:pt x="3813" y="4521"/>
                    <a:pt x="4096" y="4521"/>
                  </a:cubicBezTo>
                  <a:cubicBezTo>
                    <a:pt x="4380" y="4521"/>
                    <a:pt x="4663" y="4411"/>
                    <a:pt x="4884" y="4191"/>
                  </a:cubicBezTo>
                  <a:cubicBezTo>
                    <a:pt x="4963" y="4112"/>
                    <a:pt x="5057" y="4073"/>
                    <a:pt x="5148" y="4073"/>
                  </a:cubicBezTo>
                  <a:close/>
                  <a:moveTo>
                    <a:pt x="2175" y="1"/>
                  </a:moveTo>
                  <a:cubicBezTo>
                    <a:pt x="2017" y="851"/>
                    <a:pt x="1229" y="1513"/>
                    <a:pt x="347" y="1513"/>
                  </a:cubicBezTo>
                  <a:lnTo>
                    <a:pt x="1" y="1513"/>
                  </a:lnTo>
                  <a:lnTo>
                    <a:pt x="1" y="3372"/>
                  </a:lnTo>
                  <a:cubicBezTo>
                    <a:pt x="1" y="5608"/>
                    <a:pt x="1859" y="7467"/>
                    <a:pt x="4096" y="7467"/>
                  </a:cubicBezTo>
                  <a:cubicBezTo>
                    <a:pt x="6333" y="7467"/>
                    <a:pt x="8192" y="5608"/>
                    <a:pt x="8192" y="3372"/>
                  </a:cubicBezTo>
                  <a:lnTo>
                    <a:pt x="8192" y="1513"/>
                  </a:lnTo>
                  <a:lnTo>
                    <a:pt x="7845" y="1513"/>
                  </a:lnTo>
                  <a:cubicBezTo>
                    <a:pt x="6932" y="1513"/>
                    <a:pt x="6176" y="820"/>
                    <a:pt x="598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60" name="Google Shape;10360;p84"/>
            <p:cNvSpPr/>
            <p:nvPr/>
          </p:nvSpPr>
          <p:spPr>
            <a:xfrm>
              <a:off x="-54401725" y="3747100"/>
              <a:ext cx="18925" cy="63825"/>
            </a:xfrm>
            <a:custGeom>
              <a:avLst/>
              <a:gdLst/>
              <a:ahLst/>
              <a:cxnLst/>
              <a:rect l="l" t="t" r="r" b="b"/>
              <a:pathLst>
                <a:path w="757" h="2553" extrusionOk="0">
                  <a:moveTo>
                    <a:pt x="757" y="1"/>
                  </a:moveTo>
                  <a:cubicBezTo>
                    <a:pt x="284" y="253"/>
                    <a:pt x="0" y="725"/>
                    <a:pt x="0" y="1261"/>
                  </a:cubicBezTo>
                  <a:cubicBezTo>
                    <a:pt x="0" y="1828"/>
                    <a:pt x="315" y="2301"/>
                    <a:pt x="757" y="2553"/>
                  </a:cubicBezTo>
                  <a:lnTo>
                    <a:pt x="75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61" name="Google Shape;10361;p84"/>
            <p:cNvSpPr/>
            <p:nvPr/>
          </p:nvSpPr>
          <p:spPr>
            <a:xfrm>
              <a:off x="-54140225" y="374632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84"/>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62" name="Google Shape;10362;p84"/>
          <p:cNvGrpSpPr/>
          <p:nvPr/>
        </p:nvGrpSpPr>
        <p:grpSpPr>
          <a:xfrm>
            <a:off x="7099894" y="5103918"/>
            <a:ext cx="425439" cy="477465"/>
            <a:chOff x="-54403300" y="3982600"/>
            <a:chExt cx="283550" cy="318225"/>
          </a:xfrm>
        </p:grpSpPr>
        <p:sp>
          <p:nvSpPr>
            <p:cNvPr id="10363" name="Google Shape;10363;p84"/>
            <p:cNvSpPr/>
            <p:nvPr/>
          </p:nvSpPr>
          <p:spPr>
            <a:xfrm>
              <a:off x="-54273350" y="4036950"/>
              <a:ext cx="27600" cy="27600"/>
            </a:xfrm>
            <a:custGeom>
              <a:avLst/>
              <a:gdLst/>
              <a:ahLst/>
              <a:cxnLst/>
              <a:rect l="l" t="t" r="r" b="b"/>
              <a:pathLst>
                <a:path w="1104" h="1104" extrusionOk="0">
                  <a:moveTo>
                    <a:pt x="536" y="0"/>
                  </a:moveTo>
                  <a:lnTo>
                    <a:pt x="473" y="189"/>
                  </a:lnTo>
                  <a:cubicBezTo>
                    <a:pt x="442" y="315"/>
                    <a:pt x="316" y="379"/>
                    <a:pt x="190" y="379"/>
                  </a:cubicBezTo>
                  <a:lnTo>
                    <a:pt x="1" y="410"/>
                  </a:lnTo>
                  <a:lnTo>
                    <a:pt x="158" y="568"/>
                  </a:lnTo>
                  <a:cubicBezTo>
                    <a:pt x="127" y="662"/>
                    <a:pt x="158" y="788"/>
                    <a:pt x="158" y="883"/>
                  </a:cubicBezTo>
                  <a:lnTo>
                    <a:pt x="127" y="1103"/>
                  </a:lnTo>
                  <a:lnTo>
                    <a:pt x="316" y="1009"/>
                  </a:lnTo>
                  <a:cubicBezTo>
                    <a:pt x="379" y="993"/>
                    <a:pt x="434" y="985"/>
                    <a:pt x="489" y="985"/>
                  </a:cubicBezTo>
                  <a:cubicBezTo>
                    <a:pt x="544" y="985"/>
                    <a:pt x="599" y="993"/>
                    <a:pt x="662" y="1009"/>
                  </a:cubicBezTo>
                  <a:lnTo>
                    <a:pt x="851" y="1103"/>
                  </a:lnTo>
                  <a:lnTo>
                    <a:pt x="820" y="883"/>
                  </a:lnTo>
                  <a:cubicBezTo>
                    <a:pt x="788" y="788"/>
                    <a:pt x="820" y="662"/>
                    <a:pt x="946" y="568"/>
                  </a:cubicBezTo>
                  <a:lnTo>
                    <a:pt x="1103" y="410"/>
                  </a:lnTo>
                  <a:lnTo>
                    <a:pt x="914" y="379"/>
                  </a:lnTo>
                  <a:cubicBezTo>
                    <a:pt x="788" y="379"/>
                    <a:pt x="662" y="315"/>
                    <a:pt x="631" y="189"/>
                  </a:cubicBezTo>
                  <a:lnTo>
                    <a:pt x="53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64" name="Google Shape;10364;p84"/>
            <p:cNvSpPr/>
            <p:nvPr/>
          </p:nvSpPr>
          <p:spPr>
            <a:xfrm>
              <a:off x="-54383600" y="3982600"/>
              <a:ext cx="241800" cy="130775"/>
            </a:xfrm>
            <a:custGeom>
              <a:avLst/>
              <a:gdLst/>
              <a:ahLst/>
              <a:cxnLst/>
              <a:rect l="l" t="t" r="r" b="b"/>
              <a:pathLst>
                <a:path w="9672" h="5231" extrusionOk="0">
                  <a:moveTo>
                    <a:pt x="4856" y="946"/>
                  </a:moveTo>
                  <a:cubicBezTo>
                    <a:pt x="4994" y="946"/>
                    <a:pt x="5135" y="1009"/>
                    <a:pt x="5198" y="1135"/>
                  </a:cubicBezTo>
                  <a:lnTo>
                    <a:pt x="5545" y="1859"/>
                  </a:lnTo>
                  <a:lnTo>
                    <a:pt x="6301" y="1954"/>
                  </a:lnTo>
                  <a:cubicBezTo>
                    <a:pt x="6616" y="2017"/>
                    <a:pt x="6742" y="2395"/>
                    <a:pt x="6490" y="2584"/>
                  </a:cubicBezTo>
                  <a:lnTo>
                    <a:pt x="5954" y="3151"/>
                  </a:lnTo>
                  <a:lnTo>
                    <a:pt x="6049" y="3907"/>
                  </a:lnTo>
                  <a:cubicBezTo>
                    <a:pt x="6098" y="4150"/>
                    <a:pt x="5921" y="4337"/>
                    <a:pt x="5707" y="4337"/>
                  </a:cubicBezTo>
                  <a:cubicBezTo>
                    <a:pt x="5644" y="4337"/>
                    <a:pt x="5578" y="4321"/>
                    <a:pt x="5513" y="4285"/>
                  </a:cubicBezTo>
                  <a:lnTo>
                    <a:pt x="4852" y="3939"/>
                  </a:lnTo>
                  <a:lnTo>
                    <a:pt x="4159" y="4285"/>
                  </a:lnTo>
                  <a:cubicBezTo>
                    <a:pt x="4101" y="4321"/>
                    <a:pt x="4041" y="4337"/>
                    <a:pt x="3982" y="4337"/>
                  </a:cubicBezTo>
                  <a:cubicBezTo>
                    <a:pt x="3781" y="4337"/>
                    <a:pt x="3599" y="4150"/>
                    <a:pt x="3623" y="3907"/>
                  </a:cubicBezTo>
                  <a:lnTo>
                    <a:pt x="3749" y="3151"/>
                  </a:lnTo>
                  <a:lnTo>
                    <a:pt x="3182" y="2584"/>
                  </a:lnTo>
                  <a:cubicBezTo>
                    <a:pt x="3025" y="2363"/>
                    <a:pt x="3151" y="1985"/>
                    <a:pt x="3434" y="1954"/>
                  </a:cubicBezTo>
                  <a:lnTo>
                    <a:pt x="4159" y="1859"/>
                  </a:lnTo>
                  <a:lnTo>
                    <a:pt x="4537" y="1135"/>
                  </a:lnTo>
                  <a:cubicBezTo>
                    <a:pt x="4584" y="1009"/>
                    <a:pt x="4718" y="946"/>
                    <a:pt x="4856" y="946"/>
                  </a:cubicBezTo>
                  <a:close/>
                  <a:moveTo>
                    <a:pt x="1859" y="1"/>
                  </a:moveTo>
                  <a:cubicBezTo>
                    <a:pt x="819" y="1"/>
                    <a:pt x="0" y="820"/>
                    <a:pt x="0" y="1859"/>
                  </a:cubicBezTo>
                  <a:lnTo>
                    <a:pt x="0" y="4096"/>
                  </a:lnTo>
                  <a:cubicBezTo>
                    <a:pt x="32" y="4726"/>
                    <a:pt x="504" y="5230"/>
                    <a:pt x="1134" y="5230"/>
                  </a:cubicBezTo>
                  <a:lnTo>
                    <a:pt x="8569" y="5230"/>
                  </a:lnTo>
                  <a:cubicBezTo>
                    <a:pt x="9199" y="5230"/>
                    <a:pt x="9672" y="4726"/>
                    <a:pt x="9672" y="4128"/>
                  </a:cubicBezTo>
                  <a:lnTo>
                    <a:pt x="9672" y="1859"/>
                  </a:lnTo>
                  <a:cubicBezTo>
                    <a:pt x="9672" y="820"/>
                    <a:pt x="8853" y="1"/>
                    <a:pt x="784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65" name="Google Shape;10365;p84"/>
            <p:cNvSpPr/>
            <p:nvPr/>
          </p:nvSpPr>
          <p:spPr>
            <a:xfrm>
              <a:off x="-54403300" y="4122000"/>
              <a:ext cx="58300" cy="140225"/>
            </a:xfrm>
            <a:custGeom>
              <a:avLst/>
              <a:gdLst/>
              <a:ahLst/>
              <a:cxnLst/>
              <a:rect l="l" t="t" r="r" b="b"/>
              <a:pathLst>
                <a:path w="2332" h="5609" extrusionOk="0">
                  <a:moveTo>
                    <a:pt x="820" y="1"/>
                  </a:moveTo>
                  <a:lnTo>
                    <a:pt x="820" y="3088"/>
                  </a:lnTo>
                  <a:cubicBezTo>
                    <a:pt x="820" y="3561"/>
                    <a:pt x="631" y="4034"/>
                    <a:pt x="315" y="4349"/>
                  </a:cubicBezTo>
                  <a:cubicBezTo>
                    <a:pt x="0" y="4664"/>
                    <a:pt x="32" y="5136"/>
                    <a:pt x="315" y="5420"/>
                  </a:cubicBezTo>
                  <a:cubicBezTo>
                    <a:pt x="473" y="5546"/>
                    <a:pt x="662" y="5609"/>
                    <a:pt x="851" y="5609"/>
                  </a:cubicBezTo>
                  <a:cubicBezTo>
                    <a:pt x="1040" y="5609"/>
                    <a:pt x="1229" y="5546"/>
                    <a:pt x="1387" y="5420"/>
                  </a:cubicBezTo>
                  <a:cubicBezTo>
                    <a:pt x="2017" y="4790"/>
                    <a:pt x="2332" y="3939"/>
                    <a:pt x="2332" y="3088"/>
                  </a:cubicBezTo>
                  <a:lnTo>
                    <a:pt x="2332" y="379"/>
                  </a:lnTo>
                  <a:lnTo>
                    <a:pt x="1954" y="379"/>
                  </a:lnTo>
                  <a:cubicBezTo>
                    <a:pt x="1913" y="382"/>
                    <a:pt x="1874" y="383"/>
                    <a:pt x="1836" y="383"/>
                  </a:cubicBezTo>
                  <a:cubicBezTo>
                    <a:pt x="1422" y="383"/>
                    <a:pt x="1108" y="232"/>
                    <a:pt x="82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66" name="Google Shape;10366;p84"/>
            <p:cNvSpPr/>
            <p:nvPr/>
          </p:nvSpPr>
          <p:spPr>
            <a:xfrm>
              <a:off x="-54346600" y="4132250"/>
              <a:ext cx="167800" cy="168575"/>
            </a:xfrm>
            <a:custGeom>
              <a:avLst/>
              <a:gdLst/>
              <a:ahLst/>
              <a:cxnLst/>
              <a:rect l="l" t="t" r="r" b="b"/>
              <a:pathLst>
                <a:path w="6712" h="6743" extrusionOk="0">
                  <a:moveTo>
                    <a:pt x="1860" y="757"/>
                  </a:moveTo>
                  <a:cubicBezTo>
                    <a:pt x="2049" y="757"/>
                    <a:pt x="2206" y="914"/>
                    <a:pt x="2206" y="1103"/>
                  </a:cubicBezTo>
                  <a:cubicBezTo>
                    <a:pt x="2206" y="1292"/>
                    <a:pt x="2049" y="1450"/>
                    <a:pt x="1860" y="1450"/>
                  </a:cubicBezTo>
                  <a:cubicBezTo>
                    <a:pt x="1846" y="1452"/>
                    <a:pt x="1832" y="1454"/>
                    <a:pt x="1818" y="1454"/>
                  </a:cubicBezTo>
                  <a:cubicBezTo>
                    <a:pt x="1671" y="1454"/>
                    <a:pt x="1513" y="1305"/>
                    <a:pt x="1513" y="1103"/>
                  </a:cubicBezTo>
                  <a:cubicBezTo>
                    <a:pt x="1513" y="914"/>
                    <a:pt x="1671" y="757"/>
                    <a:pt x="1860" y="757"/>
                  </a:cubicBezTo>
                  <a:close/>
                  <a:moveTo>
                    <a:pt x="4884" y="788"/>
                  </a:moveTo>
                  <a:cubicBezTo>
                    <a:pt x="5105" y="788"/>
                    <a:pt x="5262" y="946"/>
                    <a:pt x="5262" y="1135"/>
                  </a:cubicBezTo>
                  <a:cubicBezTo>
                    <a:pt x="5262" y="1324"/>
                    <a:pt x="5105" y="1481"/>
                    <a:pt x="4884" y="1481"/>
                  </a:cubicBezTo>
                  <a:cubicBezTo>
                    <a:pt x="4695" y="1481"/>
                    <a:pt x="4537" y="1324"/>
                    <a:pt x="4537" y="1135"/>
                  </a:cubicBezTo>
                  <a:cubicBezTo>
                    <a:pt x="4537" y="946"/>
                    <a:pt x="4695" y="788"/>
                    <a:pt x="4884" y="788"/>
                  </a:cubicBezTo>
                  <a:close/>
                  <a:moveTo>
                    <a:pt x="4455" y="3316"/>
                  </a:moveTo>
                  <a:cubicBezTo>
                    <a:pt x="4545" y="3316"/>
                    <a:pt x="4632" y="3356"/>
                    <a:pt x="4695" y="3435"/>
                  </a:cubicBezTo>
                  <a:cubicBezTo>
                    <a:pt x="4853" y="3592"/>
                    <a:pt x="4853" y="3813"/>
                    <a:pt x="4695" y="3939"/>
                  </a:cubicBezTo>
                  <a:cubicBezTo>
                    <a:pt x="4348" y="4285"/>
                    <a:pt x="3876" y="4474"/>
                    <a:pt x="3403" y="4474"/>
                  </a:cubicBezTo>
                  <a:cubicBezTo>
                    <a:pt x="2931" y="4474"/>
                    <a:pt x="2427" y="4285"/>
                    <a:pt x="2112" y="3939"/>
                  </a:cubicBezTo>
                  <a:cubicBezTo>
                    <a:pt x="1954" y="3781"/>
                    <a:pt x="1954" y="3529"/>
                    <a:pt x="2112" y="3435"/>
                  </a:cubicBezTo>
                  <a:cubicBezTo>
                    <a:pt x="2190" y="3356"/>
                    <a:pt x="2285" y="3316"/>
                    <a:pt x="2375" y="3316"/>
                  </a:cubicBezTo>
                  <a:cubicBezTo>
                    <a:pt x="2466" y="3316"/>
                    <a:pt x="2553" y="3356"/>
                    <a:pt x="2616" y="3435"/>
                  </a:cubicBezTo>
                  <a:cubicBezTo>
                    <a:pt x="2836" y="3639"/>
                    <a:pt x="3120" y="3742"/>
                    <a:pt x="3403" y="3742"/>
                  </a:cubicBezTo>
                  <a:cubicBezTo>
                    <a:pt x="3687" y="3742"/>
                    <a:pt x="3970" y="3639"/>
                    <a:pt x="4191" y="3435"/>
                  </a:cubicBezTo>
                  <a:cubicBezTo>
                    <a:pt x="4270" y="3356"/>
                    <a:pt x="4364" y="3316"/>
                    <a:pt x="4455" y="3316"/>
                  </a:cubicBezTo>
                  <a:close/>
                  <a:moveTo>
                    <a:pt x="757" y="1"/>
                  </a:moveTo>
                  <a:lnTo>
                    <a:pt x="757" y="2710"/>
                  </a:lnTo>
                  <a:cubicBezTo>
                    <a:pt x="757" y="3529"/>
                    <a:pt x="536" y="4285"/>
                    <a:pt x="1" y="5010"/>
                  </a:cubicBezTo>
                  <a:cubicBezTo>
                    <a:pt x="757" y="6049"/>
                    <a:pt x="1986" y="6743"/>
                    <a:pt x="3372" y="6743"/>
                  </a:cubicBezTo>
                  <a:cubicBezTo>
                    <a:pt x="4727" y="6743"/>
                    <a:pt x="5955" y="6049"/>
                    <a:pt x="6711" y="5010"/>
                  </a:cubicBezTo>
                  <a:cubicBezTo>
                    <a:pt x="6207" y="4285"/>
                    <a:pt x="5955" y="3498"/>
                    <a:pt x="5955" y="2710"/>
                  </a:cubicBezTo>
                  <a:lnTo>
                    <a:pt x="595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67" name="Google Shape;10367;p84"/>
            <p:cNvSpPr/>
            <p:nvPr/>
          </p:nvSpPr>
          <p:spPr>
            <a:xfrm>
              <a:off x="-54177250" y="4122000"/>
              <a:ext cx="57500" cy="141025"/>
            </a:xfrm>
            <a:custGeom>
              <a:avLst/>
              <a:gdLst/>
              <a:ahLst/>
              <a:cxnLst/>
              <a:rect l="l" t="t" r="r" b="b"/>
              <a:pathLst>
                <a:path w="2300" h="5641" extrusionOk="0">
                  <a:moveTo>
                    <a:pt x="1481" y="1"/>
                  </a:moveTo>
                  <a:cubicBezTo>
                    <a:pt x="1166" y="253"/>
                    <a:pt x="756" y="411"/>
                    <a:pt x="378" y="411"/>
                  </a:cubicBezTo>
                  <a:lnTo>
                    <a:pt x="0" y="411"/>
                  </a:lnTo>
                  <a:lnTo>
                    <a:pt x="0" y="3120"/>
                  </a:lnTo>
                  <a:cubicBezTo>
                    <a:pt x="0" y="4034"/>
                    <a:pt x="378" y="4821"/>
                    <a:pt x="945" y="5451"/>
                  </a:cubicBezTo>
                  <a:cubicBezTo>
                    <a:pt x="1103" y="5577"/>
                    <a:pt x="1292" y="5640"/>
                    <a:pt x="1481" y="5640"/>
                  </a:cubicBezTo>
                  <a:cubicBezTo>
                    <a:pt x="1670" y="5640"/>
                    <a:pt x="1859" y="5577"/>
                    <a:pt x="2017" y="5451"/>
                  </a:cubicBezTo>
                  <a:cubicBezTo>
                    <a:pt x="2300" y="5136"/>
                    <a:pt x="2300" y="4664"/>
                    <a:pt x="1985" y="4380"/>
                  </a:cubicBezTo>
                  <a:cubicBezTo>
                    <a:pt x="1639" y="4034"/>
                    <a:pt x="1481" y="3466"/>
                    <a:pt x="1481" y="1576"/>
                  </a:cubicBezTo>
                  <a:lnTo>
                    <a:pt x="148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68" name="Google Shape;10368;p84"/>
          <p:cNvGrpSpPr/>
          <p:nvPr/>
        </p:nvGrpSpPr>
        <p:grpSpPr>
          <a:xfrm>
            <a:off x="10016417" y="3852230"/>
            <a:ext cx="475064" cy="475964"/>
            <a:chOff x="-52458650" y="3194400"/>
            <a:chExt cx="316625" cy="317225"/>
          </a:xfrm>
        </p:grpSpPr>
        <p:sp>
          <p:nvSpPr>
            <p:cNvPr id="10369" name="Google Shape;10369;p84"/>
            <p:cNvSpPr/>
            <p:nvPr/>
          </p:nvSpPr>
          <p:spPr>
            <a:xfrm>
              <a:off x="-52458650" y="3194400"/>
              <a:ext cx="316625" cy="166000"/>
            </a:xfrm>
            <a:custGeom>
              <a:avLst/>
              <a:gdLst/>
              <a:ahLst/>
              <a:cxnLst/>
              <a:rect l="l" t="t" r="r" b="b"/>
              <a:pathLst>
                <a:path w="12665" h="6640" extrusionOk="0">
                  <a:moveTo>
                    <a:pt x="6309" y="0"/>
                  </a:moveTo>
                  <a:cubicBezTo>
                    <a:pt x="6254" y="0"/>
                    <a:pt x="6207" y="8"/>
                    <a:pt x="6175" y="24"/>
                  </a:cubicBezTo>
                  <a:lnTo>
                    <a:pt x="189" y="3017"/>
                  </a:lnTo>
                  <a:cubicBezTo>
                    <a:pt x="63" y="3080"/>
                    <a:pt x="0" y="3206"/>
                    <a:pt x="0" y="3332"/>
                  </a:cubicBezTo>
                  <a:cubicBezTo>
                    <a:pt x="0" y="3489"/>
                    <a:pt x="63" y="3615"/>
                    <a:pt x="189" y="3647"/>
                  </a:cubicBezTo>
                  <a:lnTo>
                    <a:pt x="2394" y="4434"/>
                  </a:lnTo>
                  <a:lnTo>
                    <a:pt x="3025" y="3143"/>
                  </a:lnTo>
                  <a:cubicBezTo>
                    <a:pt x="3088" y="3017"/>
                    <a:pt x="3214" y="2922"/>
                    <a:pt x="3340" y="2922"/>
                  </a:cubicBezTo>
                  <a:lnTo>
                    <a:pt x="9326" y="2922"/>
                  </a:lnTo>
                  <a:cubicBezTo>
                    <a:pt x="9483" y="2922"/>
                    <a:pt x="9609" y="3017"/>
                    <a:pt x="9641" y="3143"/>
                  </a:cubicBezTo>
                  <a:lnTo>
                    <a:pt x="10271" y="4434"/>
                  </a:lnTo>
                  <a:lnTo>
                    <a:pt x="11940" y="3836"/>
                  </a:lnTo>
                  <a:lnTo>
                    <a:pt x="11940" y="6293"/>
                  </a:lnTo>
                  <a:cubicBezTo>
                    <a:pt x="11940" y="6482"/>
                    <a:pt x="12098" y="6640"/>
                    <a:pt x="12287" y="6640"/>
                  </a:cubicBezTo>
                  <a:cubicBezTo>
                    <a:pt x="12476" y="6640"/>
                    <a:pt x="12634" y="6482"/>
                    <a:pt x="12634" y="6293"/>
                  </a:cubicBezTo>
                  <a:lnTo>
                    <a:pt x="12634" y="3300"/>
                  </a:lnTo>
                  <a:cubicBezTo>
                    <a:pt x="12665" y="3206"/>
                    <a:pt x="12634" y="3048"/>
                    <a:pt x="12508" y="3017"/>
                  </a:cubicBezTo>
                  <a:lnTo>
                    <a:pt x="6490" y="24"/>
                  </a:lnTo>
                  <a:cubicBezTo>
                    <a:pt x="6427" y="8"/>
                    <a:pt x="6364" y="0"/>
                    <a:pt x="630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70" name="Google Shape;10370;p84"/>
            <p:cNvSpPr/>
            <p:nvPr/>
          </p:nvSpPr>
          <p:spPr>
            <a:xfrm>
              <a:off x="-52379100" y="3287125"/>
              <a:ext cx="156750" cy="18925"/>
            </a:xfrm>
            <a:custGeom>
              <a:avLst/>
              <a:gdLst/>
              <a:ahLst/>
              <a:cxnLst/>
              <a:rect l="l" t="t" r="r" b="b"/>
              <a:pathLst>
                <a:path w="6270" h="757" extrusionOk="0">
                  <a:moveTo>
                    <a:pt x="378" y="1"/>
                  </a:moveTo>
                  <a:lnTo>
                    <a:pt x="0" y="757"/>
                  </a:lnTo>
                  <a:lnTo>
                    <a:pt x="6270" y="757"/>
                  </a:lnTo>
                  <a:lnTo>
                    <a:pt x="589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71" name="Google Shape;10371;p84"/>
            <p:cNvSpPr/>
            <p:nvPr/>
          </p:nvSpPr>
          <p:spPr>
            <a:xfrm>
              <a:off x="-52383825" y="3361950"/>
              <a:ext cx="55150" cy="37050"/>
            </a:xfrm>
            <a:custGeom>
              <a:avLst/>
              <a:gdLst/>
              <a:ahLst/>
              <a:cxnLst/>
              <a:rect l="l" t="t" r="r" b="b"/>
              <a:pathLst>
                <a:path w="2206" h="1482" extrusionOk="0">
                  <a:moveTo>
                    <a:pt x="347" y="1"/>
                  </a:moveTo>
                  <a:cubicBezTo>
                    <a:pt x="158" y="1"/>
                    <a:pt x="0" y="158"/>
                    <a:pt x="0" y="379"/>
                  </a:cubicBezTo>
                  <a:lnTo>
                    <a:pt x="0" y="1104"/>
                  </a:lnTo>
                  <a:cubicBezTo>
                    <a:pt x="0" y="1293"/>
                    <a:pt x="158" y="1450"/>
                    <a:pt x="347" y="1450"/>
                  </a:cubicBezTo>
                  <a:lnTo>
                    <a:pt x="1103" y="1450"/>
                  </a:lnTo>
                  <a:lnTo>
                    <a:pt x="1103" y="1482"/>
                  </a:lnTo>
                  <a:cubicBezTo>
                    <a:pt x="1733" y="1482"/>
                    <a:pt x="2205" y="946"/>
                    <a:pt x="2205" y="379"/>
                  </a:cubicBezTo>
                  <a:cubicBezTo>
                    <a:pt x="2205" y="158"/>
                    <a:pt x="2048" y="1"/>
                    <a:pt x="182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72" name="Google Shape;10372;p84"/>
            <p:cNvSpPr/>
            <p:nvPr/>
          </p:nvSpPr>
          <p:spPr>
            <a:xfrm>
              <a:off x="-52401950" y="3380075"/>
              <a:ext cx="204800" cy="131550"/>
            </a:xfrm>
            <a:custGeom>
              <a:avLst/>
              <a:gdLst/>
              <a:ahLst/>
              <a:cxnLst/>
              <a:rect l="l" t="t" r="r" b="b"/>
              <a:pathLst>
                <a:path w="8192" h="5262" extrusionOk="0">
                  <a:moveTo>
                    <a:pt x="5085" y="1804"/>
                  </a:moveTo>
                  <a:cubicBezTo>
                    <a:pt x="5175" y="1804"/>
                    <a:pt x="5262" y="1843"/>
                    <a:pt x="5325" y="1922"/>
                  </a:cubicBezTo>
                  <a:cubicBezTo>
                    <a:pt x="5514" y="2080"/>
                    <a:pt x="5514" y="2332"/>
                    <a:pt x="5356" y="2426"/>
                  </a:cubicBezTo>
                  <a:cubicBezTo>
                    <a:pt x="5010" y="2804"/>
                    <a:pt x="4537" y="2993"/>
                    <a:pt x="4065" y="2993"/>
                  </a:cubicBezTo>
                  <a:cubicBezTo>
                    <a:pt x="3561" y="2993"/>
                    <a:pt x="3088" y="2804"/>
                    <a:pt x="2710" y="2426"/>
                  </a:cubicBezTo>
                  <a:cubicBezTo>
                    <a:pt x="2552" y="2269"/>
                    <a:pt x="2552" y="2048"/>
                    <a:pt x="2710" y="1922"/>
                  </a:cubicBezTo>
                  <a:cubicBezTo>
                    <a:pt x="2789" y="1843"/>
                    <a:pt x="2891" y="1804"/>
                    <a:pt x="2990" y="1804"/>
                  </a:cubicBezTo>
                  <a:cubicBezTo>
                    <a:pt x="3088" y="1804"/>
                    <a:pt x="3182" y="1843"/>
                    <a:pt x="3245" y="1922"/>
                  </a:cubicBezTo>
                  <a:cubicBezTo>
                    <a:pt x="3450" y="2143"/>
                    <a:pt x="3734" y="2253"/>
                    <a:pt x="4021" y="2253"/>
                  </a:cubicBezTo>
                  <a:cubicBezTo>
                    <a:pt x="4309" y="2253"/>
                    <a:pt x="4600" y="2143"/>
                    <a:pt x="4821" y="1922"/>
                  </a:cubicBezTo>
                  <a:cubicBezTo>
                    <a:pt x="4899" y="1843"/>
                    <a:pt x="4994" y="1804"/>
                    <a:pt x="5085" y="1804"/>
                  </a:cubicBezTo>
                  <a:close/>
                  <a:moveTo>
                    <a:pt x="3655" y="0"/>
                  </a:moveTo>
                  <a:cubicBezTo>
                    <a:pt x="3498" y="851"/>
                    <a:pt x="2710" y="1481"/>
                    <a:pt x="1859" y="1481"/>
                  </a:cubicBezTo>
                  <a:lnTo>
                    <a:pt x="1103" y="1481"/>
                  </a:lnTo>
                  <a:cubicBezTo>
                    <a:pt x="473" y="1481"/>
                    <a:pt x="0" y="977"/>
                    <a:pt x="0" y="379"/>
                  </a:cubicBezTo>
                  <a:lnTo>
                    <a:pt x="0" y="1135"/>
                  </a:lnTo>
                  <a:cubicBezTo>
                    <a:pt x="0" y="3371"/>
                    <a:pt x="1859" y="5262"/>
                    <a:pt x="4096" y="5262"/>
                  </a:cubicBezTo>
                  <a:cubicBezTo>
                    <a:pt x="6333" y="5262"/>
                    <a:pt x="8192" y="3403"/>
                    <a:pt x="8192" y="1135"/>
                  </a:cubicBezTo>
                  <a:lnTo>
                    <a:pt x="8192" y="379"/>
                  </a:lnTo>
                  <a:cubicBezTo>
                    <a:pt x="8160" y="1009"/>
                    <a:pt x="7656" y="1481"/>
                    <a:pt x="7058" y="1481"/>
                  </a:cubicBezTo>
                  <a:lnTo>
                    <a:pt x="6301" y="1481"/>
                  </a:lnTo>
                  <a:cubicBezTo>
                    <a:pt x="5388" y="1481"/>
                    <a:pt x="4663" y="851"/>
                    <a:pt x="450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73" name="Google Shape;10373;p84"/>
            <p:cNvSpPr/>
            <p:nvPr/>
          </p:nvSpPr>
          <p:spPr>
            <a:xfrm>
              <a:off x="-52272000" y="3361950"/>
              <a:ext cx="55175" cy="37050"/>
            </a:xfrm>
            <a:custGeom>
              <a:avLst/>
              <a:gdLst/>
              <a:ahLst/>
              <a:cxnLst/>
              <a:rect l="l" t="t" r="r" b="b"/>
              <a:pathLst>
                <a:path w="2207" h="1482" extrusionOk="0">
                  <a:moveTo>
                    <a:pt x="347" y="1"/>
                  </a:moveTo>
                  <a:cubicBezTo>
                    <a:pt x="158" y="1"/>
                    <a:pt x="1" y="158"/>
                    <a:pt x="1" y="379"/>
                  </a:cubicBezTo>
                  <a:cubicBezTo>
                    <a:pt x="1" y="1009"/>
                    <a:pt x="505" y="1482"/>
                    <a:pt x="1103" y="1482"/>
                  </a:cubicBezTo>
                  <a:lnTo>
                    <a:pt x="1860" y="1482"/>
                  </a:lnTo>
                  <a:cubicBezTo>
                    <a:pt x="2049" y="1482"/>
                    <a:pt x="2206" y="1324"/>
                    <a:pt x="2206" y="1104"/>
                  </a:cubicBezTo>
                  <a:lnTo>
                    <a:pt x="2206" y="379"/>
                  </a:lnTo>
                  <a:cubicBezTo>
                    <a:pt x="2206" y="158"/>
                    <a:pt x="2049" y="1"/>
                    <a:pt x="186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74" name="Google Shape;10374;p84"/>
            <p:cNvSpPr/>
            <p:nvPr/>
          </p:nvSpPr>
          <p:spPr>
            <a:xfrm>
              <a:off x="-52402750" y="3324950"/>
              <a:ext cx="204825" cy="46475"/>
            </a:xfrm>
            <a:custGeom>
              <a:avLst/>
              <a:gdLst/>
              <a:ahLst/>
              <a:cxnLst/>
              <a:rect l="l" t="t" r="r" b="b"/>
              <a:pathLst>
                <a:path w="8193" h="1859" extrusionOk="0">
                  <a:moveTo>
                    <a:pt x="1" y="0"/>
                  </a:moveTo>
                  <a:lnTo>
                    <a:pt x="1" y="1859"/>
                  </a:lnTo>
                  <a:cubicBezTo>
                    <a:pt x="1" y="1229"/>
                    <a:pt x="505" y="725"/>
                    <a:pt x="1104" y="725"/>
                  </a:cubicBezTo>
                  <a:lnTo>
                    <a:pt x="2584" y="725"/>
                  </a:lnTo>
                  <a:cubicBezTo>
                    <a:pt x="3057" y="725"/>
                    <a:pt x="3498" y="1071"/>
                    <a:pt x="3656" y="1481"/>
                  </a:cubicBezTo>
                  <a:lnTo>
                    <a:pt x="4538" y="1481"/>
                  </a:lnTo>
                  <a:cubicBezTo>
                    <a:pt x="4695" y="1071"/>
                    <a:pt x="5073" y="725"/>
                    <a:pt x="5577" y="725"/>
                  </a:cubicBezTo>
                  <a:lnTo>
                    <a:pt x="7090" y="725"/>
                  </a:lnTo>
                  <a:cubicBezTo>
                    <a:pt x="7720" y="725"/>
                    <a:pt x="8192" y="1260"/>
                    <a:pt x="8192" y="1859"/>
                  </a:cubicBezTo>
                  <a:lnTo>
                    <a:pt x="819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75" name="Google Shape;10375;p84"/>
            <p:cNvSpPr/>
            <p:nvPr/>
          </p:nvSpPr>
          <p:spPr>
            <a:xfrm>
              <a:off x="-52440550" y="3349350"/>
              <a:ext cx="18925" cy="63825"/>
            </a:xfrm>
            <a:custGeom>
              <a:avLst/>
              <a:gdLst/>
              <a:ahLst/>
              <a:cxnLst/>
              <a:rect l="l" t="t" r="r" b="b"/>
              <a:pathLst>
                <a:path w="757" h="2553" extrusionOk="0">
                  <a:moveTo>
                    <a:pt x="757" y="1"/>
                  </a:moveTo>
                  <a:cubicBezTo>
                    <a:pt x="284" y="190"/>
                    <a:pt x="1" y="725"/>
                    <a:pt x="1" y="1261"/>
                  </a:cubicBezTo>
                  <a:cubicBezTo>
                    <a:pt x="1" y="1797"/>
                    <a:pt x="316" y="2301"/>
                    <a:pt x="757" y="2553"/>
                  </a:cubicBezTo>
                  <a:lnTo>
                    <a:pt x="75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76" name="Google Shape;10376;p84"/>
            <p:cNvSpPr/>
            <p:nvPr/>
          </p:nvSpPr>
          <p:spPr>
            <a:xfrm>
              <a:off x="-52179050" y="334857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21"/>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77" name="Google Shape;10377;p84"/>
          <p:cNvGrpSpPr/>
          <p:nvPr/>
        </p:nvGrpSpPr>
        <p:grpSpPr>
          <a:xfrm>
            <a:off x="10028815" y="4477531"/>
            <a:ext cx="450271" cy="477127"/>
            <a:chOff x="-52450000" y="3584850"/>
            <a:chExt cx="300100" cy="318000"/>
          </a:xfrm>
        </p:grpSpPr>
        <p:sp>
          <p:nvSpPr>
            <p:cNvPr id="10378" name="Google Shape;10378;p84"/>
            <p:cNvSpPr/>
            <p:nvPr/>
          </p:nvSpPr>
          <p:spPr>
            <a:xfrm>
              <a:off x="-52206625" y="3601400"/>
              <a:ext cx="55150" cy="55950"/>
            </a:xfrm>
            <a:custGeom>
              <a:avLst/>
              <a:gdLst/>
              <a:ahLst/>
              <a:cxnLst/>
              <a:rect l="l" t="t" r="r" b="b"/>
              <a:pathLst>
                <a:path w="2206" h="2238" extrusionOk="0">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79" name="Google Shape;10379;p84"/>
            <p:cNvSpPr/>
            <p:nvPr/>
          </p:nvSpPr>
          <p:spPr>
            <a:xfrm>
              <a:off x="-52271200" y="3601700"/>
              <a:ext cx="29950" cy="11525"/>
            </a:xfrm>
            <a:custGeom>
              <a:avLst/>
              <a:gdLst/>
              <a:ahLst/>
              <a:cxnLst/>
              <a:rect l="l" t="t" r="r" b="b"/>
              <a:pathLst>
                <a:path w="1198" h="461" extrusionOk="0">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80" name="Google Shape;10380;p84"/>
            <p:cNvSpPr/>
            <p:nvPr/>
          </p:nvSpPr>
          <p:spPr>
            <a:xfrm>
              <a:off x="-52225525" y="3584850"/>
              <a:ext cx="30750" cy="44925"/>
            </a:xfrm>
            <a:custGeom>
              <a:avLst/>
              <a:gdLst/>
              <a:ahLst/>
              <a:cxnLst/>
              <a:rect l="l" t="t" r="r" b="b"/>
              <a:pathLst>
                <a:path w="1230" h="1797" extrusionOk="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81" name="Google Shape;10381;p84"/>
            <p:cNvSpPr/>
            <p:nvPr/>
          </p:nvSpPr>
          <p:spPr>
            <a:xfrm>
              <a:off x="-52412200" y="3694325"/>
              <a:ext cx="205600" cy="208525"/>
            </a:xfrm>
            <a:custGeom>
              <a:avLst/>
              <a:gdLst/>
              <a:ahLst/>
              <a:cxnLst/>
              <a:rect l="l" t="t" r="r" b="b"/>
              <a:pathLst>
                <a:path w="8224" h="8341" extrusionOk="0">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82" name="Google Shape;10382;p84"/>
            <p:cNvSpPr/>
            <p:nvPr/>
          </p:nvSpPr>
          <p:spPr>
            <a:xfrm>
              <a:off x="-52430300" y="3619500"/>
              <a:ext cx="219775" cy="92975"/>
            </a:xfrm>
            <a:custGeom>
              <a:avLst/>
              <a:gdLst/>
              <a:ahLst/>
              <a:cxnLst/>
              <a:rect l="l" t="t" r="r" b="b"/>
              <a:pathLst>
                <a:path w="8791" h="3719" extrusionOk="0">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83" name="Google Shape;10383;p84"/>
            <p:cNvSpPr/>
            <p:nvPr/>
          </p:nvSpPr>
          <p:spPr>
            <a:xfrm>
              <a:off x="-52192450" y="3666775"/>
              <a:ext cx="42550" cy="120525"/>
            </a:xfrm>
            <a:custGeom>
              <a:avLst/>
              <a:gdLst/>
              <a:ahLst/>
              <a:cxnLst/>
              <a:rect l="l" t="t" r="r" b="b"/>
              <a:pathLst>
                <a:path w="1702" h="4821" extrusionOk="0">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84" name="Google Shape;10384;p84"/>
            <p:cNvSpPr/>
            <p:nvPr/>
          </p:nvSpPr>
          <p:spPr>
            <a:xfrm>
              <a:off x="-52450000"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85" name="Google Shape;10385;p84"/>
          <p:cNvGrpSpPr/>
          <p:nvPr/>
        </p:nvGrpSpPr>
        <p:grpSpPr>
          <a:xfrm>
            <a:off x="10044175" y="5096828"/>
            <a:ext cx="419549" cy="476301"/>
            <a:chOff x="-52440550" y="3977875"/>
            <a:chExt cx="279625" cy="317450"/>
          </a:xfrm>
        </p:grpSpPr>
        <p:sp>
          <p:nvSpPr>
            <p:cNvPr id="10386" name="Google Shape;10386;p84"/>
            <p:cNvSpPr/>
            <p:nvPr/>
          </p:nvSpPr>
          <p:spPr>
            <a:xfrm>
              <a:off x="-52403525" y="4052700"/>
              <a:ext cx="76425" cy="18150"/>
            </a:xfrm>
            <a:custGeom>
              <a:avLst/>
              <a:gdLst/>
              <a:ahLst/>
              <a:cxnLst/>
              <a:rect l="l" t="t" r="r" b="b"/>
              <a:pathLst>
                <a:path w="3057" h="726" extrusionOk="0">
                  <a:moveTo>
                    <a:pt x="0" y="1"/>
                  </a:moveTo>
                  <a:lnTo>
                    <a:pt x="0" y="725"/>
                  </a:lnTo>
                  <a:lnTo>
                    <a:pt x="3056" y="725"/>
                  </a:lnTo>
                  <a:cubicBezTo>
                    <a:pt x="3025" y="631"/>
                    <a:pt x="2993" y="473"/>
                    <a:pt x="2993" y="347"/>
                  </a:cubicBezTo>
                  <a:cubicBezTo>
                    <a:pt x="2993" y="221"/>
                    <a:pt x="3025" y="95"/>
                    <a:pt x="30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87" name="Google Shape;10387;p84"/>
            <p:cNvSpPr/>
            <p:nvPr/>
          </p:nvSpPr>
          <p:spPr>
            <a:xfrm>
              <a:off x="-52357850" y="4088925"/>
              <a:ext cx="168575" cy="33075"/>
            </a:xfrm>
            <a:custGeom>
              <a:avLst/>
              <a:gdLst/>
              <a:ahLst/>
              <a:cxnLst/>
              <a:rect l="l" t="t" r="r" b="b"/>
              <a:pathLst>
                <a:path w="6743" h="1323" extrusionOk="0">
                  <a:moveTo>
                    <a:pt x="1" y="1"/>
                  </a:moveTo>
                  <a:cubicBezTo>
                    <a:pt x="1387" y="631"/>
                    <a:pt x="2836" y="1072"/>
                    <a:pt x="4348" y="1292"/>
                  </a:cubicBezTo>
                  <a:cubicBezTo>
                    <a:pt x="4474" y="1313"/>
                    <a:pt x="4599" y="1322"/>
                    <a:pt x="4723" y="1322"/>
                  </a:cubicBezTo>
                  <a:cubicBezTo>
                    <a:pt x="5372" y="1322"/>
                    <a:pt x="5978" y="1054"/>
                    <a:pt x="6428" y="631"/>
                  </a:cubicBezTo>
                  <a:cubicBezTo>
                    <a:pt x="6554" y="505"/>
                    <a:pt x="6617" y="379"/>
                    <a:pt x="6711" y="284"/>
                  </a:cubicBezTo>
                  <a:cubicBezTo>
                    <a:pt x="6743" y="221"/>
                    <a:pt x="6743" y="158"/>
                    <a:pt x="6711" y="64"/>
                  </a:cubicBezTo>
                  <a:cubicBezTo>
                    <a:pt x="6680" y="32"/>
                    <a:pt x="6585" y="1"/>
                    <a:pt x="655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88" name="Google Shape;10388;p84"/>
            <p:cNvSpPr/>
            <p:nvPr/>
          </p:nvSpPr>
          <p:spPr>
            <a:xfrm>
              <a:off x="-52309000" y="40519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3" y="567"/>
                    <a:pt x="693" y="378"/>
                  </a:cubicBezTo>
                  <a:cubicBezTo>
                    <a:pt x="693" y="189"/>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89" name="Google Shape;10389;p84"/>
            <p:cNvSpPr/>
            <p:nvPr/>
          </p:nvSpPr>
          <p:spPr>
            <a:xfrm>
              <a:off x="-52402750" y="3977875"/>
              <a:ext cx="204825" cy="55950"/>
            </a:xfrm>
            <a:custGeom>
              <a:avLst/>
              <a:gdLst/>
              <a:ahLst/>
              <a:cxnLst/>
              <a:rect l="l" t="t" r="r" b="b"/>
              <a:pathLst>
                <a:path w="8193" h="2238" extrusionOk="0">
                  <a:moveTo>
                    <a:pt x="1104" y="1"/>
                  </a:moveTo>
                  <a:cubicBezTo>
                    <a:pt x="474" y="1"/>
                    <a:pt x="1" y="505"/>
                    <a:pt x="1" y="1103"/>
                  </a:cubicBezTo>
                  <a:lnTo>
                    <a:pt x="1" y="2237"/>
                  </a:lnTo>
                  <a:lnTo>
                    <a:pt x="8192" y="2237"/>
                  </a:lnTo>
                  <a:lnTo>
                    <a:pt x="8192" y="1103"/>
                  </a:lnTo>
                  <a:cubicBezTo>
                    <a:pt x="8192" y="473"/>
                    <a:pt x="7688" y="1"/>
                    <a:pt x="709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90" name="Google Shape;10390;p84"/>
            <p:cNvSpPr/>
            <p:nvPr/>
          </p:nvSpPr>
          <p:spPr>
            <a:xfrm>
              <a:off x="-52275150" y="4052700"/>
              <a:ext cx="77225" cy="17350"/>
            </a:xfrm>
            <a:custGeom>
              <a:avLst/>
              <a:gdLst/>
              <a:ahLst/>
              <a:cxnLst/>
              <a:rect l="l" t="t" r="r" b="b"/>
              <a:pathLst>
                <a:path w="3089" h="694" extrusionOk="0">
                  <a:moveTo>
                    <a:pt x="1" y="1"/>
                  </a:moveTo>
                  <a:cubicBezTo>
                    <a:pt x="64" y="95"/>
                    <a:pt x="95" y="221"/>
                    <a:pt x="95" y="347"/>
                  </a:cubicBezTo>
                  <a:cubicBezTo>
                    <a:pt x="95" y="442"/>
                    <a:pt x="64" y="568"/>
                    <a:pt x="1" y="694"/>
                  </a:cubicBezTo>
                  <a:lnTo>
                    <a:pt x="3088" y="694"/>
                  </a:lnTo>
                  <a:lnTo>
                    <a:pt x="308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91" name="Google Shape;10391;p84"/>
            <p:cNvSpPr/>
            <p:nvPr/>
          </p:nvSpPr>
          <p:spPr>
            <a:xfrm>
              <a:off x="-52403525" y="4089725"/>
              <a:ext cx="204800" cy="205600"/>
            </a:xfrm>
            <a:custGeom>
              <a:avLst/>
              <a:gdLst/>
              <a:ahLst/>
              <a:cxnLst/>
              <a:rect l="l" t="t" r="r" b="b"/>
              <a:pathLst>
                <a:path w="8192" h="8224" extrusionOk="0">
                  <a:moveTo>
                    <a:pt x="2584" y="2993"/>
                  </a:moveTo>
                  <a:cubicBezTo>
                    <a:pt x="2773" y="2993"/>
                    <a:pt x="2930" y="3151"/>
                    <a:pt x="2930" y="3340"/>
                  </a:cubicBezTo>
                  <a:cubicBezTo>
                    <a:pt x="2930" y="3560"/>
                    <a:pt x="2773" y="3718"/>
                    <a:pt x="2584" y="3718"/>
                  </a:cubicBezTo>
                  <a:cubicBezTo>
                    <a:pt x="2426" y="3718"/>
                    <a:pt x="2237" y="3560"/>
                    <a:pt x="2237" y="3340"/>
                  </a:cubicBezTo>
                  <a:cubicBezTo>
                    <a:pt x="2237" y="3151"/>
                    <a:pt x="2395" y="2993"/>
                    <a:pt x="2584" y="2993"/>
                  </a:cubicBezTo>
                  <a:close/>
                  <a:moveTo>
                    <a:pt x="5608" y="2993"/>
                  </a:moveTo>
                  <a:cubicBezTo>
                    <a:pt x="5829" y="2993"/>
                    <a:pt x="5986" y="3151"/>
                    <a:pt x="5986" y="3340"/>
                  </a:cubicBezTo>
                  <a:cubicBezTo>
                    <a:pt x="5986" y="3560"/>
                    <a:pt x="5829" y="3718"/>
                    <a:pt x="5608" y="3718"/>
                  </a:cubicBezTo>
                  <a:cubicBezTo>
                    <a:pt x="5419" y="3718"/>
                    <a:pt x="5262" y="3560"/>
                    <a:pt x="5262" y="3340"/>
                  </a:cubicBezTo>
                  <a:cubicBezTo>
                    <a:pt x="5262" y="3151"/>
                    <a:pt x="5419" y="2993"/>
                    <a:pt x="5608" y="2993"/>
                  </a:cubicBezTo>
                  <a:close/>
                  <a:moveTo>
                    <a:pt x="5148" y="5553"/>
                  </a:moveTo>
                  <a:cubicBezTo>
                    <a:pt x="5238" y="5553"/>
                    <a:pt x="5325" y="5592"/>
                    <a:pt x="5388" y="5671"/>
                  </a:cubicBezTo>
                  <a:cubicBezTo>
                    <a:pt x="5577" y="5797"/>
                    <a:pt x="5577" y="6018"/>
                    <a:pt x="5419" y="6175"/>
                  </a:cubicBezTo>
                  <a:cubicBezTo>
                    <a:pt x="5073" y="6522"/>
                    <a:pt x="4600" y="6742"/>
                    <a:pt x="4128" y="6742"/>
                  </a:cubicBezTo>
                  <a:cubicBezTo>
                    <a:pt x="3624" y="6742"/>
                    <a:pt x="3151" y="6522"/>
                    <a:pt x="2773" y="6175"/>
                  </a:cubicBezTo>
                  <a:cubicBezTo>
                    <a:pt x="2615" y="6018"/>
                    <a:pt x="2615" y="5797"/>
                    <a:pt x="2773" y="5671"/>
                  </a:cubicBezTo>
                  <a:cubicBezTo>
                    <a:pt x="2852" y="5592"/>
                    <a:pt x="2954" y="5553"/>
                    <a:pt x="3053" y="5553"/>
                  </a:cubicBezTo>
                  <a:cubicBezTo>
                    <a:pt x="3151" y="5553"/>
                    <a:pt x="3245" y="5592"/>
                    <a:pt x="3308" y="5671"/>
                  </a:cubicBezTo>
                  <a:cubicBezTo>
                    <a:pt x="3513" y="5892"/>
                    <a:pt x="3797" y="6002"/>
                    <a:pt x="4084" y="6002"/>
                  </a:cubicBezTo>
                  <a:cubicBezTo>
                    <a:pt x="4372" y="6002"/>
                    <a:pt x="4663" y="5892"/>
                    <a:pt x="4884" y="5671"/>
                  </a:cubicBezTo>
                  <a:cubicBezTo>
                    <a:pt x="4962" y="5592"/>
                    <a:pt x="5057" y="5553"/>
                    <a:pt x="5148" y="5553"/>
                  </a:cubicBezTo>
                  <a:close/>
                  <a:moveTo>
                    <a:pt x="0" y="0"/>
                  </a:moveTo>
                  <a:lnTo>
                    <a:pt x="0" y="4096"/>
                  </a:lnTo>
                  <a:cubicBezTo>
                    <a:pt x="0" y="6333"/>
                    <a:pt x="1828" y="8223"/>
                    <a:pt x="4096" y="8223"/>
                  </a:cubicBezTo>
                  <a:cubicBezTo>
                    <a:pt x="6333" y="8223"/>
                    <a:pt x="8192" y="6396"/>
                    <a:pt x="8192" y="4096"/>
                  </a:cubicBezTo>
                  <a:lnTo>
                    <a:pt x="8192" y="1576"/>
                  </a:lnTo>
                  <a:cubicBezTo>
                    <a:pt x="7656" y="1891"/>
                    <a:pt x="7089" y="2080"/>
                    <a:pt x="6490" y="2080"/>
                  </a:cubicBezTo>
                  <a:cubicBezTo>
                    <a:pt x="6364" y="2048"/>
                    <a:pt x="6207" y="2048"/>
                    <a:pt x="6049" y="2017"/>
                  </a:cubicBezTo>
                  <a:cubicBezTo>
                    <a:pt x="4317" y="1733"/>
                    <a:pt x="2615" y="1229"/>
                    <a:pt x="1009" y="441"/>
                  </a:cubicBezTo>
                  <a:lnTo>
                    <a:pt x="9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92" name="Google Shape;10392;p84"/>
            <p:cNvSpPr/>
            <p:nvPr/>
          </p:nvSpPr>
          <p:spPr>
            <a:xfrm>
              <a:off x="-52179050" y="4132250"/>
              <a:ext cx="18125" cy="63825"/>
            </a:xfrm>
            <a:custGeom>
              <a:avLst/>
              <a:gdLst/>
              <a:ahLst/>
              <a:cxnLst/>
              <a:rect l="l" t="t" r="r" b="b"/>
              <a:pathLst>
                <a:path w="725" h="2553" extrusionOk="0">
                  <a:moveTo>
                    <a:pt x="0" y="1"/>
                  </a:moveTo>
                  <a:lnTo>
                    <a:pt x="0" y="2552"/>
                  </a:lnTo>
                  <a:cubicBezTo>
                    <a:pt x="410" y="2269"/>
                    <a:pt x="725" y="1796"/>
                    <a:pt x="725" y="1261"/>
                  </a:cubicBezTo>
                  <a:cubicBezTo>
                    <a:pt x="725" y="694"/>
                    <a:pt x="410" y="221"/>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93" name="Google Shape;10393;p84"/>
            <p:cNvSpPr/>
            <p:nvPr/>
          </p:nvSpPr>
          <p:spPr>
            <a:xfrm>
              <a:off x="-52440550" y="4132250"/>
              <a:ext cx="18925" cy="63825"/>
            </a:xfrm>
            <a:custGeom>
              <a:avLst/>
              <a:gdLst/>
              <a:ahLst/>
              <a:cxnLst/>
              <a:rect l="l" t="t" r="r" b="b"/>
              <a:pathLst>
                <a:path w="757" h="2553" extrusionOk="0">
                  <a:moveTo>
                    <a:pt x="757" y="1"/>
                  </a:moveTo>
                  <a:cubicBezTo>
                    <a:pt x="284" y="221"/>
                    <a:pt x="1" y="694"/>
                    <a:pt x="1" y="1261"/>
                  </a:cubicBezTo>
                  <a:cubicBezTo>
                    <a:pt x="1" y="1796"/>
                    <a:pt x="316" y="2269"/>
                    <a:pt x="757" y="2552"/>
                  </a:cubicBezTo>
                  <a:lnTo>
                    <a:pt x="75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394" name="Google Shape;10394;p84"/>
          <p:cNvGrpSpPr/>
          <p:nvPr/>
        </p:nvGrpSpPr>
        <p:grpSpPr>
          <a:xfrm>
            <a:off x="8860088" y="5705104"/>
            <a:ext cx="419549" cy="478665"/>
            <a:chOff x="-51623775" y="3584850"/>
            <a:chExt cx="279625" cy="319025"/>
          </a:xfrm>
        </p:grpSpPr>
        <p:sp>
          <p:nvSpPr>
            <p:cNvPr id="10395" name="Google Shape;10395;p84"/>
            <p:cNvSpPr/>
            <p:nvPr/>
          </p:nvSpPr>
          <p:spPr>
            <a:xfrm>
              <a:off x="-51497750" y="3832175"/>
              <a:ext cx="26000" cy="13200"/>
            </a:xfrm>
            <a:custGeom>
              <a:avLst/>
              <a:gdLst/>
              <a:ahLst/>
              <a:cxnLst/>
              <a:rect l="l" t="t" r="r" b="b"/>
              <a:pathLst>
                <a:path w="1040" h="528" extrusionOk="0">
                  <a:moveTo>
                    <a:pt x="504" y="0"/>
                  </a:moveTo>
                  <a:cubicBezTo>
                    <a:pt x="378" y="189"/>
                    <a:pt x="252" y="252"/>
                    <a:pt x="0" y="410"/>
                  </a:cubicBezTo>
                  <a:cubicBezTo>
                    <a:pt x="158" y="489"/>
                    <a:pt x="339" y="528"/>
                    <a:pt x="520" y="528"/>
                  </a:cubicBezTo>
                  <a:cubicBezTo>
                    <a:pt x="701" y="528"/>
                    <a:pt x="882" y="489"/>
                    <a:pt x="1040" y="410"/>
                  </a:cubicBezTo>
                  <a:cubicBezTo>
                    <a:pt x="788" y="252"/>
                    <a:pt x="693" y="158"/>
                    <a:pt x="50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96" name="Google Shape;10396;p84"/>
            <p:cNvSpPr/>
            <p:nvPr/>
          </p:nvSpPr>
          <p:spPr>
            <a:xfrm>
              <a:off x="-51574150" y="3809300"/>
              <a:ext cx="78000" cy="26550"/>
            </a:xfrm>
            <a:custGeom>
              <a:avLst/>
              <a:gdLst/>
              <a:ahLst/>
              <a:cxnLst/>
              <a:rect l="l" t="t" r="r" b="b"/>
              <a:pathLst>
                <a:path w="3120" h="1062" extrusionOk="0">
                  <a:moveTo>
                    <a:pt x="2547" y="1"/>
                  </a:moveTo>
                  <a:cubicBezTo>
                    <a:pt x="2380" y="1"/>
                    <a:pt x="2203" y="61"/>
                    <a:pt x="2048" y="191"/>
                  </a:cubicBezTo>
                  <a:cubicBezTo>
                    <a:pt x="1784" y="477"/>
                    <a:pt x="1443" y="609"/>
                    <a:pt x="1078" y="609"/>
                  </a:cubicBezTo>
                  <a:cubicBezTo>
                    <a:pt x="921" y="609"/>
                    <a:pt x="760" y="585"/>
                    <a:pt x="599" y="537"/>
                  </a:cubicBezTo>
                  <a:lnTo>
                    <a:pt x="0" y="348"/>
                  </a:lnTo>
                  <a:lnTo>
                    <a:pt x="0" y="348"/>
                  </a:lnTo>
                  <a:cubicBezTo>
                    <a:pt x="401" y="819"/>
                    <a:pt x="977" y="1061"/>
                    <a:pt x="1572" y="1061"/>
                  </a:cubicBezTo>
                  <a:cubicBezTo>
                    <a:pt x="1773" y="1061"/>
                    <a:pt x="1975" y="1034"/>
                    <a:pt x="2174" y="978"/>
                  </a:cubicBezTo>
                  <a:cubicBezTo>
                    <a:pt x="2615" y="821"/>
                    <a:pt x="2804" y="632"/>
                    <a:pt x="3119" y="348"/>
                  </a:cubicBezTo>
                  <a:cubicBezTo>
                    <a:pt x="3008" y="125"/>
                    <a:pt x="2787" y="1"/>
                    <a:pt x="25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97" name="Google Shape;10397;p84"/>
            <p:cNvSpPr/>
            <p:nvPr/>
          </p:nvSpPr>
          <p:spPr>
            <a:xfrm>
              <a:off x="-51579675" y="3837675"/>
              <a:ext cx="190625" cy="66200"/>
            </a:xfrm>
            <a:custGeom>
              <a:avLst/>
              <a:gdLst/>
              <a:ahLst/>
              <a:cxnLst/>
              <a:rect l="l" t="t" r="r" b="b"/>
              <a:pathLst>
                <a:path w="7625" h="2648" extrusionOk="0">
                  <a:moveTo>
                    <a:pt x="7625" y="1"/>
                  </a:moveTo>
                  <a:lnTo>
                    <a:pt x="7625" y="1"/>
                  </a:lnTo>
                  <a:cubicBezTo>
                    <a:pt x="7121" y="442"/>
                    <a:pt x="6491" y="662"/>
                    <a:pt x="5829" y="662"/>
                  </a:cubicBezTo>
                  <a:cubicBezTo>
                    <a:pt x="5577" y="662"/>
                    <a:pt x="5356" y="631"/>
                    <a:pt x="5104" y="568"/>
                  </a:cubicBezTo>
                  <a:cubicBezTo>
                    <a:pt x="4758" y="914"/>
                    <a:pt x="4285" y="1103"/>
                    <a:pt x="3813" y="1103"/>
                  </a:cubicBezTo>
                  <a:cubicBezTo>
                    <a:pt x="3340" y="1103"/>
                    <a:pt x="2868" y="914"/>
                    <a:pt x="2521" y="568"/>
                  </a:cubicBezTo>
                  <a:cubicBezTo>
                    <a:pt x="2269" y="631"/>
                    <a:pt x="2048" y="662"/>
                    <a:pt x="1796" y="662"/>
                  </a:cubicBezTo>
                  <a:cubicBezTo>
                    <a:pt x="1135" y="662"/>
                    <a:pt x="505" y="442"/>
                    <a:pt x="1" y="1"/>
                  </a:cubicBezTo>
                  <a:lnTo>
                    <a:pt x="1" y="1"/>
                  </a:lnTo>
                  <a:cubicBezTo>
                    <a:pt x="599" y="1576"/>
                    <a:pt x="2111" y="2647"/>
                    <a:pt x="3813" y="2647"/>
                  </a:cubicBezTo>
                  <a:cubicBezTo>
                    <a:pt x="5514" y="2647"/>
                    <a:pt x="7058" y="1576"/>
                    <a:pt x="76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98" name="Google Shape;10398;p84"/>
            <p:cNvSpPr/>
            <p:nvPr/>
          </p:nvSpPr>
          <p:spPr>
            <a:xfrm>
              <a:off x="-51473350" y="3809250"/>
              <a:ext cx="78000" cy="26500"/>
            </a:xfrm>
            <a:custGeom>
              <a:avLst/>
              <a:gdLst/>
              <a:ahLst/>
              <a:cxnLst/>
              <a:rect l="l" t="t" r="r" b="b"/>
              <a:pathLst>
                <a:path w="3120" h="1060" extrusionOk="0">
                  <a:moveTo>
                    <a:pt x="600" y="1"/>
                  </a:moveTo>
                  <a:cubicBezTo>
                    <a:pt x="364" y="1"/>
                    <a:pt x="129" y="117"/>
                    <a:pt x="1" y="319"/>
                  </a:cubicBezTo>
                  <a:cubicBezTo>
                    <a:pt x="284" y="602"/>
                    <a:pt x="505" y="823"/>
                    <a:pt x="946" y="949"/>
                  </a:cubicBezTo>
                  <a:cubicBezTo>
                    <a:pt x="1155" y="1024"/>
                    <a:pt x="1369" y="1059"/>
                    <a:pt x="1580" y="1059"/>
                  </a:cubicBezTo>
                  <a:cubicBezTo>
                    <a:pt x="2163" y="1059"/>
                    <a:pt x="2727" y="790"/>
                    <a:pt x="3120" y="350"/>
                  </a:cubicBezTo>
                  <a:lnTo>
                    <a:pt x="3120" y="350"/>
                  </a:lnTo>
                  <a:lnTo>
                    <a:pt x="2521" y="539"/>
                  </a:lnTo>
                  <a:cubicBezTo>
                    <a:pt x="2369" y="587"/>
                    <a:pt x="2212" y="611"/>
                    <a:pt x="2056" y="611"/>
                  </a:cubicBezTo>
                  <a:cubicBezTo>
                    <a:pt x="1693" y="611"/>
                    <a:pt x="1336" y="479"/>
                    <a:pt x="1072" y="193"/>
                  </a:cubicBezTo>
                  <a:cubicBezTo>
                    <a:pt x="940" y="61"/>
                    <a:pt x="770" y="1"/>
                    <a:pt x="60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399" name="Google Shape;10399;p84"/>
            <p:cNvSpPr/>
            <p:nvPr/>
          </p:nvSpPr>
          <p:spPr>
            <a:xfrm>
              <a:off x="-51598575" y="3584850"/>
              <a:ext cx="226850" cy="111875"/>
            </a:xfrm>
            <a:custGeom>
              <a:avLst/>
              <a:gdLst/>
              <a:ahLst/>
              <a:cxnLst/>
              <a:rect l="l" t="t" r="r" b="b"/>
              <a:pathLst>
                <a:path w="9074" h="4475" extrusionOk="0">
                  <a:moveTo>
                    <a:pt x="757" y="1"/>
                  </a:moveTo>
                  <a:cubicBezTo>
                    <a:pt x="379" y="1"/>
                    <a:pt x="1" y="347"/>
                    <a:pt x="1" y="725"/>
                  </a:cubicBezTo>
                  <a:cubicBezTo>
                    <a:pt x="1" y="1009"/>
                    <a:pt x="158" y="1261"/>
                    <a:pt x="379" y="1355"/>
                  </a:cubicBezTo>
                  <a:lnTo>
                    <a:pt x="379" y="4474"/>
                  </a:lnTo>
                  <a:lnTo>
                    <a:pt x="3561" y="4474"/>
                  </a:lnTo>
                  <a:lnTo>
                    <a:pt x="3120" y="4033"/>
                  </a:lnTo>
                  <a:cubicBezTo>
                    <a:pt x="2962" y="3876"/>
                    <a:pt x="2962" y="3655"/>
                    <a:pt x="3120" y="3529"/>
                  </a:cubicBezTo>
                  <a:lnTo>
                    <a:pt x="4191" y="2458"/>
                  </a:lnTo>
                  <a:cubicBezTo>
                    <a:pt x="4269" y="2379"/>
                    <a:pt x="4364" y="2340"/>
                    <a:pt x="4455" y="2340"/>
                  </a:cubicBezTo>
                  <a:cubicBezTo>
                    <a:pt x="4545" y="2340"/>
                    <a:pt x="4632" y="2379"/>
                    <a:pt x="4695" y="2458"/>
                  </a:cubicBezTo>
                  <a:lnTo>
                    <a:pt x="5766" y="3529"/>
                  </a:lnTo>
                  <a:cubicBezTo>
                    <a:pt x="5923" y="3687"/>
                    <a:pt x="5923" y="3939"/>
                    <a:pt x="5766" y="4033"/>
                  </a:cubicBezTo>
                  <a:lnTo>
                    <a:pt x="5325" y="4474"/>
                  </a:lnTo>
                  <a:lnTo>
                    <a:pt x="8507" y="4474"/>
                  </a:lnTo>
                  <a:lnTo>
                    <a:pt x="8507" y="1355"/>
                  </a:lnTo>
                  <a:cubicBezTo>
                    <a:pt x="8759" y="1261"/>
                    <a:pt x="8885" y="1009"/>
                    <a:pt x="8885" y="725"/>
                  </a:cubicBezTo>
                  <a:cubicBezTo>
                    <a:pt x="9074" y="347"/>
                    <a:pt x="8696" y="1"/>
                    <a:pt x="8318" y="1"/>
                  </a:cubicBezTo>
                  <a:cubicBezTo>
                    <a:pt x="7908" y="1"/>
                    <a:pt x="7562" y="347"/>
                    <a:pt x="7562" y="725"/>
                  </a:cubicBezTo>
                  <a:cubicBezTo>
                    <a:pt x="7562" y="883"/>
                    <a:pt x="7625" y="1009"/>
                    <a:pt x="7688" y="1135"/>
                  </a:cubicBezTo>
                  <a:lnTo>
                    <a:pt x="6428" y="2143"/>
                  </a:lnTo>
                  <a:lnTo>
                    <a:pt x="5167" y="1135"/>
                  </a:lnTo>
                  <a:cubicBezTo>
                    <a:pt x="5262" y="1009"/>
                    <a:pt x="5293" y="883"/>
                    <a:pt x="5293" y="725"/>
                  </a:cubicBezTo>
                  <a:cubicBezTo>
                    <a:pt x="5293" y="347"/>
                    <a:pt x="4947" y="1"/>
                    <a:pt x="4537" y="1"/>
                  </a:cubicBezTo>
                  <a:cubicBezTo>
                    <a:pt x="4159" y="1"/>
                    <a:pt x="3781" y="347"/>
                    <a:pt x="3781" y="725"/>
                  </a:cubicBezTo>
                  <a:cubicBezTo>
                    <a:pt x="3781" y="883"/>
                    <a:pt x="3844" y="1009"/>
                    <a:pt x="3907" y="1135"/>
                  </a:cubicBezTo>
                  <a:lnTo>
                    <a:pt x="2647" y="2143"/>
                  </a:lnTo>
                  <a:lnTo>
                    <a:pt x="1387" y="1135"/>
                  </a:lnTo>
                  <a:cubicBezTo>
                    <a:pt x="1481" y="1009"/>
                    <a:pt x="1513" y="883"/>
                    <a:pt x="1513" y="725"/>
                  </a:cubicBezTo>
                  <a:cubicBezTo>
                    <a:pt x="1513" y="347"/>
                    <a:pt x="1166" y="1"/>
                    <a:pt x="7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00" name="Google Shape;10400;p84"/>
            <p:cNvSpPr/>
            <p:nvPr/>
          </p:nvSpPr>
          <p:spPr>
            <a:xfrm>
              <a:off x="-51623775" y="3703775"/>
              <a:ext cx="18125" cy="63825"/>
            </a:xfrm>
            <a:custGeom>
              <a:avLst/>
              <a:gdLst/>
              <a:ahLst/>
              <a:cxnLst/>
              <a:rect l="l" t="t" r="r" b="b"/>
              <a:pathLst>
                <a:path w="725" h="2553" extrusionOk="0">
                  <a:moveTo>
                    <a:pt x="725" y="1"/>
                  </a:moveTo>
                  <a:cubicBezTo>
                    <a:pt x="252" y="190"/>
                    <a:pt x="0" y="726"/>
                    <a:pt x="0" y="1261"/>
                  </a:cubicBezTo>
                  <a:cubicBezTo>
                    <a:pt x="0" y="1797"/>
                    <a:pt x="315" y="2301"/>
                    <a:pt x="725" y="2553"/>
                  </a:cubicBezTo>
                  <a:lnTo>
                    <a:pt x="72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01" name="Google Shape;10401;p84"/>
            <p:cNvSpPr/>
            <p:nvPr/>
          </p:nvSpPr>
          <p:spPr>
            <a:xfrm>
              <a:off x="-51363075" y="3703000"/>
              <a:ext cx="18925" cy="63825"/>
            </a:xfrm>
            <a:custGeom>
              <a:avLst/>
              <a:gdLst/>
              <a:ahLst/>
              <a:cxnLst/>
              <a:rect l="l" t="t" r="r" b="b"/>
              <a:pathLst>
                <a:path w="757" h="2553" extrusionOk="0">
                  <a:moveTo>
                    <a:pt x="1" y="0"/>
                  </a:moveTo>
                  <a:lnTo>
                    <a:pt x="1" y="2552"/>
                  </a:lnTo>
                  <a:cubicBezTo>
                    <a:pt x="442" y="2269"/>
                    <a:pt x="757" y="1796"/>
                    <a:pt x="757" y="1261"/>
                  </a:cubicBezTo>
                  <a:cubicBezTo>
                    <a:pt x="757" y="757"/>
                    <a:pt x="442" y="221"/>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02" name="Google Shape;10402;p84"/>
            <p:cNvSpPr/>
            <p:nvPr/>
          </p:nvSpPr>
          <p:spPr>
            <a:xfrm>
              <a:off x="-51586750" y="3716375"/>
              <a:ext cx="207150" cy="89775"/>
            </a:xfrm>
            <a:custGeom>
              <a:avLst/>
              <a:gdLst/>
              <a:ahLst/>
              <a:cxnLst/>
              <a:rect l="l" t="t" r="r" b="b"/>
              <a:pathLst>
                <a:path w="8286" h="3591" extrusionOk="0">
                  <a:moveTo>
                    <a:pt x="2615" y="757"/>
                  </a:moveTo>
                  <a:cubicBezTo>
                    <a:pt x="2804" y="757"/>
                    <a:pt x="2962" y="915"/>
                    <a:pt x="2962" y="1104"/>
                  </a:cubicBezTo>
                  <a:cubicBezTo>
                    <a:pt x="2962" y="1293"/>
                    <a:pt x="2804" y="1450"/>
                    <a:pt x="2615" y="1450"/>
                  </a:cubicBezTo>
                  <a:cubicBezTo>
                    <a:pt x="2394" y="1450"/>
                    <a:pt x="2237" y="1293"/>
                    <a:pt x="2237" y="1104"/>
                  </a:cubicBezTo>
                  <a:cubicBezTo>
                    <a:pt x="2237" y="915"/>
                    <a:pt x="2394" y="757"/>
                    <a:pt x="2615" y="757"/>
                  </a:cubicBezTo>
                  <a:close/>
                  <a:moveTo>
                    <a:pt x="5608" y="757"/>
                  </a:moveTo>
                  <a:cubicBezTo>
                    <a:pt x="5797" y="757"/>
                    <a:pt x="5955" y="915"/>
                    <a:pt x="5955" y="1104"/>
                  </a:cubicBezTo>
                  <a:cubicBezTo>
                    <a:pt x="5955" y="1293"/>
                    <a:pt x="5797" y="1450"/>
                    <a:pt x="5608" y="1450"/>
                  </a:cubicBezTo>
                  <a:cubicBezTo>
                    <a:pt x="5387" y="1450"/>
                    <a:pt x="5230" y="1293"/>
                    <a:pt x="5230" y="1104"/>
                  </a:cubicBezTo>
                  <a:cubicBezTo>
                    <a:pt x="5198" y="915"/>
                    <a:pt x="5387" y="757"/>
                    <a:pt x="5608" y="757"/>
                  </a:cubicBezTo>
                  <a:close/>
                  <a:moveTo>
                    <a:pt x="95" y="1"/>
                  </a:moveTo>
                  <a:lnTo>
                    <a:pt x="95" y="3088"/>
                  </a:lnTo>
                  <a:lnTo>
                    <a:pt x="0" y="3088"/>
                  </a:lnTo>
                  <a:lnTo>
                    <a:pt x="1386" y="3561"/>
                  </a:lnTo>
                  <a:cubicBezTo>
                    <a:pt x="1451" y="3577"/>
                    <a:pt x="1517" y="3585"/>
                    <a:pt x="1581" y="3585"/>
                  </a:cubicBezTo>
                  <a:cubicBezTo>
                    <a:pt x="1764" y="3585"/>
                    <a:pt x="1939" y="3520"/>
                    <a:pt x="2079" y="3404"/>
                  </a:cubicBezTo>
                  <a:cubicBezTo>
                    <a:pt x="2371" y="3112"/>
                    <a:pt x="2737" y="2970"/>
                    <a:pt x="3098" y="2970"/>
                  </a:cubicBezTo>
                  <a:cubicBezTo>
                    <a:pt x="3478" y="2970"/>
                    <a:pt x="3852" y="3128"/>
                    <a:pt x="4127" y="3435"/>
                  </a:cubicBezTo>
                  <a:cubicBezTo>
                    <a:pt x="4415" y="3132"/>
                    <a:pt x="4791" y="2982"/>
                    <a:pt x="5166" y="2982"/>
                  </a:cubicBezTo>
                  <a:cubicBezTo>
                    <a:pt x="5531" y="2982"/>
                    <a:pt x="5895" y="3124"/>
                    <a:pt x="6175" y="3404"/>
                  </a:cubicBezTo>
                  <a:cubicBezTo>
                    <a:pt x="6329" y="3535"/>
                    <a:pt x="6483" y="3591"/>
                    <a:pt x="6658" y="3591"/>
                  </a:cubicBezTo>
                  <a:cubicBezTo>
                    <a:pt x="6734" y="3591"/>
                    <a:pt x="6814" y="3580"/>
                    <a:pt x="6900" y="3561"/>
                  </a:cubicBezTo>
                  <a:lnTo>
                    <a:pt x="8286" y="3088"/>
                  </a:lnTo>
                  <a:lnTo>
                    <a:pt x="828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03" name="Google Shape;10403;p84"/>
            <p:cNvSpPr/>
            <p:nvPr/>
          </p:nvSpPr>
          <p:spPr>
            <a:xfrm>
              <a:off x="-51497750" y="3666775"/>
              <a:ext cx="26000" cy="26800"/>
            </a:xfrm>
            <a:custGeom>
              <a:avLst/>
              <a:gdLst/>
              <a:ahLst/>
              <a:cxnLst/>
              <a:rect l="l" t="t" r="r" b="b"/>
              <a:pathLst>
                <a:path w="1040" h="1072" extrusionOk="0">
                  <a:moveTo>
                    <a:pt x="536" y="0"/>
                  </a:moveTo>
                  <a:lnTo>
                    <a:pt x="0" y="536"/>
                  </a:lnTo>
                  <a:lnTo>
                    <a:pt x="536" y="1071"/>
                  </a:lnTo>
                  <a:lnTo>
                    <a:pt x="1040" y="536"/>
                  </a:lnTo>
                  <a:lnTo>
                    <a:pt x="53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10407"/>
        <p:cNvGrpSpPr/>
        <p:nvPr/>
      </p:nvGrpSpPr>
      <p:grpSpPr>
        <a:xfrm>
          <a:off x="0" y="0"/>
          <a:ext cx="0" cy="0"/>
          <a:chOff x="0" y="0"/>
          <a:chExt cx="0" cy="0"/>
        </a:xfrm>
      </p:grpSpPr>
      <p:sp>
        <p:nvSpPr>
          <p:cNvPr id="10408" name="Google Shape;10408;p85"/>
          <p:cNvSpPr txBox="1">
            <a:spLocks noGrp="1"/>
          </p:cNvSpPr>
          <p:nvPr>
            <p:ph type="title" idx="4294967295"/>
          </p:nvPr>
        </p:nvSpPr>
        <p:spPr>
          <a:xfrm>
            <a:off x="1141448" y="660756"/>
            <a:ext cx="4642800" cy="643200"/>
          </a:xfrm>
          <a:prstGeom prst="rect">
            <a:avLst/>
          </a:prstGeom>
        </p:spPr>
        <p:txBody>
          <a:bodyPr spcFirstLastPara="1" vert="horz" wrap="square" lIns="121900" tIns="121900" rIns="121900" bIns="121900" rtlCol="0" anchor="t" anchorCtr="0">
            <a:noAutofit/>
          </a:bodyPr>
          <a:lstStyle/>
          <a:p>
            <a:pPr algn="ctr">
              <a:spcBef>
                <a:spcPts val="0"/>
              </a:spcBef>
              <a:buClr>
                <a:srgbClr val="000000"/>
              </a:buClr>
              <a:buSzPts val="1100"/>
            </a:pPr>
            <a:r>
              <a:rPr lang="en">
                <a:solidFill>
                  <a:srgbClr val="FF0000"/>
                </a:solidFill>
                <a:latin typeface="Georgia" panose="02040502050405020303" pitchFamily="18" charset="0"/>
                <a:ea typeface="Arial"/>
                <a:cs typeface="Arial"/>
                <a:sym typeface="Arial"/>
              </a:rPr>
              <a:t>Creative Process Icons</a:t>
            </a:r>
            <a:endParaRPr>
              <a:solidFill>
                <a:srgbClr val="FF0000"/>
              </a:solidFill>
              <a:latin typeface="Georgia" panose="02040502050405020303" pitchFamily="18" charset="0"/>
              <a:ea typeface="Arial"/>
              <a:cs typeface="Arial"/>
              <a:sym typeface="Arial"/>
            </a:endParaRPr>
          </a:p>
        </p:txBody>
      </p:sp>
      <p:sp>
        <p:nvSpPr>
          <p:cNvPr id="10409" name="Google Shape;10409;p85"/>
          <p:cNvSpPr txBox="1">
            <a:spLocks noGrp="1"/>
          </p:cNvSpPr>
          <p:nvPr>
            <p:ph type="title" idx="4294967295"/>
          </p:nvPr>
        </p:nvSpPr>
        <p:spPr>
          <a:xfrm>
            <a:off x="6289837" y="187070"/>
            <a:ext cx="4642800" cy="643200"/>
          </a:xfrm>
          <a:prstGeom prst="rect">
            <a:avLst/>
          </a:prstGeom>
        </p:spPr>
        <p:txBody>
          <a:bodyPr spcFirstLastPara="1" vert="horz" wrap="square" lIns="121900" tIns="121900" rIns="121900" bIns="121900" rtlCol="0" anchor="t" anchorCtr="0">
            <a:noAutofit/>
          </a:bodyPr>
          <a:lstStyle/>
          <a:p>
            <a:pPr algn="ctr">
              <a:spcBef>
                <a:spcPts val="0"/>
              </a:spcBef>
              <a:buClr>
                <a:srgbClr val="000000"/>
              </a:buClr>
              <a:buSzPts val="1100"/>
            </a:pPr>
            <a:r>
              <a:rPr lang="en">
                <a:latin typeface="Georgia" panose="02040502050405020303" pitchFamily="18" charset="0"/>
                <a:ea typeface="Arial"/>
                <a:cs typeface="Arial"/>
                <a:sym typeface="Arial"/>
              </a:rPr>
              <a:t>Performing Arts Icons</a:t>
            </a:r>
            <a:endParaRPr>
              <a:solidFill>
                <a:srgbClr val="FFFFFF"/>
              </a:solidFill>
              <a:latin typeface="Georgia" panose="02040502050405020303" pitchFamily="18" charset="0"/>
              <a:ea typeface="Arial"/>
              <a:cs typeface="Arial"/>
              <a:sym typeface="Arial"/>
            </a:endParaRPr>
          </a:p>
        </p:txBody>
      </p:sp>
      <p:grpSp>
        <p:nvGrpSpPr>
          <p:cNvPr id="10410" name="Google Shape;10410;p85"/>
          <p:cNvGrpSpPr/>
          <p:nvPr/>
        </p:nvGrpSpPr>
        <p:grpSpPr>
          <a:xfrm>
            <a:off x="1180901" y="2052332"/>
            <a:ext cx="368004" cy="476400"/>
            <a:chOff x="-50469125" y="3183175"/>
            <a:chExt cx="233150" cy="301825"/>
          </a:xfrm>
        </p:grpSpPr>
        <p:sp>
          <p:nvSpPr>
            <p:cNvPr id="10411" name="Google Shape;10411;p85"/>
            <p:cNvSpPr/>
            <p:nvPr/>
          </p:nvSpPr>
          <p:spPr>
            <a:xfrm>
              <a:off x="-50388775" y="3227275"/>
              <a:ext cx="70900" cy="70900"/>
            </a:xfrm>
            <a:custGeom>
              <a:avLst/>
              <a:gdLst/>
              <a:ahLst/>
              <a:cxnLst/>
              <a:rect l="l" t="t" r="r" b="b"/>
              <a:pathLst>
                <a:path w="2836" h="2836" extrusionOk="0">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12" name="Google Shape;10412;p85"/>
            <p:cNvSpPr/>
            <p:nvPr/>
          </p:nvSpPr>
          <p:spPr>
            <a:xfrm>
              <a:off x="-50469125" y="3290275"/>
              <a:ext cx="233150" cy="194725"/>
            </a:xfrm>
            <a:custGeom>
              <a:avLst/>
              <a:gdLst/>
              <a:ahLst/>
              <a:cxnLst/>
              <a:rect l="l" t="t" r="r" b="b"/>
              <a:pathLst>
                <a:path w="9326" h="7789" extrusionOk="0">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13" name="Google Shape;10413;p85"/>
            <p:cNvSpPr/>
            <p:nvPr/>
          </p:nvSpPr>
          <p:spPr>
            <a:xfrm>
              <a:off x="-50379325" y="3183175"/>
              <a:ext cx="52775" cy="34675"/>
            </a:xfrm>
            <a:custGeom>
              <a:avLst/>
              <a:gdLst/>
              <a:ahLst/>
              <a:cxnLst/>
              <a:rect l="l" t="t" r="r" b="b"/>
              <a:pathLst>
                <a:path w="2111" h="1387" extrusionOk="0">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14" name="Google Shape;10414;p85"/>
          <p:cNvGrpSpPr/>
          <p:nvPr/>
        </p:nvGrpSpPr>
        <p:grpSpPr>
          <a:xfrm>
            <a:off x="1127433" y="2632868"/>
            <a:ext cx="474940" cy="473717"/>
            <a:chOff x="-50504575" y="3550975"/>
            <a:chExt cx="300900" cy="300125"/>
          </a:xfrm>
        </p:grpSpPr>
        <p:sp>
          <p:nvSpPr>
            <p:cNvPr id="10415" name="Google Shape;10415;p85"/>
            <p:cNvSpPr/>
            <p:nvPr/>
          </p:nvSpPr>
          <p:spPr>
            <a:xfrm>
              <a:off x="-50504575" y="3550975"/>
              <a:ext cx="300900" cy="176475"/>
            </a:xfrm>
            <a:custGeom>
              <a:avLst/>
              <a:gdLst/>
              <a:ahLst/>
              <a:cxnLst/>
              <a:rect l="l" t="t" r="r" b="b"/>
              <a:pathLst>
                <a:path w="12036" h="7059" extrusionOk="0">
                  <a:moveTo>
                    <a:pt x="1072" y="1"/>
                  </a:moveTo>
                  <a:cubicBezTo>
                    <a:pt x="473" y="1"/>
                    <a:pt x="1" y="474"/>
                    <a:pt x="1" y="1072"/>
                  </a:cubicBezTo>
                  <a:cubicBezTo>
                    <a:pt x="1" y="1671"/>
                    <a:pt x="473" y="2143"/>
                    <a:pt x="1072" y="2143"/>
                  </a:cubicBezTo>
                  <a:cubicBezTo>
                    <a:pt x="1545" y="2143"/>
                    <a:pt x="1891" y="1828"/>
                    <a:pt x="2049" y="1419"/>
                  </a:cubicBezTo>
                  <a:lnTo>
                    <a:pt x="3592" y="1419"/>
                  </a:lnTo>
                  <a:cubicBezTo>
                    <a:pt x="2364" y="2175"/>
                    <a:pt x="1576" y="3467"/>
                    <a:pt x="1450" y="4916"/>
                  </a:cubicBezTo>
                  <a:lnTo>
                    <a:pt x="1072" y="4916"/>
                  </a:lnTo>
                  <a:cubicBezTo>
                    <a:pt x="883" y="4916"/>
                    <a:pt x="726" y="5073"/>
                    <a:pt x="726" y="5294"/>
                  </a:cubicBezTo>
                  <a:lnTo>
                    <a:pt x="726" y="6712"/>
                  </a:lnTo>
                  <a:cubicBezTo>
                    <a:pt x="726" y="6901"/>
                    <a:pt x="883" y="7058"/>
                    <a:pt x="1072" y="7058"/>
                  </a:cubicBezTo>
                  <a:lnTo>
                    <a:pt x="2490" y="7058"/>
                  </a:lnTo>
                  <a:cubicBezTo>
                    <a:pt x="2679" y="7058"/>
                    <a:pt x="2836" y="6901"/>
                    <a:pt x="2836" y="6712"/>
                  </a:cubicBezTo>
                  <a:lnTo>
                    <a:pt x="2836" y="5294"/>
                  </a:lnTo>
                  <a:cubicBezTo>
                    <a:pt x="2836" y="5073"/>
                    <a:pt x="2679" y="4916"/>
                    <a:pt x="2490" y="4916"/>
                  </a:cubicBezTo>
                  <a:lnTo>
                    <a:pt x="2175" y="4916"/>
                  </a:lnTo>
                  <a:cubicBezTo>
                    <a:pt x="2332" y="3309"/>
                    <a:pt x="3435" y="2017"/>
                    <a:pt x="4979" y="1576"/>
                  </a:cubicBezTo>
                  <a:lnTo>
                    <a:pt x="4979" y="1765"/>
                  </a:lnTo>
                  <a:cubicBezTo>
                    <a:pt x="4979" y="1986"/>
                    <a:pt x="5136" y="2143"/>
                    <a:pt x="5325" y="2143"/>
                  </a:cubicBezTo>
                  <a:lnTo>
                    <a:pt x="6743" y="2143"/>
                  </a:lnTo>
                  <a:cubicBezTo>
                    <a:pt x="6932" y="2143"/>
                    <a:pt x="7090" y="1986"/>
                    <a:pt x="7090" y="1765"/>
                  </a:cubicBezTo>
                  <a:lnTo>
                    <a:pt x="7090" y="1576"/>
                  </a:lnTo>
                  <a:cubicBezTo>
                    <a:pt x="8633" y="2017"/>
                    <a:pt x="9736" y="3340"/>
                    <a:pt x="9893" y="4916"/>
                  </a:cubicBezTo>
                  <a:lnTo>
                    <a:pt x="9578" y="4916"/>
                  </a:lnTo>
                  <a:cubicBezTo>
                    <a:pt x="9389" y="4916"/>
                    <a:pt x="9232" y="5073"/>
                    <a:pt x="9232" y="5294"/>
                  </a:cubicBezTo>
                  <a:lnTo>
                    <a:pt x="9232" y="6712"/>
                  </a:lnTo>
                  <a:cubicBezTo>
                    <a:pt x="9232" y="6901"/>
                    <a:pt x="9389" y="7058"/>
                    <a:pt x="9578" y="7058"/>
                  </a:cubicBezTo>
                  <a:lnTo>
                    <a:pt x="10996" y="7058"/>
                  </a:lnTo>
                  <a:cubicBezTo>
                    <a:pt x="11185" y="7058"/>
                    <a:pt x="11343" y="6901"/>
                    <a:pt x="11343" y="6712"/>
                  </a:cubicBezTo>
                  <a:lnTo>
                    <a:pt x="11343" y="5294"/>
                  </a:lnTo>
                  <a:cubicBezTo>
                    <a:pt x="11343" y="5073"/>
                    <a:pt x="11185" y="4916"/>
                    <a:pt x="10996" y="4916"/>
                  </a:cubicBezTo>
                  <a:lnTo>
                    <a:pt x="10587" y="4916"/>
                  </a:lnTo>
                  <a:cubicBezTo>
                    <a:pt x="10492" y="3467"/>
                    <a:pt x="9704" y="2175"/>
                    <a:pt x="8476" y="1419"/>
                  </a:cubicBezTo>
                  <a:lnTo>
                    <a:pt x="10020" y="1419"/>
                  </a:lnTo>
                  <a:cubicBezTo>
                    <a:pt x="10146" y="1860"/>
                    <a:pt x="10555" y="2143"/>
                    <a:pt x="10996" y="2143"/>
                  </a:cubicBezTo>
                  <a:cubicBezTo>
                    <a:pt x="11563" y="2143"/>
                    <a:pt x="12036" y="1671"/>
                    <a:pt x="12036" y="1072"/>
                  </a:cubicBezTo>
                  <a:cubicBezTo>
                    <a:pt x="12036" y="474"/>
                    <a:pt x="11563" y="1"/>
                    <a:pt x="10996" y="1"/>
                  </a:cubicBezTo>
                  <a:cubicBezTo>
                    <a:pt x="10524" y="1"/>
                    <a:pt x="10146" y="285"/>
                    <a:pt x="9988" y="726"/>
                  </a:cubicBezTo>
                  <a:lnTo>
                    <a:pt x="7090" y="726"/>
                  </a:lnTo>
                  <a:lnTo>
                    <a:pt x="7090" y="379"/>
                  </a:lnTo>
                  <a:cubicBezTo>
                    <a:pt x="7090" y="159"/>
                    <a:pt x="6932" y="1"/>
                    <a:pt x="6743" y="1"/>
                  </a:cubicBezTo>
                  <a:lnTo>
                    <a:pt x="5325" y="1"/>
                  </a:lnTo>
                  <a:cubicBezTo>
                    <a:pt x="5105" y="1"/>
                    <a:pt x="4979" y="159"/>
                    <a:pt x="4979" y="379"/>
                  </a:cubicBezTo>
                  <a:lnTo>
                    <a:pt x="4979" y="726"/>
                  </a:lnTo>
                  <a:lnTo>
                    <a:pt x="2049" y="726"/>
                  </a:lnTo>
                  <a:cubicBezTo>
                    <a:pt x="1891" y="316"/>
                    <a:pt x="1545" y="1"/>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16" name="Google Shape;10416;p85"/>
            <p:cNvSpPr/>
            <p:nvPr/>
          </p:nvSpPr>
          <p:spPr>
            <a:xfrm>
              <a:off x="-50432100" y="3622650"/>
              <a:ext cx="157550" cy="175675"/>
            </a:xfrm>
            <a:custGeom>
              <a:avLst/>
              <a:gdLst/>
              <a:ahLst/>
              <a:cxnLst/>
              <a:rect l="l" t="t" r="r" b="b"/>
              <a:pathLst>
                <a:path w="6302" h="7027" extrusionOk="0">
                  <a:moveTo>
                    <a:pt x="3182" y="1"/>
                  </a:moveTo>
                  <a:cubicBezTo>
                    <a:pt x="3064" y="1"/>
                    <a:pt x="2946" y="64"/>
                    <a:pt x="2899" y="190"/>
                  </a:cubicBezTo>
                  <a:lnTo>
                    <a:pt x="95" y="5105"/>
                  </a:lnTo>
                  <a:cubicBezTo>
                    <a:pt x="0" y="5231"/>
                    <a:pt x="0" y="5357"/>
                    <a:pt x="95" y="5451"/>
                  </a:cubicBezTo>
                  <a:lnTo>
                    <a:pt x="1103" y="7026"/>
                  </a:lnTo>
                  <a:lnTo>
                    <a:pt x="2804" y="7026"/>
                  </a:lnTo>
                  <a:lnTo>
                    <a:pt x="2804" y="5577"/>
                  </a:lnTo>
                  <a:cubicBezTo>
                    <a:pt x="2426" y="5420"/>
                    <a:pt x="2111" y="5010"/>
                    <a:pt x="2111" y="4569"/>
                  </a:cubicBezTo>
                  <a:cubicBezTo>
                    <a:pt x="2111" y="4002"/>
                    <a:pt x="2584" y="3529"/>
                    <a:pt x="3151" y="3529"/>
                  </a:cubicBezTo>
                  <a:cubicBezTo>
                    <a:pt x="3749" y="3529"/>
                    <a:pt x="4222" y="4002"/>
                    <a:pt x="4222" y="4569"/>
                  </a:cubicBezTo>
                  <a:cubicBezTo>
                    <a:pt x="4222" y="5042"/>
                    <a:pt x="3939" y="5420"/>
                    <a:pt x="3529" y="5577"/>
                  </a:cubicBezTo>
                  <a:lnTo>
                    <a:pt x="3529" y="7026"/>
                  </a:lnTo>
                  <a:lnTo>
                    <a:pt x="5199" y="7026"/>
                  </a:lnTo>
                  <a:lnTo>
                    <a:pt x="6238" y="5451"/>
                  </a:lnTo>
                  <a:cubicBezTo>
                    <a:pt x="6301" y="5325"/>
                    <a:pt x="6301" y="5199"/>
                    <a:pt x="6238" y="5105"/>
                  </a:cubicBezTo>
                  <a:lnTo>
                    <a:pt x="3466" y="190"/>
                  </a:lnTo>
                  <a:cubicBezTo>
                    <a:pt x="3419" y="64"/>
                    <a:pt x="3301" y="1"/>
                    <a:pt x="318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17" name="Google Shape;10417;p85"/>
            <p:cNvSpPr/>
            <p:nvPr/>
          </p:nvSpPr>
          <p:spPr>
            <a:xfrm>
              <a:off x="-50414775" y="3815625"/>
              <a:ext cx="122900" cy="35475"/>
            </a:xfrm>
            <a:custGeom>
              <a:avLst/>
              <a:gdLst/>
              <a:ahLst/>
              <a:cxnLst/>
              <a:rect l="l" t="t" r="r" b="b"/>
              <a:pathLst>
                <a:path w="4916" h="1419" extrusionOk="0">
                  <a:moveTo>
                    <a:pt x="347" y="1"/>
                  </a:moveTo>
                  <a:cubicBezTo>
                    <a:pt x="158" y="1"/>
                    <a:pt x="0" y="158"/>
                    <a:pt x="0" y="379"/>
                  </a:cubicBezTo>
                  <a:lnTo>
                    <a:pt x="0" y="1072"/>
                  </a:lnTo>
                  <a:cubicBezTo>
                    <a:pt x="0" y="1261"/>
                    <a:pt x="158" y="1418"/>
                    <a:pt x="347" y="1418"/>
                  </a:cubicBezTo>
                  <a:lnTo>
                    <a:pt x="4569" y="1418"/>
                  </a:lnTo>
                  <a:cubicBezTo>
                    <a:pt x="4758" y="1418"/>
                    <a:pt x="4915" y="1261"/>
                    <a:pt x="4915" y="1072"/>
                  </a:cubicBezTo>
                  <a:lnTo>
                    <a:pt x="4915" y="379"/>
                  </a:lnTo>
                  <a:cubicBezTo>
                    <a:pt x="4915" y="190"/>
                    <a:pt x="4758" y="1"/>
                    <a:pt x="456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18" name="Google Shape;10418;p85"/>
            <p:cNvSpPr/>
            <p:nvPr/>
          </p:nvSpPr>
          <p:spPr>
            <a:xfrm>
              <a:off x="-50362000" y="3727425"/>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19" name="Google Shape;10419;p85"/>
          <p:cNvGrpSpPr/>
          <p:nvPr/>
        </p:nvGrpSpPr>
        <p:grpSpPr>
          <a:xfrm>
            <a:off x="1127433" y="3217191"/>
            <a:ext cx="474940" cy="472455"/>
            <a:chOff x="-50503000" y="3921175"/>
            <a:chExt cx="300900" cy="299325"/>
          </a:xfrm>
        </p:grpSpPr>
        <p:sp>
          <p:nvSpPr>
            <p:cNvPr id="10420" name="Google Shape;10420;p85"/>
            <p:cNvSpPr/>
            <p:nvPr/>
          </p:nvSpPr>
          <p:spPr>
            <a:xfrm>
              <a:off x="-50432900" y="3921175"/>
              <a:ext cx="177250" cy="53575"/>
            </a:xfrm>
            <a:custGeom>
              <a:avLst/>
              <a:gdLst/>
              <a:ahLst/>
              <a:cxnLst/>
              <a:rect l="l" t="t" r="r" b="b"/>
              <a:pathLst>
                <a:path w="7090" h="2143" extrusionOk="0">
                  <a:moveTo>
                    <a:pt x="1" y="0"/>
                  </a:moveTo>
                  <a:lnTo>
                    <a:pt x="1" y="2143"/>
                  </a:lnTo>
                  <a:lnTo>
                    <a:pt x="7089" y="2143"/>
                  </a:lnTo>
                  <a:lnTo>
                    <a:pt x="708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21" name="Google Shape;10421;p85"/>
            <p:cNvSpPr/>
            <p:nvPr/>
          </p:nvSpPr>
          <p:spPr>
            <a:xfrm>
              <a:off x="-50503000" y="3921175"/>
              <a:ext cx="52800" cy="53575"/>
            </a:xfrm>
            <a:custGeom>
              <a:avLst/>
              <a:gdLst/>
              <a:ahLst/>
              <a:cxnLst/>
              <a:rect l="l" t="t" r="r" b="b"/>
              <a:pathLst>
                <a:path w="2112" h="2143" extrusionOk="0">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22" name="Google Shape;10422;p85"/>
            <p:cNvSpPr/>
            <p:nvPr/>
          </p:nvSpPr>
          <p:spPr>
            <a:xfrm>
              <a:off x="-50237550" y="3921175"/>
              <a:ext cx="35450" cy="53575"/>
            </a:xfrm>
            <a:custGeom>
              <a:avLst/>
              <a:gdLst/>
              <a:ahLst/>
              <a:cxnLst/>
              <a:rect l="l" t="t" r="r" b="b"/>
              <a:pathLst>
                <a:path w="1418" h="2143" extrusionOk="0">
                  <a:moveTo>
                    <a:pt x="0" y="0"/>
                  </a:moveTo>
                  <a:lnTo>
                    <a:pt x="0" y="2143"/>
                  </a:lnTo>
                  <a:lnTo>
                    <a:pt x="347" y="2143"/>
                  </a:lnTo>
                  <a:cubicBezTo>
                    <a:pt x="945" y="2143"/>
                    <a:pt x="1418" y="1670"/>
                    <a:pt x="1418" y="1071"/>
                  </a:cubicBezTo>
                  <a:cubicBezTo>
                    <a:pt x="1418" y="473"/>
                    <a:pt x="945"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23" name="Google Shape;10423;p85"/>
            <p:cNvSpPr/>
            <p:nvPr/>
          </p:nvSpPr>
          <p:spPr>
            <a:xfrm>
              <a:off x="-50414775" y="4045625"/>
              <a:ext cx="159125" cy="122875"/>
            </a:xfrm>
            <a:custGeom>
              <a:avLst/>
              <a:gdLst/>
              <a:ahLst/>
              <a:cxnLst/>
              <a:rect l="l" t="t" r="r" b="b"/>
              <a:pathLst>
                <a:path w="6365" h="4915" extrusionOk="0">
                  <a:moveTo>
                    <a:pt x="0" y="0"/>
                  </a:moveTo>
                  <a:lnTo>
                    <a:pt x="0" y="4915"/>
                  </a:lnTo>
                  <a:lnTo>
                    <a:pt x="6364" y="4915"/>
                  </a:lnTo>
                  <a:lnTo>
                    <a:pt x="636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24" name="Google Shape;10424;p85"/>
            <p:cNvSpPr/>
            <p:nvPr/>
          </p:nvSpPr>
          <p:spPr>
            <a:xfrm>
              <a:off x="-50503000" y="3992050"/>
              <a:ext cx="300900" cy="228450"/>
            </a:xfrm>
            <a:custGeom>
              <a:avLst/>
              <a:gdLst/>
              <a:ahLst/>
              <a:cxnLst/>
              <a:rect l="l" t="t" r="r" b="b"/>
              <a:pathLst>
                <a:path w="12036" h="9138" extrusionOk="0">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25" name="Google Shape;10425;p85"/>
          <p:cNvGrpSpPr/>
          <p:nvPr/>
        </p:nvGrpSpPr>
        <p:grpSpPr>
          <a:xfrm>
            <a:off x="4066170" y="2078415"/>
            <a:ext cx="473677" cy="474940"/>
            <a:chOff x="-48630025" y="3199700"/>
            <a:chExt cx="300100" cy="300900"/>
          </a:xfrm>
        </p:grpSpPr>
        <p:sp>
          <p:nvSpPr>
            <p:cNvPr id="10426" name="Google Shape;10426;p85"/>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27" name="Google Shape;10427;p85"/>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28" name="Google Shape;10428;p85"/>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29" name="Google Shape;10429;p85"/>
          <p:cNvGrpSpPr/>
          <p:nvPr/>
        </p:nvGrpSpPr>
        <p:grpSpPr>
          <a:xfrm>
            <a:off x="4066170" y="2661476"/>
            <a:ext cx="473677" cy="473677"/>
            <a:chOff x="-48630025" y="3569100"/>
            <a:chExt cx="300100" cy="300100"/>
          </a:xfrm>
        </p:grpSpPr>
        <p:sp>
          <p:nvSpPr>
            <p:cNvPr id="10430" name="Google Shape;10430;p85"/>
            <p:cNvSpPr/>
            <p:nvPr/>
          </p:nvSpPr>
          <p:spPr>
            <a:xfrm>
              <a:off x="-48400825" y="3710875"/>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31" name="Google Shape;10431;p85"/>
            <p:cNvSpPr/>
            <p:nvPr/>
          </p:nvSpPr>
          <p:spPr>
            <a:xfrm>
              <a:off x="-48400825" y="37817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32" name="Google Shape;10432;p85"/>
            <p:cNvSpPr/>
            <p:nvPr/>
          </p:nvSpPr>
          <p:spPr>
            <a:xfrm>
              <a:off x="-48488250" y="37108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33" name="Google Shape;10433;p85"/>
            <p:cNvSpPr/>
            <p:nvPr/>
          </p:nvSpPr>
          <p:spPr>
            <a:xfrm>
              <a:off x="-48488250" y="36400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34" name="Google Shape;10434;p85"/>
            <p:cNvSpPr/>
            <p:nvPr/>
          </p:nvSpPr>
          <p:spPr>
            <a:xfrm>
              <a:off x="-48400825" y="36400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35" name="Google Shape;10435;p85"/>
            <p:cNvSpPr/>
            <p:nvPr/>
          </p:nvSpPr>
          <p:spPr>
            <a:xfrm>
              <a:off x="-48541800" y="3569100"/>
              <a:ext cx="211875" cy="300100"/>
            </a:xfrm>
            <a:custGeom>
              <a:avLst/>
              <a:gdLst/>
              <a:ahLst/>
              <a:cxnLst/>
              <a:rect l="l" t="t" r="r" b="b"/>
              <a:pathLst>
                <a:path w="8475" h="12004" extrusionOk="0">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36" name="Google Shape;10436;p85"/>
            <p:cNvSpPr/>
            <p:nvPr/>
          </p:nvSpPr>
          <p:spPr>
            <a:xfrm>
              <a:off x="-48488250" y="37817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37" name="Google Shape;10437;p85"/>
            <p:cNvSpPr/>
            <p:nvPr/>
          </p:nvSpPr>
          <p:spPr>
            <a:xfrm>
              <a:off x="-48630025" y="3569900"/>
              <a:ext cx="71700" cy="87450"/>
            </a:xfrm>
            <a:custGeom>
              <a:avLst/>
              <a:gdLst/>
              <a:ahLst/>
              <a:cxnLst/>
              <a:rect l="l" t="t" r="r" b="b"/>
              <a:pathLst>
                <a:path w="2868" h="3498" extrusionOk="0">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38" name="Google Shape;10438;p85"/>
            <p:cNvSpPr/>
            <p:nvPr/>
          </p:nvSpPr>
          <p:spPr>
            <a:xfrm>
              <a:off x="-48626875" y="3668350"/>
              <a:ext cx="64625" cy="42550"/>
            </a:xfrm>
            <a:custGeom>
              <a:avLst/>
              <a:gdLst/>
              <a:ahLst/>
              <a:cxnLst/>
              <a:rect l="l" t="t" r="r" b="b"/>
              <a:pathLst>
                <a:path w="2585" h="1702" extrusionOk="0">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39" name="Google Shape;10439;p85"/>
            <p:cNvSpPr/>
            <p:nvPr/>
          </p:nvSpPr>
          <p:spPr>
            <a:xfrm>
              <a:off x="-48630025" y="3727425"/>
              <a:ext cx="70925" cy="141775"/>
            </a:xfrm>
            <a:custGeom>
              <a:avLst/>
              <a:gdLst/>
              <a:ahLst/>
              <a:cxnLst/>
              <a:rect l="l" t="t" r="r" b="b"/>
              <a:pathLst>
                <a:path w="2837" h="5671" extrusionOk="0">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40" name="Google Shape;10440;p85"/>
          <p:cNvGrpSpPr/>
          <p:nvPr/>
        </p:nvGrpSpPr>
        <p:grpSpPr>
          <a:xfrm>
            <a:off x="4066802" y="3244537"/>
            <a:ext cx="472415" cy="471192"/>
            <a:chOff x="-48629225" y="3938500"/>
            <a:chExt cx="299300" cy="298525"/>
          </a:xfrm>
        </p:grpSpPr>
        <p:sp>
          <p:nvSpPr>
            <p:cNvPr id="10441" name="Google Shape;10441;p85"/>
            <p:cNvSpPr/>
            <p:nvPr/>
          </p:nvSpPr>
          <p:spPr>
            <a:xfrm>
              <a:off x="-48629225" y="3938500"/>
              <a:ext cx="299300" cy="298525"/>
            </a:xfrm>
            <a:custGeom>
              <a:avLst/>
              <a:gdLst/>
              <a:ahLst/>
              <a:cxnLst/>
              <a:rect l="l" t="t" r="r" b="b"/>
              <a:pathLst>
                <a:path w="11972" h="11941" extrusionOk="0">
                  <a:moveTo>
                    <a:pt x="5955" y="2111"/>
                  </a:moveTo>
                  <a:cubicBezTo>
                    <a:pt x="8097" y="2111"/>
                    <a:pt x="9830" y="3844"/>
                    <a:pt x="9830" y="5986"/>
                  </a:cubicBezTo>
                  <a:cubicBezTo>
                    <a:pt x="9798" y="8129"/>
                    <a:pt x="8066" y="9830"/>
                    <a:pt x="5955" y="9830"/>
                  </a:cubicBezTo>
                  <a:cubicBezTo>
                    <a:pt x="3875" y="9830"/>
                    <a:pt x="2080" y="8129"/>
                    <a:pt x="2080" y="5986"/>
                  </a:cubicBezTo>
                  <a:cubicBezTo>
                    <a:pt x="2080" y="3844"/>
                    <a:pt x="3812" y="2111"/>
                    <a:pt x="5955" y="2111"/>
                  </a:cubicBezTo>
                  <a:close/>
                  <a:moveTo>
                    <a:pt x="5293" y="0"/>
                  </a:moveTo>
                  <a:cubicBezTo>
                    <a:pt x="5167" y="0"/>
                    <a:pt x="5041" y="63"/>
                    <a:pt x="4978" y="189"/>
                  </a:cubicBezTo>
                  <a:lnTo>
                    <a:pt x="4631" y="882"/>
                  </a:lnTo>
                  <a:cubicBezTo>
                    <a:pt x="4190" y="1009"/>
                    <a:pt x="3749" y="1166"/>
                    <a:pt x="3371" y="1418"/>
                  </a:cubicBezTo>
                  <a:lnTo>
                    <a:pt x="2615" y="1166"/>
                  </a:lnTo>
                  <a:cubicBezTo>
                    <a:pt x="2584" y="1158"/>
                    <a:pt x="2550" y="1154"/>
                    <a:pt x="2517" y="1154"/>
                  </a:cubicBezTo>
                  <a:cubicBezTo>
                    <a:pt x="2416" y="1154"/>
                    <a:pt x="2316" y="1190"/>
                    <a:pt x="2269" y="1261"/>
                  </a:cubicBezTo>
                  <a:lnTo>
                    <a:pt x="1260" y="2237"/>
                  </a:lnTo>
                  <a:cubicBezTo>
                    <a:pt x="1197" y="2300"/>
                    <a:pt x="1166" y="2458"/>
                    <a:pt x="1197" y="2584"/>
                  </a:cubicBezTo>
                  <a:lnTo>
                    <a:pt x="1418" y="3340"/>
                  </a:lnTo>
                  <a:cubicBezTo>
                    <a:pt x="1197" y="3718"/>
                    <a:pt x="1040" y="4159"/>
                    <a:pt x="914" y="4600"/>
                  </a:cubicBezTo>
                  <a:lnTo>
                    <a:pt x="221" y="4947"/>
                  </a:lnTo>
                  <a:cubicBezTo>
                    <a:pt x="95" y="5010"/>
                    <a:pt x="0" y="5136"/>
                    <a:pt x="0" y="5262"/>
                  </a:cubicBezTo>
                  <a:lnTo>
                    <a:pt x="0" y="6679"/>
                  </a:lnTo>
                  <a:cubicBezTo>
                    <a:pt x="0" y="6805"/>
                    <a:pt x="95" y="6931"/>
                    <a:pt x="221" y="6994"/>
                  </a:cubicBezTo>
                  <a:lnTo>
                    <a:pt x="914" y="7341"/>
                  </a:lnTo>
                  <a:cubicBezTo>
                    <a:pt x="1040" y="7782"/>
                    <a:pt x="1229" y="8223"/>
                    <a:pt x="1418" y="8601"/>
                  </a:cubicBezTo>
                  <a:lnTo>
                    <a:pt x="1197" y="9357"/>
                  </a:lnTo>
                  <a:cubicBezTo>
                    <a:pt x="1166" y="9483"/>
                    <a:pt x="1197" y="9641"/>
                    <a:pt x="1260" y="9704"/>
                  </a:cubicBezTo>
                  <a:lnTo>
                    <a:pt x="2269" y="10680"/>
                  </a:lnTo>
                  <a:cubicBezTo>
                    <a:pt x="2316" y="10751"/>
                    <a:pt x="2416" y="10787"/>
                    <a:pt x="2517" y="10787"/>
                  </a:cubicBezTo>
                  <a:cubicBezTo>
                    <a:pt x="2550" y="10787"/>
                    <a:pt x="2584" y="10783"/>
                    <a:pt x="2615" y="10775"/>
                  </a:cubicBezTo>
                  <a:lnTo>
                    <a:pt x="3371" y="10523"/>
                  </a:lnTo>
                  <a:cubicBezTo>
                    <a:pt x="3749" y="10775"/>
                    <a:pt x="4190" y="10933"/>
                    <a:pt x="4631" y="11059"/>
                  </a:cubicBezTo>
                  <a:lnTo>
                    <a:pt x="4978" y="11752"/>
                  </a:lnTo>
                  <a:cubicBezTo>
                    <a:pt x="5041" y="11878"/>
                    <a:pt x="5167" y="11941"/>
                    <a:pt x="5293" y="11941"/>
                  </a:cubicBezTo>
                  <a:lnTo>
                    <a:pt x="6711" y="11941"/>
                  </a:lnTo>
                  <a:cubicBezTo>
                    <a:pt x="6837" y="11941"/>
                    <a:pt x="6931" y="11878"/>
                    <a:pt x="7026" y="11752"/>
                  </a:cubicBezTo>
                  <a:lnTo>
                    <a:pt x="7372" y="11059"/>
                  </a:lnTo>
                  <a:cubicBezTo>
                    <a:pt x="7813" y="10933"/>
                    <a:pt x="8255" y="10775"/>
                    <a:pt x="8633" y="10523"/>
                  </a:cubicBezTo>
                  <a:lnTo>
                    <a:pt x="9389" y="10775"/>
                  </a:lnTo>
                  <a:cubicBezTo>
                    <a:pt x="9420" y="10783"/>
                    <a:pt x="9452" y="10787"/>
                    <a:pt x="9483" y="10787"/>
                  </a:cubicBezTo>
                  <a:cubicBezTo>
                    <a:pt x="9576" y="10787"/>
                    <a:pt x="9664" y="10751"/>
                    <a:pt x="9735" y="10680"/>
                  </a:cubicBezTo>
                  <a:lnTo>
                    <a:pt x="10712" y="9704"/>
                  </a:lnTo>
                  <a:cubicBezTo>
                    <a:pt x="10806" y="9641"/>
                    <a:pt x="10838" y="9483"/>
                    <a:pt x="10806" y="9357"/>
                  </a:cubicBezTo>
                  <a:lnTo>
                    <a:pt x="10554" y="8601"/>
                  </a:lnTo>
                  <a:cubicBezTo>
                    <a:pt x="10806" y="8223"/>
                    <a:pt x="10964" y="7782"/>
                    <a:pt x="11058" y="7341"/>
                  </a:cubicBezTo>
                  <a:lnTo>
                    <a:pt x="11783" y="6994"/>
                  </a:lnTo>
                  <a:cubicBezTo>
                    <a:pt x="11909" y="6931"/>
                    <a:pt x="11972" y="6805"/>
                    <a:pt x="11972" y="6679"/>
                  </a:cubicBezTo>
                  <a:lnTo>
                    <a:pt x="11972" y="5262"/>
                  </a:lnTo>
                  <a:cubicBezTo>
                    <a:pt x="11972" y="5136"/>
                    <a:pt x="11909" y="5041"/>
                    <a:pt x="11783" y="4947"/>
                  </a:cubicBezTo>
                  <a:lnTo>
                    <a:pt x="11058" y="4600"/>
                  </a:lnTo>
                  <a:cubicBezTo>
                    <a:pt x="10964" y="4159"/>
                    <a:pt x="10743" y="3718"/>
                    <a:pt x="10554" y="3340"/>
                  </a:cubicBezTo>
                  <a:lnTo>
                    <a:pt x="10806" y="2584"/>
                  </a:lnTo>
                  <a:cubicBezTo>
                    <a:pt x="10838" y="2458"/>
                    <a:pt x="10806" y="2300"/>
                    <a:pt x="10712" y="2237"/>
                  </a:cubicBezTo>
                  <a:lnTo>
                    <a:pt x="9735" y="1261"/>
                  </a:lnTo>
                  <a:cubicBezTo>
                    <a:pt x="9664" y="1190"/>
                    <a:pt x="9558" y="1154"/>
                    <a:pt x="9469" y="1154"/>
                  </a:cubicBezTo>
                  <a:cubicBezTo>
                    <a:pt x="9440" y="1154"/>
                    <a:pt x="9412" y="1158"/>
                    <a:pt x="9389" y="1166"/>
                  </a:cubicBezTo>
                  <a:lnTo>
                    <a:pt x="8633" y="1418"/>
                  </a:lnTo>
                  <a:cubicBezTo>
                    <a:pt x="8255" y="1166"/>
                    <a:pt x="7813" y="1009"/>
                    <a:pt x="7372" y="882"/>
                  </a:cubicBezTo>
                  <a:lnTo>
                    <a:pt x="7026" y="189"/>
                  </a:lnTo>
                  <a:cubicBezTo>
                    <a:pt x="6931" y="63"/>
                    <a:pt x="6837" y="0"/>
                    <a:pt x="671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42" name="Google Shape;10442;p85"/>
            <p:cNvSpPr/>
            <p:nvPr/>
          </p:nvSpPr>
          <p:spPr>
            <a:xfrm>
              <a:off x="-48496900" y="4119650"/>
              <a:ext cx="35450" cy="47275"/>
            </a:xfrm>
            <a:custGeom>
              <a:avLst/>
              <a:gdLst/>
              <a:ahLst/>
              <a:cxnLst/>
              <a:rect l="l" t="t" r="r" b="b"/>
              <a:pathLst>
                <a:path w="1418" h="1891" extrusionOk="0">
                  <a:moveTo>
                    <a:pt x="0" y="0"/>
                  </a:moveTo>
                  <a:lnTo>
                    <a:pt x="0" y="1796"/>
                  </a:lnTo>
                  <a:cubicBezTo>
                    <a:pt x="221" y="1828"/>
                    <a:pt x="473" y="1891"/>
                    <a:pt x="693" y="1891"/>
                  </a:cubicBezTo>
                  <a:cubicBezTo>
                    <a:pt x="945" y="1891"/>
                    <a:pt x="1166" y="1828"/>
                    <a:pt x="1418" y="1796"/>
                  </a:cubicBezTo>
                  <a:lnTo>
                    <a:pt x="1418" y="0"/>
                  </a:lnTo>
                  <a:cubicBezTo>
                    <a:pt x="1166" y="63"/>
                    <a:pt x="945" y="95"/>
                    <a:pt x="693" y="95"/>
                  </a:cubicBezTo>
                  <a:cubicBezTo>
                    <a:pt x="473" y="95"/>
                    <a:pt x="189" y="63"/>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43" name="Google Shape;10443;p85"/>
            <p:cNvSpPr/>
            <p:nvPr/>
          </p:nvSpPr>
          <p:spPr>
            <a:xfrm>
              <a:off x="-48495325" y="4073175"/>
              <a:ext cx="29950" cy="31325"/>
            </a:xfrm>
            <a:custGeom>
              <a:avLst/>
              <a:gdLst/>
              <a:ahLst/>
              <a:cxnLst/>
              <a:rect l="l" t="t" r="r" b="b"/>
              <a:pathLst>
                <a:path w="1198" h="1253" extrusionOk="0">
                  <a:moveTo>
                    <a:pt x="599" y="1"/>
                  </a:moveTo>
                  <a:lnTo>
                    <a:pt x="0" y="1135"/>
                  </a:lnTo>
                  <a:cubicBezTo>
                    <a:pt x="205" y="1214"/>
                    <a:pt x="410" y="1253"/>
                    <a:pt x="610" y="1253"/>
                  </a:cubicBezTo>
                  <a:cubicBezTo>
                    <a:pt x="811" y="1253"/>
                    <a:pt x="1008" y="1214"/>
                    <a:pt x="1197" y="1135"/>
                  </a:cubicBezTo>
                  <a:lnTo>
                    <a:pt x="59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44" name="Google Shape;10444;p85"/>
            <p:cNvSpPr/>
            <p:nvPr/>
          </p:nvSpPr>
          <p:spPr>
            <a:xfrm>
              <a:off x="-48559125" y="4009375"/>
              <a:ext cx="159900" cy="149675"/>
            </a:xfrm>
            <a:custGeom>
              <a:avLst/>
              <a:gdLst/>
              <a:ahLst/>
              <a:cxnLst/>
              <a:rect l="l" t="t" r="r" b="b"/>
              <a:pathLst>
                <a:path w="6396" h="5987" extrusionOk="0">
                  <a:moveTo>
                    <a:pt x="3151" y="1"/>
                  </a:moveTo>
                  <a:cubicBezTo>
                    <a:pt x="1418" y="1"/>
                    <a:pt x="0" y="1418"/>
                    <a:pt x="0" y="3151"/>
                  </a:cubicBezTo>
                  <a:cubicBezTo>
                    <a:pt x="0" y="4348"/>
                    <a:pt x="725" y="5420"/>
                    <a:pt x="1764" y="5987"/>
                  </a:cubicBezTo>
                  <a:lnTo>
                    <a:pt x="1764" y="3844"/>
                  </a:lnTo>
                  <a:cubicBezTo>
                    <a:pt x="1764" y="3687"/>
                    <a:pt x="2804" y="1734"/>
                    <a:pt x="2867" y="1608"/>
                  </a:cubicBezTo>
                  <a:cubicBezTo>
                    <a:pt x="2930" y="1482"/>
                    <a:pt x="3064" y="1418"/>
                    <a:pt x="3194" y="1418"/>
                  </a:cubicBezTo>
                  <a:cubicBezTo>
                    <a:pt x="3324" y="1418"/>
                    <a:pt x="3450" y="1482"/>
                    <a:pt x="3497" y="1608"/>
                  </a:cubicBezTo>
                  <a:cubicBezTo>
                    <a:pt x="3592" y="1734"/>
                    <a:pt x="4600" y="3718"/>
                    <a:pt x="4600" y="3844"/>
                  </a:cubicBezTo>
                  <a:lnTo>
                    <a:pt x="4600" y="5987"/>
                  </a:lnTo>
                  <a:cubicBezTo>
                    <a:pt x="5640" y="5451"/>
                    <a:pt x="6396" y="4411"/>
                    <a:pt x="6396" y="3151"/>
                  </a:cubicBezTo>
                  <a:cubicBezTo>
                    <a:pt x="6333" y="1418"/>
                    <a:pt x="4915" y="1"/>
                    <a:pt x="315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45" name="Google Shape;10445;p85"/>
          <p:cNvGrpSpPr/>
          <p:nvPr/>
        </p:nvGrpSpPr>
        <p:grpSpPr>
          <a:xfrm>
            <a:off x="2380672" y="3872993"/>
            <a:ext cx="415277" cy="472455"/>
            <a:chOff x="-46762575" y="3200500"/>
            <a:chExt cx="263100" cy="299325"/>
          </a:xfrm>
        </p:grpSpPr>
        <p:sp>
          <p:nvSpPr>
            <p:cNvPr id="10446" name="Google Shape;10446;p85"/>
            <p:cNvSpPr/>
            <p:nvPr/>
          </p:nvSpPr>
          <p:spPr>
            <a:xfrm>
              <a:off x="-46762575" y="3393475"/>
              <a:ext cx="263100" cy="106350"/>
            </a:xfrm>
            <a:custGeom>
              <a:avLst/>
              <a:gdLst/>
              <a:ahLst/>
              <a:cxnLst/>
              <a:rect l="l" t="t" r="r" b="b"/>
              <a:pathLst>
                <a:path w="10524" h="4254" extrusionOk="0">
                  <a:moveTo>
                    <a:pt x="7814" y="1418"/>
                  </a:moveTo>
                  <a:lnTo>
                    <a:pt x="8003" y="2142"/>
                  </a:lnTo>
                  <a:lnTo>
                    <a:pt x="2553" y="2142"/>
                  </a:lnTo>
                  <a:lnTo>
                    <a:pt x="2710" y="1418"/>
                  </a:lnTo>
                  <a:close/>
                  <a:moveTo>
                    <a:pt x="726" y="0"/>
                  </a:moveTo>
                  <a:lnTo>
                    <a:pt x="726" y="725"/>
                  </a:lnTo>
                  <a:lnTo>
                    <a:pt x="379" y="725"/>
                  </a:lnTo>
                  <a:cubicBezTo>
                    <a:pt x="159" y="725"/>
                    <a:pt x="1" y="882"/>
                    <a:pt x="1" y="1071"/>
                  </a:cubicBezTo>
                  <a:cubicBezTo>
                    <a:pt x="1" y="1260"/>
                    <a:pt x="159" y="1418"/>
                    <a:pt x="379" y="1418"/>
                  </a:cubicBezTo>
                  <a:lnTo>
                    <a:pt x="2017" y="1418"/>
                  </a:lnTo>
                  <a:lnTo>
                    <a:pt x="1419" y="3844"/>
                  </a:lnTo>
                  <a:cubicBezTo>
                    <a:pt x="1387" y="4033"/>
                    <a:pt x="1513" y="4222"/>
                    <a:pt x="1671" y="4253"/>
                  </a:cubicBezTo>
                  <a:lnTo>
                    <a:pt x="1734" y="4253"/>
                  </a:lnTo>
                  <a:cubicBezTo>
                    <a:pt x="1891" y="4253"/>
                    <a:pt x="2049" y="4159"/>
                    <a:pt x="2112" y="4001"/>
                  </a:cubicBezTo>
                  <a:lnTo>
                    <a:pt x="2364" y="2804"/>
                  </a:lnTo>
                  <a:lnTo>
                    <a:pt x="8161" y="2804"/>
                  </a:lnTo>
                  <a:lnTo>
                    <a:pt x="8444" y="4001"/>
                  </a:lnTo>
                  <a:cubicBezTo>
                    <a:pt x="8476" y="4159"/>
                    <a:pt x="8633" y="4253"/>
                    <a:pt x="8791" y="4253"/>
                  </a:cubicBezTo>
                  <a:lnTo>
                    <a:pt x="8854" y="4253"/>
                  </a:lnTo>
                  <a:cubicBezTo>
                    <a:pt x="9074" y="4222"/>
                    <a:pt x="9169" y="4033"/>
                    <a:pt x="9106" y="3844"/>
                  </a:cubicBezTo>
                  <a:lnTo>
                    <a:pt x="8507" y="1418"/>
                  </a:lnTo>
                  <a:lnTo>
                    <a:pt x="10177" y="1418"/>
                  </a:lnTo>
                  <a:cubicBezTo>
                    <a:pt x="10366" y="1418"/>
                    <a:pt x="10524" y="1260"/>
                    <a:pt x="10524" y="1071"/>
                  </a:cubicBezTo>
                  <a:cubicBezTo>
                    <a:pt x="10524" y="882"/>
                    <a:pt x="10398" y="725"/>
                    <a:pt x="10209" y="725"/>
                  </a:cubicBezTo>
                  <a:lnTo>
                    <a:pt x="9862" y="725"/>
                  </a:lnTo>
                  <a:lnTo>
                    <a:pt x="986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47" name="Google Shape;10447;p85"/>
            <p:cNvSpPr/>
            <p:nvPr/>
          </p:nvSpPr>
          <p:spPr>
            <a:xfrm>
              <a:off x="-46743650" y="3200500"/>
              <a:ext cx="228425" cy="176450"/>
            </a:xfrm>
            <a:custGeom>
              <a:avLst/>
              <a:gdLst/>
              <a:ahLst/>
              <a:cxnLst/>
              <a:rect l="l" t="t" r="r" b="b"/>
              <a:pathLst>
                <a:path w="9137" h="7058" extrusionOk="0">
                  <a:moveTo>
                    <a:pt x="4568" y="725"/>
                  </a:moveTo>
                  <a:cubicBezTo>
                    <a:pt x="5041" y="725"/>
                    <a:pt x="5419" y="1040"/>
                    <a:pt x="5545" y="1418"/>
                  </a:cubicBezTo>
                  <a:lnTo>
                    <a:pt x="3592" y="1418"/>
                  </a:lnTo>
                  <a:cubicBezTo>
                    <a:pt x="3686" y="1040"/>
                    <a:pt x="4096" y="725"/>
                    <a:pt x="4568" y="725"/>
                  </a:cubicBezTo>
                  <a:close/>
                  <a:moveTo>
                    <a:pt x="4568" y="2804"/>
                  </a:moveTo>
                  <a:cubicBezTo>
                    <a:pt x="5167" y="2804"/>
                    <a:pt x="5640" y="3277"/>
                    <a:pt x="5640" y="3875"/>
                  </a:cubicBezTo>
                  <a:cubicBezTo>
                    <a:pt x="5576" y="4474"/>
                    <a:pt x="5104" y="4947"/>
                    <a:pt x="4568" y="4947"/>
                  </a:cubicBezTo>
                  <a:cubicBezTo>
                    <a:pt x="3970" y="4947"/>
                    <a:pt x="3497" y="4474"/>
                    <a:pt x="3497" y="3875"/>
                  </a:cubicBezTo>
                  <a:cubicBezTo>
                    <a:pt x="3497" y="3277"/>
                    <a:pt x="3970" y="2804"/>
                    <a:pt x="4568" y="2804"/>
                  </a:cubicBezTo>
                  <a:close/>
                  <a:moveTo>
                    <a:pt x="4568" y="0"/>
                  </a:moveTo>
                  <a:cubicBezTo>
                    <a:pt x="3718" y="0"/>
                    <a:pt x="2993" y="630"/>
                    <a:pt x="2836" y="1418"/>
                  </a:cubicBezTo>
                  <a:lnTo>
                    <a:pt x="1071" y="1418"/>
                  </a:lnTo>
                  <a:cubicBezTo>
                    <a:pt x="473" y="1418"/>
                    <a:pt x="0" y="1891"/>
                    <a:pt x="0" y="2489"/>
                  </a:cubicBezTo>
                  <a:lnTo>
                    <a:pt x="0" y="7057"/>
                  </a:lnTo>
                  <a:lnTo>
                    <a:pt x="914" y="7057"/>
                  </a:lnTo>
                  <a:lnTo>
                    <a:pt x="2899" y="5041"/>
                  </a:lnTo>
                  <a:cubicBezTo>
                    <a:pt x="2962" y="4978"/>
                    <a:pt x="3056" y="4947"/>
                    <a:pt x="3155" y="4947"/>
                  </a:cubicBezTo>
                  <a:cubicBezTo>
                    <a:pt x="3253" y="4947"/>
                    <a:pt x="3355" y="4978"/>
                    <a:pt x="3434" y="5041"/>
                  </a:cubicBezTo>
                  <a:lnTo>
                    <a:pt x="4600" y="6238"/>
                  </a:lnTo>
                  <a:lnTo>
                    <a:pt x="5703" y="5041"/>
                  </a:lnTo>
                  <a:cubicBezTo>
                    <a:pt x="5766" y="4962"/>
                    <a:pt x="5852" y="4923"/>
                    <a:pt x="5943" y="4923"/>
                  </a:cubicBezTo>
                  <a:cubicBezTo>
                    <a:pt x="6033" y="4923"/>
                    <a:pt x="6128" y="4962"/>
                    <a:pt x="6207" y="5041"/>
                  </a:cubicBezTo>
                  <a:lnTo>
                    <a:pt x="8223" y="7057"/>
                  </a:lnTo>
                  <a:lnTo>
                    <a:pt x="9137" y="7057"/>
                  </a:lnTo>
                  <a:lnTo>
                    <a:pt x="9137" y="2489"/>
                  </a:lnTo>
                  <a:cubicBezTo>
                    <a:pt x="9137" y="1891"/>
                    <a:pt x="8664" y="1418"/>
                    <a:pt x="8065" y="1418"/>
                  </a:cubicBezTo>
                  <a:lnTo>
                    <a:pt x="6301" y="1418"/>
                  </a:lnTo>
                  <a:cubicBezTo>
                    <a:pt x="6144" y="630"/>
                    <a:pt x="5450" y="0"/>
                    <a:pt x="456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48" name="Google Shape;10448;p85"/>
            <p:cNvSpPr/>
            <p:nvPr/>
          </p:nvSpPr>
          <p:spPr>
            <a:xfrm>
              <a:off x="-46638125" y="32895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49" name="Google Shape;10449;p85"/>
            <p:cNvSpPr/>
            <p:nvPr/>
          </p:nvSpPr>
          <p:spPr>
            <a:xfrm>
              <a:off x="-46696400" y="3345425"/>
              <a:ext cx="63025" cy="31525"/>
            </a:xfrm>
            <a:custGeom>
              <a:avLst/>
              <a:gdLst/>
              <a:ahLst/>
              <a:cxnLst/>
              <a:rect l="l" t="t" r="r" b="b"/>
              <a:pathLst>
                <a:path w="2521" h="1261" extrusionOk="0">
                  <a:moveTo>
                    <a:pt x="1261" y="0"/>
                  </a:moveTo>
                  <a:lnTo>
                    <a:pt x="0" y="1260"/>
                  </a:lnTo>
                  <a:lnTo>
                    <a:pt x="2521" y="1260"/>
                  </a:lnTo>
                  <a:lnTo>
                    <a:pt x="126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50" name="Google Shape;10450;p85"/>
            <p:cNvSpPr/>
            <p:nvPr/>
          </p:nvSpPr>
          <p:spPr>
            <a:xfrm>
              <a:off x="-46616850" y="3345425"/>
              <a:ext cx="53575" cy="31525"/>
            </a:xfrm>
            <a:custGeom>
              <a:avLst/>
              <a:gdLst/>
              <a:ahLst/>
              <a:cxnLst/>
              <a:rect l="l" t="t" r="r" b="b"/>
              <a:pathLst>
                <a:path w="2143" h="1261" extrusionOk="0">
                  <a:moveTo>
                    <a:pt x="883" y="0"/>
                  </a:moveTo>
                  <a:lnTo>
                    <a:pt x="0" y="945"/>
                  </a:lnTo>
                  <a:lnTo>
                    <a:pt x="315" y="1260"/>
                  </a:lnTo>
                  <a:lnTo>
                    <a:pt x="2143" y="1260"/>
                  </a:lnTo>
                  <a:lnTo>
                    <a:pt x="88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51" name="Google Shape;10451;p85"/>
          <p:cNvGrpSpPr/>
          <p:nvPr/>
        </p:nvGrpSpPr>
        <p:grpSpPr>
          <a:xfrm>
            <a:off x="2351452" y="4484622"/>
            <a:ext cx="473717" cy="416500"/>
            <a:chOff x="-46779900" y="3588000"/>
            <a:chExt cx="300125" cy="263875"/>
          </a:xfrm>
        </p:grpSpPr>
        <p:sp>
          <p:nvSpPr>
            <p:cNvPr id="10452" name="Google Shape;10452;p85"/>
            <p:cNvSpPr/>
            <p:nvPr/>
          </p:nvSpPr>
          <p:spPr>
            <a:xfrm>
              <a:off x="-46746025" y="3588000"/>
              <a:ext cx="230800" cy="263875"/>
            </a:xfrm>
            <a:custGeom>
              <a:avLst/>
              <a:gdLst/>
              <a:ahLst/>
              <a:cxnLst/>
              <a:rect l="l" t="t" r="r" b="b"/>
              <a:pathLst>
                <a:path w="9232" h="10555" extrusionOk="0">
                  <a:moveTo>
                    <a:pt x="4632" y="1"/>
                  </a:moveTo>
                  <a:cubicBezTo>
                    <a:pt x="3309" y="1"/>
                    <a:pt x="2017" y="442"/>
                    <a:pt x="1040" y="1355"/>
                  </a:cubicBezTo>
                  <a:cubicBezTo>
                    <a:pt x="694" y="1670"/>
                    <a:pt x="599" y="2206"/>
                    <a:pt x="851" y="2679"/>
                  </a:cubicBezTo>
                  <a:cubicBezTo>
                    <a:pt x="284" y="3403"/>
                    <a:pt x="1" y="4317"/>
                    <a:pt x="1" y="5262"/>
                  </a:cubicBezTo>
                  <a:lnTo>
                    <a:pt x="1" y="9484"/>
                  </a:lnTo>
                  <a:cubicBezTo>
                    <a:pt x="1" y="10082"/>
                    <a:pt x="473" y="10555"/>
                    <a:pt x="1072" y="10555"/>
                  </a:cubicBezTo>
                  <a:cubicBezTo>
                    <a:pt x="1670" y="10555"/>
                    <a:pt x="2143" y="10082"/>
                    <a:pt x="2143" y="9484"/>
                  </a:cubicBezTo>
                  <a:lnTo>
                    <a:pt x="2143" y="6680"/>
                  </a:lnTo>
                  <a:cubicBezTo>
                    <a:pt x="2143" y="6081"/>
                    <a:pt x="1670" y="5609"/>
                    <a:pt x="1072" y="5609"/>
                  </a:cubicBezTo>
                  <a:cubicBezTo>
                    <a:pt x="946" y="5609"/>
                    <a:pt x="851" y="5672"/>
                    <a:pt x="725" y="5703"/>
                  </a:cubicBezTo>
                  <a:lnTo>
                    <a:pt x="725" y="5262"/>
                  </a:lnTo>
                  <a:cubicBezTo>
                    <a:pt x="725" y="4474"/>
                    <a:pt x="946" y="3750"/>
                    <a:pt x="1387" y="3151"/>
                  </a:cubicBezTo>
                  <a:cubicBezTo>
                    <a:pt x="1499" y="3182"/>
                    <a:pt x="1620" y="3199"/>
                    <a:pt x="1745" y="3199"/>
                  </a:cubicBezTo>
                  <a:cubicBezTo>
                    <a:pt x="2005" y="3199"/>
                    <a:pt x="2276" y="3123"/>
                    <a:pt x="2489" y="2931"/>
                  </a:cubicBezTo>
                  <a:cubicBezTo>
                    <a:pt x="3057" y="2427"/>
                    <a:pt x="3836" y="2175"/>
                    <a:pt x="4616" y="2175"/>
                  </a:cubicBezTo>
                  <a:cubicBezTo>
                    <a:pt x="5396" y="2175"/>
                    <a:pt x="6176" y="2427"/>
                    <a:pt x="6743" y="2931"/>
                  </a:cubicBezTo>
                  <a:cubicBezTo>
                    <a:pt x="6942" y="3107"/>
                    <a:pt x="7187" y="3207"/>
                    <a:pt x="7468" y="3207"/>
                  </a:cubicBezTo>
                  <a:cubicBezTo>
                    <a:pt x="7588" y="3207"/>
                    <a:pt x="7714" y="3189"/>
                    <a:pt x="7845" y="3151"/>
                  </a:cubicBezTo>
                  <a:cubicBezTo>
                    <a:pt x="8286" y="3781"/>
                    <a:pt x="8507" y="4506"/>
                    <a:pt x="8507" y="5262"/>
                  </a:cubicBezTo>
                  <a:lnTo>
                    <a:pt x="8507" y="5703"/>
                  </a:lnTo>
                  <a:cubicBezTo>
                    <a:pt x="8412" y="5640"/>
                    <a:pt x="8286" y="5609"/>
                    <a:pt x="8160" y="5609"/>
                  </a:cubicBezTo>
                  <a:cubicBezTo>
                    <a:pt x="7562" y="5609"/>
                    <a:pt x="7089" y="6081"/>
                    <a:pt x="7089" y="6680"/>
                  </a:cubicBezTo>
                  <a:lnTo>
                    <a:pt x="7089" y="9484"/>
                  </a:lnTo>
                  <a:cubicBezTo>
                    <a:pt x="7089" y="10082"/>
                    <a:pt x="7562" y="10555"/>
                    <a:pt x="8160" y="10555"/>
                  </a:cubicBezTo>
                  <a:cubicBezTo>
                    <a:pt x="8759" y="10555"/>
                    <a:pt x="9232" y="10082"/>
                    <a:pt x="9232" y="9484"/>
                  </a:cubicBezTo>
                  <a:lnTo>
                    <a:pt x="9232" y="5262"/>
                  </a:lnTo>
                  <a:cubicBezTo>
                    <a:pt x="9232" y="4317"/>
                    <a:pt x="8948" y="3466"/>
                    <a:pt x="8412" y="2679"/>
                  </a:cubicBezTo>
                  <a:cubicBezTo>
                    <a:pt x="8664" y="2206"/>
                    <a:pt x="8570" y="1670"/>
                    <a:pt x="8223" y="1355"/>
                  </a:cubicBezTo>
                  <a:cubicBezTo>
                    <a:pt x="7215" y="442"/>
                    <a:pt x="5955" y="1"/>
                    <a:pt x="463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53" name="Google Shape;10453;p85"/>
            <p:cNvSpPr/>
            <p:nvPr/>
          </p:nvSpPr>
          <p:spPr>
            <a:xfrm>
              <a:off x="-46674350" y="3710075"/>
              <a:ext cx="91400" cy="122900"/>
            </a:xfrm>
            <a:custGeom>
              <a:avLst/>
              <a:gdLst/>
              <a:ahLst/>
              <a:cxnLst/>
              <a:rect l="l" t="t" r="r" b="b"/>
              <a:pathLst>
                <a:path w="3656" h="4916" extrusionOk="0">
                  <a:moveTo>
                    <a:pt x="1765" y="1"/>
                  </a:moveTo>
                  <a:cubicBezTo>
                    <a:pt x="1544" y="1"/>
                    <a:pt x="1418" y="158"/>
                    <a:pt x="1418" y="348"/>
                  </a:cubicBezTo>
                  <a:lnTo>
                    <a:pt x="1418" y="2868"/>
                  </a:lnTo>
                  <a:cubicBezTo>
                    <a:pt x="1292" y="2805"/>
                    <a:pt x="1166" y="2773"/>
                    <a:pt x="1040" y="2773"/>
                  </a:cubicBezTo>
                  <a:cubicBezTo>
                    <a:pt x="473" y="2773"/>
                    <a:pt x="1" y="3246"/>
                    <a:pt x="1" y="3845"/>
                  </a:cubicBezTo>
                  <a:cubicBezTo>
                    <a:pt x="1" y="4443"/>
                    <a:pt x="473" y="4916"/>
                    <a:pt x="1040" y="4916"/>
                  </a:cubicBezTo>
                  <a:cubicBezTo>
                    <a:pt x="1639" y="4916"/>
                    <a:pt x="2111" y="4443"/>
                    <a:pt x="2111" y="3845"/>
                  </a:cubicBezTo>
                  <a:lnTo>
                    <a:pt x="2111" y="1450"/>
                  </a:lnTo>
                  <a:cubicBezTo>
                    <a:pt x="2363" y="1513"/>
                    <a:pt x="2521" y="1639"/>
                    <a:pt x="2584" y="1797"/>
                  </a:cubicBezTo>
                  <a:cubicBezTo>
                    <a:pt x="2868" y="2112"/>
                    <a:pt x="2931" y="2584"/>
                    <a:pt x="2836" y="3057"/>
                  </a:cubicBezTo>
                  <a:cubicBezTo>
                    <a:pt x="2773" y="3246"/>
                    <a:pt x="2899" y="3435"/>
                    <a:pt x="3057" y="3498"/>
                  </a:cubicBezTo>
                  <a:lnTo>
                    <a:pt x="3151" y="3498"/>
                  </a:lnTo>
                  <a:cubicBezTo>
                    <a:pt x="3309" y="3498"/>
                    <a:pt x="3466" y="3372"/>
                    <a:pt x="3498" y="3214"/>
                  </a:cubicBezTo>
                  <a:cubicBezTo>
                    <a:pt x="3655" y="2553"/>
                    <a:pt x="3529" y="1828"/>
                    <a:pt x="3151" y="1324"/>
                  </a:cubicBezTo>
                  <a:cubicBezTo>
                    <a:pt x="2899" y="1041"/>
                    <a:pt x="2552" y="820"/>
                    <a:pt x="2111" y="726"/>
                  </a:cubicBezTo>
                  <a:lnTo>
                    <a:pt x="2111" y="348"/>
                  </a:lnTo>
                  <a:cubicBezTo>
                    <a:pt x="2111" y="158"/>
                    <a:pt x="1954" y="1"/>
                    <a:pt x="17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54" name="Google Shape;10454;p85"/>
            <p:cNvSpPr/>
            <p:nvPr/>
          </p:nvSpPr>
          <p:spPr>
            <a:xfrm>
              <a:off x="-46779900" y="3754200"/>
              <a:ext cx="17350" cy="70125"/>
            </a:xfrm>
            <a:custGeom>
              <a:avLst/>
              <a:gdLst/>
              <a:ahLst/>
              <a:cxnLst/>
              <a:rect l="l" t="t" r="r" b="b"/>
              <a:pathLst>
                <a:path w="694" h="2805" extrusionOk="0">
                  <a:moveTo>
                    <a:pt x="694" y="0"/>
                  </a:moveTo>
                  <a:cubicBezTo>
                    <a:pt x="253" y="347"/>
                    <a:pt x="1" y="819"/>
                    <a:pt x="1" y="1418"/>
                  </a:cubicBezTo>
                  <a:cubicBezTo>
                    <a:pt x="1" y="2017"/>
                    <a:pt x="253" y="2458"/>
                    <a:pt x="694" y="2804"/>
                  </a:cubicBezTo>
                  <a:lnTo>
                    <a:pt x="69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55" name="Google Shape;10455;p85"/>
            <p:cNvSpPr/>
            <p:nvPr/>
          </p:nvSpPr>
          <p:spPr>
            <a:xfrm>
              <a:off x="-46497925" y="3754200"/>
              <a:ext cx="18150" cy="70125"/>
            </a:xfrm>
            <a:custGeom>
              <a:avLst/>
              <a:gdLst/>
              <a:ahLst/>
              <a:cxnLst/>
              <a:rect l="l" t="t" r="r" b="b"/>
              <a:pathLst>
                <a:path w="726" h="2805" extrusionOk="0">
                  <a:moveTo>
                    <a:pt x="1" y="0"/>
                  </a:moveTo>
                  <a:lnTo>
                    <a:pt x="1" y="2804"/>
                  </a:lnTo>
                  <a:cubicBezTo>
                    <a:pt x="442" y="2489"/>
                    <a:pt x="725" y="1954"/>
                    <a:pt x="725" y="1418"/>
                  </a:cubicBezTo>
                  <a:cubicBezTo>
                    <a:pt x="725" y="851"/>
                    <a:pt x="442" y="347"/>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56" name="Google Shape;10456;p85"/>
          <p:cNvGrpSpPr/>
          <p:nvPr/>
        </p:nvGrpSpPr>
        <p:grpSpPr>
          <a:xfrm>
            <a:off x="2352083" y="5037851"/>
            <a:ext cx="472455" cy="471192"/>
            <a:chOff x="-46779100" y="3938500"/>
            <a:chExt cx="299325" cy="298525"/>
          </a:xfrm>
        </p:grpSpPr>
        <p:sp>
          <p:nvSpPr>
            <p:cNvPr id="10457" name="Google Shape;10457;p85"/>
            <p:cNvSpPr/>
            <p:nvPr/>
          </p:nvSpPr>
          <p:spPr>
            <a:xfrm>
              <a:off x="-46656225" y="4061375"/>
              <a:ext cx="53575" cy="52775"/>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58" name="Google Shape;10458;p85"/>
            <p:cNvSpPr/>
            <p:nvPr/>
          </p:nvSpPr>
          <p:spPr>
            <a:xfrm>
              <a:off x="-46779100" y="3938500"/>
              <a:ext cx="299325" cy="298525"/>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59" name="Google Shape;10459;p85"/>
          <p:cNvGrpSpPr/>
          <p:nvPr/>
        </p:nvGrpSpPr>
        <p:grpSpPr>
          <a:xfrm>
            <a:off x="5295734" y="3881674"/>
            <a:ext cx="473677" cy="473717"/>
            <a:chOff x="-44924250" y="3206000"/>
            <a:chExt cx="300100" cy="300125"/>
          </a:xfrm>
        </p:grpSpPr>
        <p:sp>
          <p:nvSpPr>
            <p:cNvPr id="10460" name="Google Shape;10460;p85"/>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61" name="Google Shape;10461;p85"/>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62" name="Google Shape;10462;p85"/>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63" name="Google Shape;10463;p85"/>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64" name="Google Shape;10464;p85"/>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65" name="Google Shape;10465;p85"/>
          <p:cNvGrpSpPr/>
          <p:nvPr/>
        </p:nvGrpSpPr>
        <p:grpSpPr>
          <a:xfrm>
            <a:off x="1715048" y="2052332"/>
            <a:ext cx="473677" cy="473677"/>
            <a:chOff x="-50134375" y="3183175"/>
            <a:chExt cx="300100" cy="300100"/>
          </a:xfrm>
        </p:grpSpPr>
        <p:sp>
          <p:nvSpPr>
            <p:cNvPr id="10466" name="Google Shape;10466;p85"/>
            <p:cNvSpPr/>
            <p:nvPr/>
          </p:nvSpPr>
          <p:spPr>
            <a:xfrm>
              <a:off x="-50134375" y="3270600"/>
              <a:ext cx="87450" cy="53575"/>
            </a:xfrm>
            <a:custGeom>
              <a:avLst/>
              <a:gdLst/>
              <a:ahLst/>
              <a:cxnLst/>
              <a:rect l="l" t="t" r="r" b="b"/>
              <a:pathLst>
                <a:path w="3498" h="2143" extrusionOk="0">
                  <a:moveTo>
                    <a:pt x="0" y="0"/>
                  </a:moveTo>
                  <a:lnTo>
                    <a:pt x="0" y="2143"/>
                  </a:lnTo>
                  <a:lnTo>
                    <a:pt x="3497" y="2143"/>
                  </a:lnTo>
                  <a:lnTo>
                    <a:pt x="349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67" name="Google Shape;10467;p85"/>
            <p:cNvSpPr/>
            <p:nvPr/>
          </p:nvSpPr>
          <p:spPr>
            <a:xfrm>
              <a:off x="-50134375" y="3340700"/>
              <a:ext cx="87450" cy="54375"/>
            </a:xfrm>
            <a:custGeom>
              <a:avLst/>
              <a:gdLst/>
              <a:ahLst/>
              <a:cxnLst/>
              <a:rect l="l" t="t" r="r" b="b"/>
              <a:pathLst>
                <a:path w="3498" h="2175" extrusionOk="0">
                  <a:moveTo>
                    <a:pt x="0" y="0"/>
                  </a:moveTo>
                  <a:lnTo>
                    <a:pt x="0" y="2174"/>
                  </a:lnTo>
                  <a:cubicBezTo>
                    <a:pt x="441" y="1701"/>
                    <a:pt x="1071" y="1418"/>
                    <a:pt x="1765" y="1418"/>
                  </a:cubicBezTo>
                  <a:cubicBezTo>
                    <a:pt x="2426" y="1418"/>
                    <a:pt x="3056" y="1670"/>
                    <a:pt x="3497" y="2174"/>
                  </a:cubicBezTo>
                  <a:lnTo>
                    <a:pt x="349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68" name="Google Shape;10468;p85"/>
            <p:cNvSpPr/>
            <p:nvPr/>
          </p:nvSpPr>
          <p:spPr>
            <a:xfrm>
              <a:off x="-50134375" y="3183175"/>
              <a:ext cx="87450" cy="70125"/>
            </a:xfrm>
            <a:custGeom>
              <a:avLst/>
              <a:gdLst/>
              <a:ahLst/>
              <a:cxnLst/>
              <a:rect l="l" t="t" r="r" b="b"/>
              <a:pathLst>
                <a:path w="3498" h="2805" extrusionOk="0">
                  <a:moveTo>
                    <a:pt x="347" y="0"/>
                  </a:moveTo>
                  <a:cubicBezTo>
                    <a:pt x="158" y="0"/>
                    <a:pt x="0" y="158"/>
                    <a:pt x="0" y="347"/>
                  </a:cubicBezTo>
                  <a:lnTo>
                    <a:pt x="0" y="2804"/>
                  </a:lnTo>
                  <a:lnTo>
                    <a:pt x="3497" y="2804"/>
                  </a:lnTo>
                  <a:lnTo>
                    <a:pt x="3497" y="347"/>
                  </a:lnTo>
                  <a:cubicBezTo>
                    <a:pt x="3497" y="158"/>
                    <a:pt x="3340" y="0"/>
                    <a:pt x="31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69" name="Google Shape;10469;p85"/>
            <p:cNvSpPr/>
            <p:nvPr/>
          </p:nvSpPr>
          <p:spPr>
            <a:xfrm>
              <a:off x="-50028050" y="3363525"/>
              <a:ext cx="37050" cy="75650"/>
            </a:xfrm>
            <a:custGeom>
              <a:avLst/>
              <a:gdLst/>
              <a:ahLst/>
              <a:cxnLst/>
              <a:rect l="l" t="t" r="r" b="b"/>
              <a:pathLst>
                <a:path w="1482" h="3026" extrusionOk="0">
                  <a:moveTo>
                    <a:pt x="0" y="1"/>
                  </a:moveTo>
                  <a:lnTo>
                    <a:pt x="0" y="3025"/>
                  </a:lnTo>
                  <a:lnTo>
                    <a:pt x="1481" y="1482"/>
                  </a:lnTo>
                  <a:lnTo>
                    <a:pt x="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70" name="Google Shape;10470;p85"/>
            <p:cNvSpPr/>
            <p:nvPr/>
          </p:nvSpPr>
          <p:spPr>
            <a:xfrm>
              <a:off x="-50028050" y="3287125"/>
              <a:ext cx="88225" cy="101625"/>
            </a:xfrm>
            <a:custGeom>
              <a:avLst/>
              <a:gdLst/>
              <a:ahLst/>
              <a:cxnLst/>
              <a:rect l="l" t="t" r="r" b="b"/>
              <a:pathLst>
                <a:path w="3529" h="4065" extrusionOk="0">
                  <a:moveTo>
                    <a:pt x="1072" y="1"/>
                  </a:moveTo>
                  <a:lnTo>
                    <a:pt x="0" y="1104"/>
                  </a:lnTo>
                  <a:lnTo>
                    <a:pt x="0" y="2049"/>
                  </a:lnTo>
                  <a:lnTo>
                    <a:pt x="2017" y="4065"/>
                  </a:lnTo>
                  <a:lnTo>
                    <a:pt x="3529" y="2490"/>
                  </a:lnTo>
                  <a:lnTo>
                    <a:pt x="107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71" name="Google Shape;10471;p85"/>
            <p:cNvSpPr/>
            <p:nvPr/>
          </p:nvSpPr>
          <p:spPr>
            <a:xfrm>
              <a:off x="-49988675" y="3225700"/>
              <a:ext cx="111875" cy="111875"/>
            </a:xfrm>
            <a:custGeom>
              <a:avLst/>
              <a:gdLst/>
              <a:ahLst/>
              <a:cxnLst/>
              <a:rect l="l" t="t" r="r" b="b"/>
              <a:pathLst>
                <a:path w="4475" h="4475" extrusionOk="0">
                  <a:moveTo>
                    <a:pt x="2155" y="0"/>
                  </a:moveTo>
                  <a:cubicBezTo>
                    <a:pt x="2064" y="0"/>
                    <a:pt x="1970" y="32"/>
                    <a:pt x="1891" y="95"/>
                  </a:cubicBezTo>
                  <a:lnTo>
                    <a:pt x="1" y="1985"/>
                  </a:lnTo>
                  <a:lnTo>
                    <a:pt x="2490" y="4474"/>
                  </a:lnTo>
                  <a:lnTo>
                    <a:pt x="4380" y="2584"/>
                  </a:lnTo>
                  <a:cubicBezTo>
                    <a:pt x="4474" y="2458"/>
                    <a:pt x="4474" y="2237"/>
                    <a:pt x="4380" y="2080"/>
                  </a:cubicBezTo>
                  <a:lnTo>
                    <a:pt x="2395" y="95"/>
                  </a:lnTo>
                  <a:cubicBezTo>
                    <a:pt x="2332" y="32"/>
                    <a:pt x="2245" y="0"/>
                    <a:pt x="215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72" name="Google Shape;10472;p85"/>
            <p:cNvSpPr/>
            <p:nvPr/>
          </p:nvSpPr>
          <p:spPr>
            <a:xfrm>
              <a:off x="-50134375" y="3395050"/>
              <a:ext cx="89025" cy="88225"/>
            </a:xfrm>
            <a:custGeom>
              <a:avLst/>
              <a:gdLst/>
              <a:ahLst/>
              <a:cxnLst/>
              <a:rect l="l" t="t" r="r" b="b"/>
              <a:pathLst>
                <a:path w="3561" h="3529" extrusionOk="0">
                  <a:moveTo>
                    <a:pt x="1765" y="1418"/>
                  </a:moveTo>
                  <a:cubicBezTo>
                    <a:pt x="1985" y="1418"/>
                    <a:pt x="2111" y="1575"/>
                    <a:pt x="2111" y="1764"/>
                  </a:cubicBezTo>
                  <a:cubicBezTo>
                    <a:pt x="2111" y="1953"/>
                    <a:pt x="1985" y="2111"/>
                    <a:pt x="1765" y="2111"/>
                  </a:cubicBezTo>
                  <a:cubicBezTo>
                    <a:pt x="1576" y="2111"/>
                    <a:pt x="1418" y="1953"/>
                    <a:pt x="1418" y="1764"/>
                  </a:cubicBezTo>
                  <a:cubicBezTo>
                    <a:pt x="1418" y="1575"/>
                    <a:pt x="1576" y="1418"/>
                    <a:pt x="1765" y="1418"/>
                  </a:cubicBezTo>
                  <a:close/>
                  <a:moveTo>
                    <a:pt x="1765" y="0"/>
                  </a:moveTo>
                  <a:cubicBezTo>
                    <a:pt x="788" y="0"/>
                    <a:pt x="0" y="788"/>
                    <a:pt x="0" y="1764"/>
                  </a:cubicBezTo>
                  <a:cubicBezTo>
                    <a:pt x="0" y="2741"/>
                    <a:pt x="788" y="3529"/>
                    <a:pt x="1765" y="3529"/>
                  </a:cubicBezTo>
                  <a:cubicBezTo>
                    <a:pt x="2773" y="3529"/>
                    <a:pt x="3560" y="2741"/>
                    <a:pt x="3560" y="1764"/>
                  </a:cubicBezTo>
                  <a:cubicBezTo>
                    <a:pt x="3497" y="788"/>
                    <a:pt x="2710" y="0"/>
                    <a:pt x="17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73" name="Google Shape;10473;p85"/>
            <p:cNvSpPr/>
            <p:nvPr/>
          </p:nvSpPr>
          <p:spPr>
            <a:xfrm>
              <a:off x="-50045375" y="3428900"/>
              <a:ext cx="52800" cy="53600"/>
            </a:xfrm>
            <a:custGeom>
              <a:avLst/>
              <a:gdLst/>
              <a:ahLst/>
              <a:cxnLst/>
              <a:rect l="l" t="t" r="r" b="b"/>
              <a:pathLst>
                <a:path w="2112" h="2144" extrusionOk="0">
                  <a:moveTo>
                    <a:pt x="2111" y="1"/>
                  </a:moveTo>
                  <a:lnTo>
                    <a:pt x="0" y="2143"/>
                  </a:lnTo>
                  <a:lnTo>
                    <a:pt x="2111" y="2143"/>
                  </a:lnTo>
                  <a:lnTo>
                    <a:pt x="211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74" name="Google Shape;10474;p85"/>
            <p:cNvSpPr/>
            <p:nvPr/>
          </p:nvSpPr>
          <p:spPr>
            <a:xfrm>
              <a:off x="-49975275" y="3395050"/>
              <a:ext cx="52775" cy="87450"/>
            </a:xfrm>
            <a:custGeom>
              <a:avLst/>
              <a:gdLst/>
              <a:ahLst/>
              <a:cxnLst/>
              <a:rect l="l" t="t" r="r" b="b"/>
              <a:pathLst>
                <a:path w="2111" h="3498" extrusionOk="0">
                  <a:moveTo>
                    <a:pt x="693" y="0"/>
                  </a:moveTo>
                  <a:lnTo>
                    <a:pt x="0" y="662"/>
                  </a:lnTo>
                  <a:lnTo>
                    <a:pt x="0" y="3497"/>
                  </a:lnTo>
                  <a:lnTo>
                    <a:pt x="2111" y="3497"/>
                  </a:lnTo>
                  <a:lnTo>
                    <a:pt x="211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75" name="Google Shape;10475;p85"/>
            <p:cNvSpPr/>
            <p:nvPr/>
          </p:nvSpPr>
          <p:spPr>
            <a:xfrm>
              <a:off x="-49905175" y="3395050"/>
              <a:ext cx="70900" cy="87450"/>
            </a:xfrm>
            <a:custGeom>
              <a:avLst/>
              <a:gdLst/>
              <a:ahLst/>
              <a:cxnLst/>
              <a:rect l="l" t="t" r="r" b="b"/>
              <a:pathLst>
                <a:path w="2836" h="3498" extrusionOk="0">
                  <a:moveTo>
                    <a:pt x="0" y="0"/>
                  </a:moveTo>
                  <a:lnTo>
                    <a:pt x="0" y="3497"/>
                  </a:lnTo>
                  <a:lnTo>
                    <a:pt x="2489" y="3497"/>
                  </a:lnTo>
                  <a:cubicBezTo>
                    <a:pt x="2678" y="3497"/>
                    <a:pt x="2836" y="3340"/>
                    <a:pt x="2836" y="3151"/>
                  </a:cubicBezTo>
                  <a:lnTo>
                    <a:pt x="2836" y="347"/>
                  </a:lnTo>
                  <a:cubicBezTo>
                    <a:pt x="2836" y="158"/>
                    <a:pt x="2678" y="0"/>
                    <a:pt x="248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76" name="Google Shape;10476;p85"/>
          <p:cNvGrpSpPr/>
          <p:nvPr/>
        </p:nvGrpSpPr>
        <p:grpSpPr>
          <a:xfrm>
            <a:off x="1715048" y="2632868"/>
            <a:ext cx="473677" cy="473717"/>
            <a:chOff x="-50134375" y="3550975"/>
            <a:chExt cx="300100" cy="300125"/>
          </a:xfrm>
        </p:grpSpPr>
        <p:sp>
          <p:nvSpPr>
            <p:cNvPr id="10477" name="Google Shape;10477;p85"/>
            <p:cNvSpPr/>
            <p:nvPr/>
          </p:nvSpPr>
          <p:spPr>
            <a:xfrm>
              <a:off x="-50134375" y="3550975"/>
              <a:ext cx="300100" cy="300125"/>
            </a:xfrm>
            <a:custGeom>
              <a:avLst/>
              <a:gdLst/>
              <a:ahLst/>
              <a:cxnLst/>
              <a:rect l="l" t="t" r="r" b="b"/>
              <a:pathLst>
                <a:path w="12004" h="12005" extrusionOk="0">
                  <a:moveTo>
                    <a:pt x="9893" y="1419"/>
                  </a:moveTo>
                  <a:lnTo>
                    <a:pt x="9893" y="1797"/>
                  </a:lnTo>
                  <a:cubicBezTo>
                    <a:pt x="9893" y="1986"/>
                    <a:pt x="10050" y="2143"/>
                    <a:pt x="10239" y="2143"/>
                  </a:cubicBezTo>
                  <a:lnTo>
                    <a:pt x="10586" y="2143"/>
                  </a:lnTo>
                  <a:lnTo>
                    <a:pt x="10586" y="9893"/>
                  </a:lnTo>
                  <a:lnTo>
                    <a:pt x="10239" y="9893"/>
                  </a:lnTo>
                  <a:cubicBezTo>
                    <a:pt x="10050" y="9893"/>
                    <a:pt x="9893" y="10051"/>
                    <a:pt x="9893" y="10240"/>
                  </a:cubicBezTo>
                  <a:lnTo>
                    <a:pt x="9893" y="10587"/>
                  </a:lnTo>
                  <a:lnTo>
                    <a:pt x="2143" y="10587"/>
                  </a:lnTo>
                  <a:lnTo>
                    <a:pt x="2143" y="10240"/>
                  </a:lnTo>
                  <a:cubicBezTo>
                    <a:pt x="2143" y="10051"/>
                    <a:pt x="1985" y="9893"/>
                    <a:pt x="1765" y="9893"/>
                  </a:cubicBezTo>
                  <a:lnTo>
                    <a:pt x="1418" y="9893"/>
                  </a:lnTo>
                  <a:lnTo>
                    <a:pt x="1418" y="2143"/>
                  </a:lnTo>
                  <a:lnTo>
                    <a:pt x="1765" y="2143"/>
                  </a:lnTo>
                  <a:cubicBezTo>
                    <a:pt x="1985" y="2143"/>
                    <a:pt x="2143" y="1986"/>
                    <a:pt x="2143" y="1797"/>
                  </a:cubicBezTo>
                  <a:lnTo>
                    <a:pt x="2143" y="1419"/>
                  </a:lnTo>
                  <a:close/>
                  <a:moveTo>
                    <a:pt x="347" y="1"/>
                  </a:moveTo>
                  <a:cubicBezTo>
                    <a:pt x="158" y="1"/>
                    <a:pt x="0" y="159"/>
                    <a:pt x="0" y="348"/>
                  </a:cubicBezTo>
                  <a:lnTo>
                    <a:pt x="0" y="1797"/>
                  </a:lnTo>
                  <a:cubicBezTo>
                    <a:pt x="0" y="1986"/>
                    <a:pt x="158" y="2143"/>
                    <a:pt x="347" y="2143"/>
                  </a:cubicBezTo>
                  <a:lnTo>
                    <a:pt x="693" y="2143"/>
                  </a:lnTo>
                  <a:lnTo>
                    <a:pt x="693" y="9893"/>
                  </a:lnTo>
                  <a:lnTo>
                    <a:pt x="347" y="9893"/>
                  </a:lnTo>
                  <a:cubicBezTo>
                    <a:pt x="158" y="9893"/>
                    <a:pt x="0" y="10051"/>
                    <a:pt x="0" y="10240"/>
                  </a:cubicBezTo>
                  <a:lnTo>
                    <a:pt x="0" y="11658"/>
                  </a:lnTo>
                  <a:cubicBezTo>
                    <a:pt x="0" y="11847"/>
                    <a:pt x="158" y="12004"/>
                    <a:pt x="347" y="12004"/>
                  </a:cubicBezTo>
                  <a:lnTo>
                    <a:pt x="1765" y="12004"/>
                  </a:lnTo>
                  <a:cubicBezTo>
                    <a:pt x="1985" y="12004"/>
                    <a:pt x="2111" y="11847"/>
                    <a:pt x="2111" y="11658"/>
                  </a:cubicBezTo>
                  <a:lnTo>
                    <a:pt x="2111" y="11311"/>
                  </a:lnTo>
                  <a:lnTo>
                    <a:pt x="9893" y="11311"/>
                  </a:lnTo>
                  <a:lnTo>
                    <a:pt x="9893" y="11658"/>
                  </a:lnTo>
                  <a:cubicBezTo>
                    <a:pt x="9893" y="11847"/>
                    <a:pt x="10050" y="12004"/>
                    <a:pt x="10239" y="12004"/>
                  </a:cubicBezTo>
                  <a:lnTo>
                    <a:pt x="11657" y="12004"/>
                  </a:lnTo>
                  <a:cubicBezTo>
                    <a:pt x="11846" y="12004"/>
                    <a:pt x="12004" y="11847"/>
                    <a:pt x="12004" y="11658"/>
                  </a:cubicBezTo>
                  <a:lnTo>
                    <a:pt x="12004" y="10240"/>
                  </a:lnTo>
                  <a:cubicBezTo>
                    <a:pt x="12004" y="10051"/>
                    <a:pt x="11846" y="9893"/>
                    <a:pt x="11657" y="9893"/>
                  </a:cubicBezTo>
                  <a:lnTo>
                    <a:pt x="11311" y="9893"/>
                  </a:lnTo>
                  <a:lnTo>
                    <a:pt x="11311" y="2143"/>
                  </a:lnTo>
                  <a:lnTo>
                    <a:pt x="11657" y="2143"/>
                  </a:lnTo>
                  <a:cubicBezTo>
                    <a:pt x="11846" y="2143"/>
                    <a:pt x="12004" y="1986"/>
                    <a:pt x="12004" y="1797"/>
                  </a:cubicBezTo>
                  <a:lnTo>
                    <a:pt x="12004" y="348"/>
                  </a:lnTo>
                  <a:cubicBezTo>
                    <a:pt x="12004" y="159"/>
                    <a:pt x="11846" y="1"/>
                    <a:pt x="11657" y="1"/>
                  </a:cubicBezTo>
                  <a:lnTo>
                    <a:pt x="10239" y="1"/>
                  </a:lnTo>
                  <a:cubicBezTo>
                    <a:pt x="10050" y="1"/>
                    <a:pt x="9893" y="159"/>
                    <a:pt x="9893" y="348"/>
                  </a:cubicBezTo>
                  <a:lnTo>
                    <a:pt x="9893" y="726"/>
                  </a:lnTo>
                  <a:lnTo>
                    <a:pt x="2111" y="726"/>
                  </a:lnTo>
                  <a:lnTo>
                    <a:pt x="2111" y="348"/>
                  </a:lnTo>
                  <a:cubicBezTo>
                    <a:pt x="2111" y="159"/>
                    <a:pt x="1985" y="1"/>
                    <a:pt x="17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78" name="Google Shape;10478;p85"/>
            <p:cNvSpPr/>
            <p:nvPr/>
          </p:nvSpPr>
          <p:spPr>
            <a:xfrm>
              <a:off x="-50054825" y="3603750"/>
              <a:ext cx="141800" cy="194575"/>
            </a:xfrm>
            <a:custGeom>
              <a:avLst/>
              <a:gdLst/>
              <a:ahLst/>
              <a:cxnLst/>
              <a:rect l="l" t="t" r="r" b="b"/>
              <a:pathLst>
                <a:path w="5672" h="7783" extrusionOk="0">
                  <a:moveTo>
                    <a:pt x="347" y="1"/>
                  </a:moveTo>
                  <a:cubicBezTo>
                    <a:pt x="158" y="1"/>
                    <a:pt x="0" y="158"/>
                    <a:pt x="0" y="347"/>
                  </a:cubicBezTo>
                  <a:lnTo>
                    <a:pt x="0" y="1765"/>
                  </a:lnTo>
                  <a:cubicBezTo>
                    <a:pt x="0" y="1873"/>
                    <a:pt x="74" y="1922"/>
                    <a:pt x="151" y="1922"/>
                  </a:cubicBezTo>
                  <a:cubicBezTo>
                    <a:pt x="186" y="1922"/>
                    <a:pt x="222" y="1911"/>
                    <a:pt x="252" y="1891"/>
                  </a:cubicBezTo>
                  <a:lnTo>
                    <a:pt x="725" y="1419"/>
                  </a:lnTo>
                  <a:lnTo>
                    <a:pt x="2143" y="1419"/>
                  </a:lnTo>
                  <a:lnTo>
                    <a:pt x="2143" y="7089"/>
                  </a:lnTo>
                  <a:lnTo>
                    <a:pt x="1670" y="7562"/>
                  </a:lnTo>
                  <a:cubicBezTo>
                    <a:pt x="1576" y="7625"/>
                    <a:pt x="1670" y="7782"/>
                    <a:pt x="1765" y="7782"/>
                  </a:cubicBezTo>
                  <a:lnTo>
                    <a:pt x="3907" y="7782"/>
                  </a:lnTo>
                  <a:cubicBezTo>
                    <a:pt x="4064" y="7782"/>
                    <a:pt x="4096" y="7625"/>
                    <a:pt x="4033" y="7562"/>
                  </a:cubicBezTo>
                  <a:lnTo>
                    <a:pt x="3560" y="7089"/>
                  </a:lnTo>
                  <a:lnTo>
                    <a:pt x="3560" y="1419"/>
                  </a:lnTo>
                  <a:lnTo>
                    <a:pt x="4978" y="1419"/>
                  </a:lnTo>
                  <a:lnTo>
                    <a:pt x="5451" y="1891"/>
                  </a:lnTo>
                  <a:cubicBezTo>
                    <a:pt x="5467" y="1908"/>
                    <a:pt x="5491" y="1916"/>
                    <a:pt x="5517" y="1916"/>
                  </a:cubicBezTo>
                  <a:cubicBezTo>
                    <a:pt x="5587" y="1916"/>
                    <a:pt x="5671" y="1857"/>
                    <a:pt x="5671" y="1765"/>
                  </a:cubicBezTo>
                  <a:lnTo>
                    <a:pt x="5671" y="347"/>
                  </a:lnTo>
                  <a:cubicBezTo>
                    <a:pt x="5671" y="158"/>
                    <a:pt x="5514" y="1"/>
                    <a:pt x="53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79" name="Google Shape;10479;p85"/>
          <p:cNvGrpSpPr/>
          <p:nvPr/>
        </p:nvGrpSpPr>
        <p:grpSpPr>
          <a:xfrm>
            <a:off x="1715048" y="3216245"/>
            <a:ext cx="473677" cy="473401"/>
            <a:chOff x="-50134375" y="3920575"/>
            <a:chExt cx="300100" cy="299925"/>
          </a:xfrm>
        </p:grpSpPr>
        <p:sp>
          <p:nvSpPr>
            <p:cNvPr id="10480" name="Google Shape;10480;p85"/>
            <p:cNvSpPr/>
            <p:nvPr/>
          </p:nvSpPr>
          <p:spPr>
            <a:xfrm>
              <a:off x="-49985525" y="3920575"/>
              <a:ext cx="151250" cy="151850"/>
            </a:xfrm>
            <a:custGeom>
              <a:avLst/>
              <a:gdLst/>
              <a:ahLst/>
              <a:cxnLst/>
              <a:rect l="l" t="t" r="r" b="b"/>
              <a:pathLst>
                <a:path w="6050" h="6074" extrusionOk="0">
                  <a:moveTo>
                    <a:pt x="1986" y="1"/>
                  </a:moveTo>
                  <a:cubicBezTo>
                    <a:pt x="1537" y="1"/>
                    <a:pt x="1088" y="166"/>
                    <a:pt x="757" y="497"/>
                  </a:cubicBezTo>
                  <a:lnTo>
                    <a:pt x="1" y="1284"/>
                  </a:lnTo>
                  <a:lnTo>
                    <a:pt x="4758" y="6073"/>
                  </a:lnTo>
                  <a:lnTo>
                    <a:pt x="5546" y="5317"/>
                  </a:lnTo>
                  <a:cubicBezTo>
                    <a:pt x="5861" y="5002"/>
                    <a:pt x="6050" y="4529"/>
                    <a:pt x="6050" y="4057"/>
                  </a:cubicBezTo>
                  <a:cubicBezTo>
                    <a:pt x="6050" y="3616"/>
                    <a:pt x="5861" y="3143"/>
                    <a:pt x="5546" y="2828"/>
                  </a:cubicBezTo>
                  <a:lnTo>
                    <a:pt x="3214" y="497"/>
                  </a:lnTo>
                  <a:cubicBezTo>
                    <a:pt x="2883" y="166"/>
                    <a:pt x="2434" y="1"/>
                    <a:pt x="198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81" name="Google Shape;10481;p85"/>
            <p:cNvSpPr/>
            <p:nvPr/>
          </p:nvSpPr>
          <p:spPr>
            <a:xfrm>
              <a:off x="-50134375" y="4069250"/>
              <a:ext cx="151250" cy="151250"/>
            </a:xfrm>
            <a:custGeom>
              <a:avLst/>
              <a:gdLst/>
              <a:ahLst/>
              <a:cxnLst/>
              <a:rect l="l" t="t" r="r" b="b"/>
              <a:pathLst>
                <a:path w="6050" h="6050" extrusionOk="0">
                  <a:moveTo>
                    <a:pt x="1292" y="0"/>
                  </a:moveTo>
                  <a:lnTo>
                    <a:pt x="504" y="756"/>
                  </a:lnTo>
                  <a:cubicBezTo>
                    <a:pt x="189" y="1071"/>
                    <a:pt x="0" y="1544"/>
                    <a:pt x="0" y="2016"/>
                  </a:cubicBezTo>
                  <a:cubicBezTo>
                    <a:pt x="0" y="2489"/>
                    <a:pt x="189" y="2899"/>
                    <a:pt x="504" y="3277"/>
                  </a:cubicBezTo>
                  <a:lnTo>
                    <a:pt x="2804" y="5545"/>
                  </a:lnTo>
                  <a:cubicBezTo>
                    <a:pt x="3119" y="5860"/>
                    <a:pt x="3592" y="6049"/>
                    <a:pt x="4064" y="6049"/>
                  </a:cubicBezTo>
                  <a:cubicBezTo>
                    <a:pt x="4537" y="6049"/>
                    <a:pt x="4947" y="5860"/>
                    <a:pt x="5325" y="5545"/>
                  </a:cubicBezTo>
                  <a:lnTo>
                    <a:pt x="6049" y="4757"/>
                  </a:lnTo>
                  <a:lnTo>
                    <a:pt x="129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82" name="Google Shape;10482;p85"/>
            <p:cNvSpPr/>
            <p:nvPr/>
          </p:nvSpPr>
          <p:spPr>
            <a:xfrm>
              <a:off x="-50090275" y="3964500"/>
              <a:ext cx="211100" cy="211100"/>
            </a:xfrm>
            <a:custGeom>
              <a:avLst/>
              <a:gdLst/>
              <a:ahLst/>
              <a:cxnLst/>
              <a:rect l="l" t="t" r="r" b="b"/>
              <a:pathLst>
                <a:path w="8444" h="8444" extrusionOk="0">
                  <a:moveTo>
                    <a:pt x="2446" y="4316"/>
                  </a:moveTo>
                  <a:cubicBezTo>
                    <a:pt x="2537" y="4316"/>
                    <a:pt x="2631" y="4348"/>
                    <a:pt x="2710" y="4411"/>
                  </a:cubicBezTo>
                  <a:lnTo>
                    <a:pt x="4033" y="5734"/>
                  </a:lnTo>
                  <a:cubicBezTo>
                    <a:pt x="4191" y="5828"/>
                    <a:pt x="4191" y="6080"/>
                    <a:pt x="4033" y="6238"/>
                  </a:cubicBezTo>
                  <a:cubicBezTo>
                    <a:pt x="3970" y="6301"/>
                    <a:pt x="3884" y="6332"/>
                    <a:pt x="3789" y="6332"/>
                  </a:cubicBezTo>
                  <a:cubicBezTo>
                    <a:pt x="3694" y="6332"/>
                    <a:pt x="3592" y="6301"/>
                    <a:pt x="3498" y="6238"/>
                  </a:cubicBezTo>
                  <a:lnTo>
                    <a:pt x="2206" y="4946"/>
                  </a:lnTo>
                  <a:cubicBezTo>
                    <a:pt x="2080" y="4820"/>
                    <a:pt x="2080" y="4568"/>
                    <a:pt x="2206" y="4411"/>
                  </a:cubicBezTo>
                  <a:cubicBezTo>
                    <a:pt x="2269" y="4348"/>
                    <a:pt x="2356" y="4316"/>
                    <a:pt x="2446" y="4316"/>
                  </a:cubicBezTo>
                  <a:close/>
                  <a:moveTo>
                    <a:pt x="3687" y="0"/>
                  </a:moveTo>
                  <a:lnTo>
                    <a:pt x="1" y="3686"/>
                  </a:lnTo>
                  <a:lnTo>
                    <a:pt x="4789" y="8443"/>
                  </a:lnTo>
                  <a:lnTo>
                    <a:pt x="8444" y="4789"/>
                  </a:lnTo>
                  <a:lnTo>
                    <a:pt x="368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83" name="Google Shape;10483;p85"/>
          <p:cNvGrpSpPr/>
          <p:nvPr/>
        </p:nvGrpSpPr>
        <p:grpSpPr>
          <a:xfrm>
            <a:off x="4662681" y="2079678"/>
            <a:ext cx="476164" cy="473677"/>
            <a:chOff x="-48262200" y="3200500"/>
            <a:chExt cx="301675" cy="300100"/>
          </a:xfrm>
        </p:grpSpPr>
        <p:sp>
          <p:nvSpPr>
            <p:cNvPr id="10484" name="Google Shape;10484;p85"/>
            <p:cNvSpPr/>
            <p:nvPr/>
          </p:nvSpPr>
          <p:spPr>
            <a:xfrm>
              <a:off x="-48191325" y="3288700"/>
              <a:ext cx="51225" cy="51225"/>
            </a:xfrm>
            <a:custGeom>
              <a:avLst/>
              <a:gdLst/>
              <a:ahLst/>
              <a:cxnLst/>
              <a:rect l="l" t="t" r="r" b="b"/>
              <a:pathLst>
                <a:path w="2049" h="2049" extrusionOk="0">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85" name="Google Shape;10485;p85"/>
            <p:cNvSpPr/>
            <p:nvPr/>
          </p:nvSpPr>
          <p:spPr>
            <a:xfrm>
              <a:off x="-48155875" y="3324150"/>
              <a:ext cx="15775" cy="15775"/>
            </a:xfrm>
            <a:custGeom>
              <a:avLst/>
              <a:gdLst/>
              <a:ahLst/>
              <a:cxnLst/>
              <a:rect l="l" t="t" r="r" b="b"/>
              <a:pathLst>
                <a:path w="631" h="631" extrusionOk="0">
                  <a:moveTo>
                    <a:pt x="1" y="1"/>
                  </a:moveTo>
                  <a:lnTo>
                    <a:pt x="1" y="631"/>
                  </a:lnTo>
                  <a:cubicBezTo>
                    <a:pt x="284" y="505"/>
                    <a:pt x="536" y="253"/>
                    <a:pt x="6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86" name="Google Shape;10486;p85"/>
            <p:cNvSpPr/>
            <p:nvPr/>
          </p:nvSpPr>
          <p:spPr>
            <a:xfrm>
              <a:off x="-48085775" y="3206000"/>
              <a:ext cx="47275" cy="47300"/>
            </a:xfrm>
            <a:custGeom>
              <a:avLst/>
              <a:gdLst/>
              <a:ahLst/>
              <a:cxnLst/>
              <a:rect l="l" t="t" r="r" b="b"/>
              <a:pathLst>
                <a:path w="1891" h="1892" extrusionOk="0">
                  <a:moveTo>
                    <a:pt x="1" y="1"/>
                  </a:moveTo>
                  <a:lnTo>
                    <a:pt x="1" y="1891"/>
                  </a:lnTo>
                  <a:lnTo>
                    <a:pt x="1891" y="1891"/>
                  </a:lnTo>
                  <a:lnTo>
                    <a:pt x="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87" name="Google Shape;10487;p85"/>
            <p:cNvSpPr/>
            <p:nvPr/>
          </p:nvSpPr>
          <p:spPr>
            <a:xfrm>
              <a:off x="-48262200" y="3200500"/>
              <a:ext cx="228425" cy="300100"/>
            </a:xfrm>
            <a:custGeom>
              <a:avLst/>
              <a:gdLst/>
              <a:ahLst/>
              <a:cxnLst/>
              <a:rect l="l" t="t" r="r" b="b"/>
              <a:pathLst>
                <a:path w="9137" h="12004" extrusionOk="0">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88" name="Google Shape;10488;p85"/>
            <p:cNvSpPr/>
            <p:nvPr/>
          </p:nvSpPr>
          <p:spPr>
            <a:xfrm>
              <a:off x="-48155075" y="3322575"/>
              <a:ext cx="52775" cy="53575"/>
            </a:xfrm>
            <a:custGeom>
              <a:avLst/>
              <a:gdLst/>
              <a:ahLst/>
              <a:cxnLst/>
              <a:rect l="l" t="t" r="r" b="b"/>
              <a:pathLst>
                <a:path w="2111" h="2143" extrusionOk="0">
                  <a:moveTo>
                    <a:pt x="1355" y="1"/>
                  </a:moveTo>
                  <a:cubicBezTo>
                    <a:pt x="1197" y="725"/>
                    <a:pt x="662" y="1261"/>
                    <a:pt x="0" y="1387"/>
                  </a:cubicBezTo>
                  <a:lnTo>
                    <a:pt x="0" y="2143"/>
                  </a:lnTo>
                  <a:lnTo>
                    <a:pt x="2111" y="2143"/>
                  </a:lnTo>
                  <a:lnTo>
                    <a:pt x="211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89" name="Google Shape;10489;p85"/>
            <p:cNvSpPr/>
            <p:nvPr/>
          </p:nvSpPr>
          <p:spPr>
            <a:xfrm>
              <a:off x="-48014100" y="3417100"/>
              <a:ext cx="53575" cy="18125"/>
            </a:xfrm>
            <a:custGeom>
              <a:avLst/>
              <a:gdLst/>
              <a:ahLst/>
              <a:cxnLst/>
              <a:rect l="l" t="t" r="r" b="b"/>
              <a:pathLst>
                <a:path w="2143" h="725" extrusionOk="0">
                  <a:moveTo>
                    <a:pt x="1" y="0"/>
                  </a:moveTo>
                  <a:lnTo>
                    <a:pt x="1" y="725"/>
                  </a:lnTo>
                  <a:lnTo>
                    <a:pt x="2143" y="725"/>
                  </a:lnTo>
                  <a:lnTo>
                    <a:pt x="214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90" name="Google Shape;10490;p85"/>
            <p:cNvSpPr/>
            <p:nvPr/>
          </p:nvSpPr>
          <p:spPr>
            <a:xfrm>
              <a:off x="-48014100" y="3289500"/>
              <a:ext cx="53575" cy="110300"/>
            </a:xfrm>
            <a:custGeom>
              <a:avLst/>
              <a:gdLst/>
              <a:ahLst/>
              <a:cxnLst/>
              <a:rect l="l" t="t" r="r" b="b"/>
              <a:pathLst>
                <a:path w="2143" h="4412" extrusionOk="0">
                  <a:moveTo>
                    <a:pt x="1" y="0"/>
                  </a:moveTo>
                  <a:lnTo>
                    <a:pt x="1" y="4411"/>
                  </a:lnTo>
                  <a:lnTo>
                    <a:pt x="2143" y="4411"/>
                  </a:lnTo>
                  <a:lnTo>
                    <a:pt x="214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91" name="Google Shape;10491;p85"/>
            <p:cNvSpPr/>
            <p:nvPr/>
          </p:nvSpPr>
          <p:spPr>
            <a:xfrm>
              <a:off x="-48014100" y="3451750"/>
              <a:ext cx="53575" cy="48075"/>
            </a:xfrm>
            <a:custGeom>
              <a:avLst/>
              <a:gdLst/>
              <a:ahLst/>
              <a:cxnLst/>
              <a:rect l="l" t="t" r="r" b="b"/>
              <a:pathLst>
                <a:path w="2143" h="1923" extrusionOk="0">
                  <a:moveTo>
                    <a:pt x="1" y="0"/>
                  </a:moveTo>
                  <a:lnTo>
                    <a:pt x="1" y="883"/>
                  </a:lnTo>
                  <a:cubicBezTo>
                    <a:pt x="1" y="1450"/>
                    <a:pt x="473" y="1922"/>
                    <a:pt x="1072" y="1922"/>
                  </a:cubicBezTo>
                  <a:cubicBezTo>
                    <a:pt x="1670" y="1922"/>
                    <a:pt x="2143" y="1450"/>
                    <a:pt x="2143" y="883"/>
                  </a:cubicBezTo>
                  <a:lnTo>
                    <a:pt x="214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92" name="Google Shape;10492;p85"/>
            <p:cNvSpPr/>
            <p:nvPr/>
          </p:nvSpPr>
          <p:spPr>
            <a:xfrm>
              <a:off x="-48011725" y="3220375"/>
              <a:ext cx="48050" cy="51025"/>
            </a:xfrm>
            <a:custGeom>
              <a:avLst/>
              <a:gdLst/>
              <a:ahLst/>
              <a:cxnLst/>
              <a:rect l="l" t="t" r="r" b="b"/>
              <a:pathLst>
                <a:path w="1922" h="2041" extrusionOk="0">
                  <a:moveTo>
                    <a:pt x="985" y="1"/>
                  </a:moveTo>
                  <a:cubicBezTo>
                    <a:pt x="843" y="1"/>
                    <a:pt x="693" y="72"/>
                    <a:pt x="630" y="213"/>
                  </a:cubicBezTo>
                  <a:lnTo>
                    <a:pt x="0" y="2041"/>
                  </a:lnTo>
                  <a:lnTo>
                    <a:pt x="1922" y="2041"/>
                  </a:lnTo>
                  <a:lnTo>
                    <a:pt x="1292" y="213"/>
                  </a:lnTo>
                  <a:cubicBezTo>
                    <a:pt x="1260" y="72"/>
                    <a:pt x="1126" y="1"/>
                    <a:pt x="98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93" name="Google Shape;10493;p85"/>
          <p:cNvGrpSpPr/>
          <p:nvPr/>
        </p:nvGrpSpPr>
        <p:grpSpPr>
          <a:xfrm>
            <a:off x="4701845" y="2662463"/>
            <a:ext cx="397836" cy="472692"/>
            <a:chOff x="-48233050" y="3569725"/>
            <a:chExt cx="252050" cy="299475"/>
          </a:xfrm>
        </p:grpSpPr>
        <p:sp>
          <p:nvSpPr>
            <p:cNvPr id="10494" name="Google Shape;10494;p85"/>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95" name="Google Shape;10495;p85"/>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96" name="Google Shape;10496;p85"/>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497" name="Google Shape;10497;p85"/>
          <p:cNvGrpSpPr/>
          <p:nvPr/>
        </p:nvGrpSpPr>
        <p:grpSpPr>
          <a:xfrm>
            <a:off x="4733531" y="3240788"/>
            <a:ext cx="334463" cy="477427"/>
            <a:chOff x="-48216525" y="3936125"/>
            <a:chExt cx="211900" cy="302475"/>
          </a:xfrm>
        </p:grpSpPr>
        <p:sp>
          <p:nvSpPr>
            <p:cNvPr id="10498" name="Google Shape;10498;p85"/>
            <p:cNvSpPr/>
            <p:nvPr/>
          </p:nvSpPr>
          <p:spPr>
            <a:xfrm>
              <a:off x="-48207850" y="3955825"/>
              <a:ext cx="105550" cy="158325"/>
            </a:xfrm>
            <a:custGeom>
              <a:avLst/>
              <a:gdLst/>
              <a:ahLst/>
              <a:cxnLst/>
              <a:rect l="l" t="t" r="r" b="b"/>
              <a:pathLst>
                <a:path w="4222" h="6333" extrusionOk="0">
                  <a:moveTo>
                    <a:pt x="2080" y="2080"/>
                  </a:moveTo>
                  <a:cubicBezTo>
                    <a:pt x="2300" y="2080"/>
                    <a:pt x="2458" y="2237"/>
                    <a:pt x="2458" y="2458"/>
                  </a:cubicBezTo>
                  <a:lnTo>
                    <a:pt x="2458" y="3151"/>
                  </a:lnTo>
                  <a:cubicBezTo>
                    <a:pt x="2458" y="3340"/>
                    <a:pt x="2300" y="3497"/>
                    <a:pt x="2080" y="3497"/>
                  </a:cubicBezTo>
                  <a:cubicBezTo>
                    <a:pt x="1891" y="3497"/>
                    <a:pt x="1733" y="3340"/>
                    <a:pt x="1733" y="3151"/>
                  </a:cubicBezTo>
                  <a:lnTo>
                    <a:pt x="1733" y="2458"/>
                  </a:lnTo>
                  <a:cubicBezTo>
                    <a:pt x="1733" y="2237"/>
                    <a:pt x="1891" y="2080"/>
                    <a:pt x="2080" y="2080"/>
                  </a:cubicBezTo>
                  <a:close/>
                  <a:moveTo>
                    <a:pt x="2080" y="4222"/>
                  </a:moveTo>
                  <a:cubicBezTo>
                    <a:pt x="2300" y="4222"/>
                    <a:pt x="2458" y="4380"/>
                    <a:pt x="2458" y="4569"/>
                  </a:cubicBezTo>
                  <a:lnTo>
                    <a:pt x="2458" y="5293"/>
                  </a:lnTo>
                  <a:cubicBezTo>
                    <a:pt x="2458" y="5482"/>
                    <a:pt x="2300" y="5640"/>
                    <a:pt x="2080" y="5640"/>
                  </a:cubicBezTo>
                  <a:cubicBezTo>
                    <a:pt x="1891" y="5640"/>
                    <a:pt x="1733" y="5482"/>
                    <a:pt x="1733" y="5293"/>
                  </a:cubicBezTo>
                  <a:lnTo>
                    <a:pt x="1733" y="4569"/>
                  </a:lnTo>
                  <a:cubicBezTo>
                    <a:pt x="1733" y="4380"/>
                    <a:pt x="1891" y="4222"/>
                    <a:pt x="2080" y="4222"/>
                  </a:cubicBezTo>
                  <a:close/>
                  <a:moveTo>
                    <a:pt x="2111" y="0"/>
                  </a:moveTo>
                  <a:cubicBezTo>
                    <a:pt x="1891" y="0"/>
                    <a:pt x="1733" y="158"/>
                    <a:pt x="1733" y="347"/>
                  </a:cubicBezTo>
                  <a:lnTo>
                    <a:pt x="1733" y="757"/>
                  </a:lnTo>
                  <a:cubicBezTo>
                    <a:pt x="1544" y="788"/>
                    <a:pt x="1355" y="914"/>
                    <a:pt x="1198" y="1072"/>
                  </a:cubicBezTo>
                  <a:lnTo>
                    <a:pt x="883" y="757"/>
                  </a:lnTo>
                  <a:cubicBezTo>
                    <a:pt x="820" y="694"/>
                    <a:pt x="733" y="662"/>
                    <a:pt x="642" y="662"/>
                  </a:cubicBezTo>
                  <a:cubicBezTo>
                    <a:pt x="552" y="662"/>
                    <a:pt x="457" y="694"/>
                    <a:pt x="378" y="757"/>
                  </a:cubicBezTo>
                  <a:cubicBezTo>
                    <a:pt x="252" y="883"/>
                    <a:pt x="252" y="1103"/>
                    <a:pt x="378" y="1261"/>
                  </a:cubicBezTo>
                  <a:lnTo>
                    <a:pt x="788" y="1702"/>
                  </a:lnTo>
                  <a:cubicBezTo>
                    <a:pt x="757" y="1859"/>
                    <a:pt x="725" y="2017"/>
                    <a:pt x="725" y="2174"/>
                  </a:cubicBezTo>
                  <a:lnTo>
                    <a:pt x="378" y="2174"/>
                  </a:lnTo>
                  <a:cubicBezTo>
                    <a:pt x="158" y="2174"/>
                    <a:pt x="0" y="2332"/>
                    <a:pt x="0" y="2521"/>
                  </a:cubicBezTo>
                  <a:cubicBezTo>
                    <a:pt x="0" y="2710"/>
                    <a:pt x="158" y="2867"/>
                    <a:pt x="378" y="2867"/>
                  </a:cubicBezTo>
                  <a:lnTo>
                    <a:pt x="725" y="2867"/>
                  </a:lnTo>
                  <a:lnTo>
                    <a:pt x="725" y="3592"/>
                  </a:lnTo>
                  <a:lnTo>
                    <a:pt x="378" y="3592"/>
                  </a:lnTo>
                  <a:cubicBezTo>
                    <a:pt x="158" y="3592"/>
                    <a:pt x="0" y="3750"/>
                    <a:pt x="0" y="3939"/>
                  </a:cubicBezTo>
                  <a:cubicBezTo>
                    <a:pt x="0" y="4128"/>
                    <a:pt x="158" y="4285"/>
                    <a:pt x="378" y="4285"/>
                  </a:cubicBezTo>
                  <a:lnTo>
                    <a:pt x="725" y="4285"/>
                  </a:lnTo>
                  <a:lnTo>
                    <a:pt x="725" y="5010"/>
                  </a:lnTo>
                  <a:lnTo>
                    <a:pt x="347" y="5010"/>
                  </a:lnTo>
                  <a:lnTo>
                    <a:pt x="347" y="4915"/>
                  </a:lnTo>
                  <a:cubicBezTo>
                    <a:pt x="158" y="4915"/>
                    <a:pt x="0" y="5073"/>
                    <a:pt x="0" y="5293"/>
                  </a:cubicBezTo>
                  <a:cubicBezTo>
                    <a:pt x="0" y="5482"/>
                    <a:pt x="158" y="5640"/>
                    <a:pt x="347" y="5640"/>
                  </a:cubicBezTo>
                  <a:lnTo>
                    <a:pt x="725" y="5640"/>
                  </a:lnTo>
                  <a:lnTo>
                    <a:pt x="725" y="6333"/>
                  </a:lnTo>
                  <a:lnTo>
                    <a:pt x="3497" y="6333"/>
                  </a:lnTo>
                  <a:lnTo>
                    <a:pt x="3497" y="5640"/>
                  </a:lnTo>
                  <a:lnTo>
                    <a:pt x="3876" y="5640"/>
                  </a:lnTo>
                  <a:cubicBezTo>
                    <a:pt x="4065" y="5640"/>
                    <a:pt x="4222" y="5482"/>
                    <a:pt x="4222" y="5293"/>
                  </a:cubicBezTo>
                  <a:cubicBezTo>
                    <a:pt x="4222" y="5073"/>
                    <a:pt x="4065" y="4915"/>
                    <a:pt x="3876" y="4915"/>
                  </a:cubicBezTo>
                  <a:lnTo>
                    <a:pt x="3497" y="4915"/>
                  </a:lnTo>
                  <a:lnTo>
                    <a:pt x="3497" y="4222"/>
                  </a:lnTo>
                  <a:lnTo>
                    <a:pt x="3876" y="4222"/>
                  </a:lnTo>
                  <a:cubicBezTo>
                    <a:pt x="4065" y="4222"/>
                    <a:pt x="4222" y="4065"/>
                    <a:pt x="4222" y="3876"/>
                  </a:cubicBezTo>
                  <a:cubicBezTo>
                    <a:pt x="4222" y="3655"/>
                    <a:pt x="4065" y="3497"/>
                    <a:pt x="3876" y="3497"/>
                  </a:cubicBezTo>
                  <a:lnTo>
                    <a:pt x="3497" y="3497"/>
                  </a:lnTo>
                  <a:lnTo>
                    <a:pt x="3497" y="2804"/>
                  </a:lnTo>
                  <a:lnTo>
                    <a:pt x="3876" y="2804"/>
                  </a:lnTo>
                  <a:cubicBezTo>
                    <a:pt x="4065" y="2804"/>
                    <a:pt x="4222" y="2647"/>
                    <a:pt x="4222" y="2458"/>
                  </a:cubicBezTo>
                  <a:cubicBezTo>
                    <a:pt x="4222" y="2237"/>
                    <a:pt x="4065" y="2080"/>
                    <a:pt x="3876" y="2080"/>
                  </a:cubicBezTo>
                  <a:lnTo>
                    <a:pt x="3497" y="2080"/>
                  </a:lnTo>
                  <a:cubicBezTo>
                    <a:pt x="3497" y="1418"/>
                    <a:pt x="3088" y="914"/>
                    <a:pt x="2458" y="757"/>
                  </a:cubicBezTo>
                  <a:lnTo>
                    <a:pt x="2458" y="347"/>
                  </a:lnTo>
                  <a:cubicBezTo>
                    <a:pt x="2458" y="158"/>
                    <a:pt x="2300" y="0"/>
                    <a:pt x="211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499" name="Google Shape;10499;p85"/>
            <p:cNvSpPr/>
            <p:nvPr/>
          </p:nvSpPr>
          <p:spPr>
            <a:xfrm>
              <a:off x="-48192100" y="4184225"/>
              <a:ext cx="163850" cy="54375"/>
            </a:xfrm>
            <a:custGeom>
              <a:avLst/>
              <a:gdLst/>
              <a:ahLst/>
              <a:cxnLst/>
              <a:rect l="l" t="t" r="r" b="b"/>
              <a:pathLst>
                <a:path w="6554" h="2175" extrusionOk="0">
                  <a:moveTo>
                    <a:pt x="0" y="1"/>
                  </a:moveTo>
                  <a:lnTo>
                    <a:pt x="442" y="1891"/>
                  </a:lnTo>
                  <a:cubicBezTo>
                    <a:pt x="473" y="2049"/>
                    <a:pt x="631" y="2175"/>
                    <a:pt x="788" y="2175"/>
                  </a:cubicBezTo>
                  <a:lnTo>
                    <a:pt x="5703" y="2175"/>
                  </a:lnTo>
                  <a:cubicBezTo>
                    <a:pt x="5860" y="2175"/>
                    <a:pt x="6018" y="2049"/>
                    <a:pt x="6081" y="1891"/>
                  </a:cubicBezTo>
                  <a:lnTo>
                    <a:pt x="655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00" name="Google Shape;10500;p85"/>
            <p:cNvSpPr/>
            <p:nvPr/>
          </p:nvSpPr>
          <p:spPr>
            <a:xfrm>
              <a:off x="-48216525" y="4131475"/>
              <a:ext cx="211900" cy="34675"/>
            </a:xfrm>
            <a:custGeom>
              <a:avLst/>
              <a:gdLst/>
              <a:ahLst/>
              <a:cxnLst/>
              <a:rect l="l" t="t" r="r" b="b"/>
              <a:pathLst>
                <a:path w="8476" h="1387" extrusionOk="0">
                  <a:moveTo>
                    <a:pt x="347" y="0"/>
                  </a:moveTo>
                  <a:cubicBezTo>
                    <a:pt x="158" y="0"/>
                    <a:pt x="1" y="126"/>
                    <a:pt x="1" y="347"/>
                  </a:cubicBezTo>
                  <a:cubicBezTo>
                    <a:pt x="1" y="914"/>
                    <a:pt x="473" y="1386"/>
                    <a:pt x="1072" y="1386"/>
                  </a:cubicBezTo>
                  <a:lnTo>
                    <a:pt x="7405" y="1386"/>
                  </a:lnTo>
                  <a:cubicBezTo>
                    <a:pt x="8003" y="1386"/>
                    <a:pt x="8476" y="914"/>
                    <a:pt x="8476" y="347"/>
                  </a:cubicBezTo>
                  <a:cubicBezTo>
                    <a:pt x="8413" y="158"/>
                    <a:pt x="8255" y="0"/>
                    <a:pt x="806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01" name="Google Shape;10501;p85"/>
            <p:cNvSpPr/>
            <p:nvPr/>
          </p:nvSpPr>
          <p:spPr>
            <a:xfrm>
              <a:off x="-48113350" y="3936125"/>
              <a:ext cx="98475" cy="178025"/>
            </a:xfrm>
            <a:custGeom>
              <a:avLst/>
              <a:gdLst/>
              <a:ahLst/>
              <a:cxnLst/>
              <a:rect l="l" t="t" r="r" b="b"/>
              <a:pathLst>
                <a:path w="3939" h="7121" extrusionOk="0">
                  <a:moveTo>
                    <a:pt x="1860" y="2175"/>
                  </a:moveTo>
                  <a:cubicBezTo>
                    <a:pt x="2049" y="2175"/>
                    <a:pt x="2206" y="2332"/>
                    <a:pt x="2206" y="2521"/>
                  </a:cubicBezTo>
                  <a:lnTo>
                    <a:pt x="2206" y="3246"/>
                  </a:lnTo>
                  <a:cubicBezTo>
                    <a:pt x="2206" y="3435"/>
                    <a:pt x="2049" y="3592"/>
                    <a:pt x="1860" y="3592"/>
                  </a:cubicBezTo>
                  <a:cubicBezTo>
                    <a:pt x="1671" y="3592"/>
                    <a:pt x="1513" y="3435"/>
                    <a:pt x="1513" y="3246"/>
                  </a:cubicBezTo>
                  <a:lnTo>
                    <a:pt x="1513" y="2521"/>
                  </a:lnTo>
                  <a:cubicBezTo>
                    <a:pt x="1513" y="2332"/>
                    <a:pt x="1671" y="2175"/>
                    <a:pt x="1860" y="2175"/>
                  </a:cubicBezTo>
                  <a:close/>
                  <a:moveTo>
                    <a:pt x="1860" y="4285"/>
                  </a:moveTo>
                  <a:cubicBezTo>
                    <a:pt x="2049" y="4285"/>
                    <a:pt x="2206" y="4443"/>
                    <a:pt x="2206" y="4632"/>
                  </a:cubicBezTo>
                  <a:lnTo>
                    <a:pt x="2206" y="5357"/>
                  </a:lnTo>
                  <a:cubicBezTo>
                    <a:pt x="2206" y="5546"/>
                    <a:pt x="2049" y="5703"/>
                    <a:pt x="1860" y="5703"/>
                  </a:cubicBezTo>
                  <a:cubicBezTo>
                    <a:pt x="1671" y="5703"/>
                    <a:pt x="1513" y="5546"/>
                    <a:pt x="1513" y="5357"/>
                  </a:cubicBezTo>
                  <a:lnTo>
                    <a:pt x="1513" y="4632"/>
                  </a:lnTo>
                  <a:cubicBezTo>
                    <a:pt x="1513" y="4443"/>
                    <a:pt x="1671" y="4285"/>
                    <a:pt x="1860" y="4285"/>
                  </a:cubicBezTo>
                  <a:close/>
                  <a:moveTo>
                    <a:pt x="1860" y="1"/>
                  </a:moveTo>
                  <a:cubicBezTo>
                    <a:pt x="1671" y="1"/>
                    <a:pt x="1513" y="158"/>
                    <a:pt x="1513" y="347"/>
                  </a:cubicBezTo>
                  <a:lnTo>
                    <a:pt x="1513" y="757"/>
                  </a:lnTo>
                  <a:cubicBezTo>
                    <a:pt x="1324" y="788"/>
                    <a:pt x="1104" y="914"/>
                    <a:pt x="946" y="1072"/>
                  </a:cubicBezTo>
                  <a:lnTo>
                    <a:pt x="631" y="757"/>
                  </a:lnTo>
                  <a:cubicBezTo>
                    <a:pt x="584" y="694"/>
                    <a:pt x="497" y="662"/>
                    <a:pt x="403" y="662"/>
                  </a:cubicBezTo>
                  <a:cubicBezTo>
                    <a:pt x="308" y="662"/>
                    <a:pt x="206" y="694"/>
                    <a:pt x="127" y="757"/>
                  </a:cubicBezTo>
                  <a:cubicBezTo>
                    <a:pt x="1" y="883"/>
                    <a:pt x="1" y="1104"/>
                    <a:pt x="127" y="1261"/>
                  </a:cubicBezTo>
                  <a:lnTo>
                    <a:pt x="505" y="1702"/>
                  </a:lnTo>
                  <a:cubicBezTo>
                    <a:pt x="474" y="1860"/>
                    <a:pt x="442" y="2017"/>
                    <a:pt x="442" y="2175"/>
                  </a:cubicBezTo>
                  <a:lnTo>
                    <a:pt x="442" y="2238"/>
                  </a:lnTo>
                  <a:cubicBezTo>
                    <a:pt x="820" y="2395"/>
                    <a:pt x="1135" y="2742"/>
                    <a:pt x="1135" y="3214"/>
                  </a:cubicBezTo>
                  <a:cubicBezTo>
                    <a:pt x="1135" y="3498"/>
                    <a:pt x="1041" y="3750"/>
                    <a:pt x="883" y="3939"/>
                  </a:cubicBezTo>
                  <a:cubicBezTo>
                    <a:pt x="1041" y="4128"/>
                    <a:pt x="1135" y="4380"/>
                    <a:pt x="1135" y="4632"/>
                  </a:cubicBezTo>
                  <a:cubicBezTo>
                    <a:pt x="1135" y="4916"/>
                    <a:pt x="1041" y="5168"/>
                    <a:pt x="883" y="5357"/>
                  </a:cubicBezTo>
                  <a:cubicBezTo>
                    <a:pt x="1041" y="5546"/>
                    <a:pt x="1135" y="5798"/>
                    <a:pt x="1135" y="6081"/>
                  </a:cubicBezTo>
                  <a:cubicBezTo>
                    <a:pt x="1135" y="6554"/>
                    <a:pt x="883" y="6932"/>
                    <a:pt x="442" y="7058"/>
                  </a:cubicBezTo>
                  <a:lnTo>
                    <a:pt x="442" y="7121"/>
                  </a:lnTo>
                  <a:lnTo>
                    <a:pt x="3246" y="7121"/>
                  </a:lnTo>
                  <a:lnTo>
                    <a:pt x="3246" y="5703"/>
                  </a:lnTo>
                  <a:lnTo>
                    <a:pt x="3593" y="5703"/>
                  </a:lnTo>
                  <a:cubicBezTo>
                    <a:pt x="3782" y="5703"/>
                    <a:pt x="3939" y="5546"/>
                    <a:pt x="3939" y="5357"/>
                  </a:cubicBezTo>
                  <a:cubicBezTo>
                    <a:pt x="3939" y="5168"/>
                    <a:pt x="3782" y="5010"/>
                    <a:pt x="3593" y="5010"/>
                  </a:cubicBezTo>
                  <a:lnTo>
                    <a:pt x="3246" y="5010"/>
                  </a:lnTo>
                  <a:lnTo>
                    <a:pt x="3246" y="4285"/>
                  </a:lnTo>
                  <a:lnTo>
                    <a:pt x="3593" y="4285"/>
                  </a:lnTo>
                  <a:cubicBezTo>
                    <a:pt x="3782" y="4285"/>
                    <a:pt x="3939" y="4128"/>
                    <a:pt x="3939" y="3939"/>
                  </a:cubicBezTo>
                  <a:cubicBezTo>
                    <a:pt x="3939" y="3750"/>
                    <a:pt x="3782" y="3592"/>
                    <a:pt x="3593" y="3592"/>
                  </a:cubicBezTo>
                  <a:lnTo>
                    <a:pt x="3246" y="3592"/>
                  </a:lnTo>
                  <a:lnTo>
                    <a:pt x="3246" y="2868"/>
                  </a:lnTo>
                  <a:lnTo>
                    <a:pt x="3593" y="2868"/>
                  </a:lnTo>
                  <a:cubicBezTo>
                    <a:pt x="3782" y="2868"/>
                    <a:pt x="3939" y="2710"/>
                    <a:pt x="3939" y="2521"/>
                  </a:cubicBezTo>
                  <a:cubicBezTo>
                    <a:pt x="3939" y="2332"/>
                    <a:pt x="3782" y="2175"/>
                    <a:pt x="3593" y="2175"/>
                  </a:cubicBezTo>
                  <a:lnTo>
                    <a:pt x="3246" y="2175"/>
                  </a:lnTo>
                  <a:cubicBezTo>
                    <a:pt x="3246" y="2017"/>
                    <a:pt x="3183" y="1860"/>
                    <a:pt x="3151" y="1702"/>
                  </a:cubicBezTo>
                  <a:lnTo>
                    <a:pt x="3593" y="1261"/>
                  </a:lnTo>
                  <a:cubicBezTo>
                    <a:pt x="3719" y="1135"/>
                    <a:pt x="3719" y="914"/>
                    <a:pt x="3593" y="757"/>
                  </a:cubicBezTo>
                  <a:cubicBezTo>
                    <a:pt x="3530" y="694"/>
                    <a:pt x="3443" y="662"/>
                    <a:pt x="3352" y="662"/>
                  </a:cubicBezTo>
                  <a:cubicBezTo>
                    <a:pt x="3262" y="662"/>
                    <a:pt x="3167" y="694"/>
                    <a:pt x="3088" y="757"/>
                  </a:cubicBezTo>
                  <a:lnTo>
                    <a:pt x="2773" y="1072"/>
                  </a:lnTo>
                  <a:cubicBezTo>
                    <a:pt x="2616" y="946"/>
                    <a:pt x="2427" y="820"/>
                    <a:pt x="2206" y="757"/>
                  </a:cubicBezTo>
                  <a:lnTo>
                    <a:pt x="2206" y="347"/>
                  </a:lnTo>
                  <a:cubicBezTo>
                    <a:pt x="2206" y="158"/>
                    <a:pt x="2049" y="1"/>
                    <a:pt x="186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02" name="Google Shape;10502;p85"/>
          <p:cNvGrpSpPr/>
          <p:nvPr/>
        </p:nvGrpSpPr>
        <p:grpSpPr>
          <a:xfrm>
            <a:off x="2941155" y="3874215"/>
            <a:ext cx="473677" cy="473717"/>
            <a:chOff x="-46410500" y="3201275"/>
            <a:chExt cx="300100" cy="300125"/>
          </a:xfrm>
        </p:grpSpPr>
        <p:sp>
          <p:nvSpPr>
            <p:cNvPr id="10503" name="Google Shape;10503;p85"/>
            <p:cNvSpPr/>
            <p:nvPr/>
          </p:nvSpPr>
          <p:spPr>
            <a:xfrm>
              <a:off x="-46358500" y="3201275"/>
              <a:ext cx="37825" cy="87450"/>
            </a:xfrm>
            <a:custGeom>
              <a:avLst/>
              <a:gdLst/>
              <a:ahLst/>
              <a:cxnLst/>
              <a:rect l="l" t="t" r="r" b="b"/>
              <a:pathLst>
                <a:path w="1513" h="3498" extrusionOk="0">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04" name="Google Shape;10504;p85"/>
            <p:cNvSpPr/>
            <p:nvPr/>
          </p:nvSpPr>
          <p:spPr>
            <a:xfrm>
              <a:off x="-46307325" y="3201275"/>
              <a:ext cx="38625" cy="88250"/>
            </a:xfrm>
            <a:custGeom>
              <a:avLst/>
              <a:gdLst/>
              <a:ahLst/>
              <a:cxnLst/>
              <a:rect l="l" t="t" r="r" b="b"/>
              <a:pathLst>
                <a:path w="1545" h="3530" extrusionOk="0">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05" name="Google Shape;10505;p85"/>
            <p:cNvSpPr/>
            <p:nvPr/>
          </p:nvSpPr>
          <p:spPr>
            <a:xfrm>
              <a:off x="-46253750" y="3201275"/>
              <a:ext cx="38600" cy="87450"/>
            </a:xfrm>
            <a:custGeom>
              <a:avLst/>
              <a:gdLst/>
              <a:ahLst/>
              <a:cxnLst/>
              <a:rect l="l" t="t" r="r" b="b"/>
              <a:pathLst>
                <a:path w="1544" h="3498" extrusionOk="0">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06" name="Google Shape;10506;p85"/>
            <p:cNvSpPr/>
            <p:nvPr/>
          </p:nvSpPr>
          <p:spPr>
            <a:xfrm>
              <a:off x="-46410500" y="3306025"/>
              <a:ext cx="300100" cy="141025"/>
            </a:xfrm>
            <a:custGeom>
              <a:avLst/>
              <a:gdLst/>
              <a:ahLst/>
              <a:cxnLst/>
              <a:rect l="l" t="t" r="r" b="b"/>
              <a:pathLst>
                <a:path w="12004" h="5641" extrusionOk="0">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07" name="Google Shape;10507;p85"/>
            <p:cNvSpPr/>
            <p:nvPr/>
          </p:nvSpPr>
          <p:spPr>
            <a:xfrm>
              <a:off x="-46401050" y="3465925"/>
              <a:ext cx="226075" cy="35475"/>
            </a:xfrm>
            <a:custGeom>
              <a:avLst/>
              <a:gdLst/>
              <a:ahLst/>
              <a:cxnLst/>
              <a:rect l="l" t="t" r="r" b="b"/>
              <a:pathLst>
                <a:path w="9043" h="1419" extrusionOk="0">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08" name="Google Shape;10508;p85"/>
          <p:cNvGrpSpPr/>
          <p:nvPr/>
        </p:nvGrpSpPr>
        <p:grpSpPr>
          <a:xfrm>
            <a:off x="2941155" y="4454790"/>
            <a:ext cx="473677" cy="474940"/>
            <a:chOff x="-46409700" y="3569100"/>
            <a:chExt cx="300100" cy="300900"/>
          </a:xfrm>
        </p:grpSpPr>
        <p:sp>
          <p:nvSpPr>
            <p:cNvPr id="10509" name="Google Shape;10509;p85"/>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10" name="Google Shape;10510;p85"/>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11" name="Google Shape;10511;p85"/>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12" name="Google Shape;10512;p85"/>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13" name="Google Shape;10513;p85"/>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14" name="Google Shape;10514;p85"/>
          <p:cNvGrpSpPr/>
          <p:nvPr/>
        </p:nvGrpSpPr>
        <p:grpSpPr>
          <a:xfrm>
            <a:off x="2924997" y="5035365"/>
            <a:ext cx="505996" cy="477427"/>
            <a:chOff x="-46422300" y="3936925"/>
            <a:chExt cx="320575" cy="302475"/>
          </a:xfrm>
        </p:grpSpPr>
        <p:sp>
          <p:nvSpPr>
            <p:cNvPr id="10515" name="Google Shape;10515;p85"/>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16" name="Google Shape;10516;p85"/>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17" name="Google Shape;10517;p85"/>
          <p:cNvGrpSpPr/>
          <p:nvPr/>
        </p:nvGrpSpPr>
        <p:grpSpPr>
          <a:xfrm>
            <a:off x="5295102" y="4441136"/>
            <a:ext cx="474940" cy="473677"/>
            <a:chOff x="-44914800" y="3560450"/>
            <a:chExt cx="300900" cy="300100"/>
          </a:xfrm>
        </p:grpSpPr>
        <p:sp>
          <p:nvSpPr>
            <p:cNvPr id="10518" name="Google Shape;10518;p85"/>
            <p:cNvSpPr/>
            <p:nvPr/>
          </p:nvSpPr>
          <p:spPr>
            <a:xfrm>
              <a:off x="-44914800" y="3560450"/>
              <a:ext cx="300900" cy="300100"/>
            </a:xfrm>
            <a:custGeom>
              <a:avLst/>
              <a:gdLst/>
              <a:ahLst/>
              <a:cxnLst/>
              <a:rect l="l" t="t" r="r" b="b"/>
              <a:pathLst>
                <a:path w="12036" h="12004" extrusionOk="0">
                  <a:moveTo>
                    <a:pt x="9893" y="1418"/>
                  </a:moveTo>
                  <a:lnTo>
                    <a:pt x="9893" y="1764"/>
                  </a:lnTo>
                  <a:cubicBezTo>
                    <a:pt x="9893" y="1953"/>
                    <a:pt x="10051" y="2111"/>
                    <a:pt x="10240" y="2111"/>
                  </a:cubicBezTo>
                  <a:lnTo>
                    <a:pt x="10618" y="2111"/>
                  </a:lnTo>
                  <a:lnTo>
                    <a:pt x="10618" y="9924"/>
                  </a:lnTo>
                  <a:lnTo>
                    <a:pt x="10240" y="9924"/>
                  </a:lnTo>
                  <a:cubicBezTo>
                    <a:pt x="10051" y="9924"/>
                    <a:pt x="9893" y="10082"/>
                    <a:pt x="9893" y="10271"/>
                  </a:cubicBezTo>
                  <a:lnTo>
                    <a:pt x="9893" y="10617"/>
                  </a:lnTo>
                  <a:lnTo>
                    <a:pt x="2143" y="10617"/>
                  </a:lnTo>
                  <a:lnTo>
                    <a:pt x="2143" y="10271"/>
                  </a:lnTo>
                  <a:cubicBezTo>
                    <a:pt x="2143" y="10082"/>
                    <a:pt x="1985" y="9924"/>
                    <a:pt x="1796" y="9924"/>
                  </a:cubicBezTo>
                  <a:lnTo>
                    <a:pt x="1450" y="9924"/>
                  </a:lnTo>
                  <a:lnTo>
                    <a:pt x="1450" y="2142"/>
                  </a:lnTo>
                  <a:lnTo>
                    <a:pt x="1796" y="2142"/>
                  </a:lnTo>
                  <a:cubicBezTo>
                    <a:pt x="1985" y="2142"/>
                    <a:pt x="2143" y="1985"/>
                    <a:pt x="2143" y="1796"/>
                  </a:cubicBezTo>
                  <a:lnTo>
                    <a:pt x="2143" y="1418"/>
                  </a:lnTo>
                  <a:close/>
                  <a:moveTo>
                    <a:pt x="379" y="0"/>
                  </a:moveTo>
                  <a:cubicBezTo>
                    <a:pt x="158" y="0"/>
                    <a:pt x="1" y="158"/>
                    <a:pt x="1" y="347"/>
                  </a:cubicBezTo>
                  <a:lnTo>
                    <a:pt x="1" y="1764"/>
                  </a:lnTo>
                  <a:cubicBezTo>
                    <a:pt x="1" y="1953"/>
                    <a:pt x="158" y="2111"/>
                    <a:pt x="379" y="2111"/>
                  </a:cubicBezTo>
                  <a:lnTo>
                    <a:pt x="725" y="2111"/>
                  </a:lnTo>
                  <a:lnTo>
                    <a:pt x="725" y="9861"/>
                  </a:lnTo>
                  <a:lnTo>
                    <a:pt x="379" y="9861"/>
                  </a:lnTo>
                  <a:cubicBezTo>
                    <a:pt x="158" y="9861"/>
                    <a:pt x="1" y="10019"/>
                    <a:pt x="1" y="10208"/>
                  </a:cubicBezTo>
                  <a:lnTo>
                    <a:pt x="1" y="11657"/>
                  </a:lnTo>
                  <a:cubicBezTo>
                    <a:pt x="1" y="11846"/>
                    <a:pt x="158" y="12003"/>
                    <a:pt x="379" y="12003"/>
                  </a:cubicBezTo>
                  <a:lnTo>
                    <a:pt x="1796" y="12003"/>
                  </a:lnTo>
                  <a:cubicBezTo>
                    <a:pt x="1985" y="12003"/>
                    <a:pt x="2143" y="11846"/>
                    <a:pt x="2143" y="11657"/>
                  </a:cubicBezTo>
                  <a:lnTo>
                    <a:pt x="2143" y="11279"/>
                  </a:lnTo>
                  <a:lnTo>
                    <a:pt x="9893" y="11279"/>
                  </a:lnTo>
                  <a:lnTo>
                    <a:pt x="9893" y="11657"/>
                  </a:lnTo>
                  <a:cubicBezTo>
                    <a:pt x="9893" y="11846"/>
                    <a:pt x="10051" y="12003"/>
                    <a:pt x="10240" y="12003"/>
                  </a:cubicBezTo>
                  <a:lnTo>
                    <a:pt x="11657" y="12003"/>
                  </a:lnTo>
                  <a:cubicBezTo>
                    <a:pt x="11878" y="12003"/>
                    <a:pt x="12036" y="11846"/>
                    <a:pt x="12036" y="11657"/>
                  </a:cubicBezTo>
                  <a:lnTo>
                    <a:pt x="12036" y="10208"/>
                  </a:lnTo>
                  <a:cubicBezTo>
                    <a:pt x="12036" y="10019"/>
                    <a:pt x="11878" y="9861"/>
                    <a:pt x="11657" y="9861"/>
                  </a:cubicBezTo>
                  <a:lnTo>
                    <a:pt x="11311" y="9861"/>
                  </a:lnTo>
                  <a:lnTo>
                    <a:pt x="11311" y="2111"/>
                  </a:lnTo>
                  <a:lnTo>
                    <a:pt x="11657" y="2111"/>
                  </a:lnTo>
                  <a:cubicBezTo>
                    <a:pt x="11878" y="2111"/>
                    <a:pt x="12036" y="1953"/>
                    <a:pt x="12036" y="1764"/>
                  </a:cubicBezTo>
                  <a:lnTo>
                    <a:pt x="12036" y="347"/>
                  </a:lnTo>
                  <a:cubicBezTo>
                    <a:pt x="12036" y="158"/>
                    <a:pt x="11878" y="0"/>
                    <a:pt x="11657" y="0"/>
                  </a:cubicBezTo>
                  <a:lnTo>
                    <a:pt x="10240" y="0"/>
                  </a:lnTo>
                  <a:cubicBezTo>
                    <a:pt x="10051" y="0"/>
                    <a:pt x="9893" y="158"/>
                    <a:pt x="9893" y="347"/>
                  </a:cubicBezTo>
                  <a:lnTo>
                    <a:pt x="9893" y="693"/>
                  </a:lnTo>
                  <a:lnTo>
                    <a:pt x="2143" y="693"/>
                  </a:lnTo>
                  <a:lnTo>
                    <a:pt x="2143" y="347"/>
                  </a:lnTo>
                  <a:cubicBezTo>
                    <a:pt x="2143" y="158"/>
                    <a:pt x="1985" y="0"/>
                    <a:pt x="17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19" name="Google Shape;10519;p85"/>
            <p:cNvSpPr/>
            <p:nvPr/>
          </p:nvSpPr>
          <p:spPr>
            <a:xfrm>
              <a:off x="-44861250" y="3632100"/>
              <a:ext cx="193800" cy="146525"/>
            </a:xfrm>
            <a:custGeom>
              <a:avLst/>
              <a:gdLst/>
              <a:ahLst/>
              <a:cxnLst/>
              <a:rect l="l" t="t" r="r" b="b"/>
              <a:pathLst>
                <a:path w="7752" h="5861" extrusionOk="0">
                  <a:moveTo>
                    <a:pt x="3845" y="1009"/>
                  </a:moveTo>
                  <a:cubicBezTo>
                    <a:pt x="4443" y="1009"/>
                    <a:pt x="4916" y="1482"/>
                    <a:pt x="4916" y="2080"/>
                  </a:cubicBezTo>
                  <a:cubicBezTo>
                    <a:pt x="4916" y="2679"/>
                    <a:pt x="4443" y="3151"/>
                    <a:pt x="3845" y="3151"/>
                  </a:cubicBezTo>
                  <a:cubicBezTo>
                    <a:pt x="3277" y="3151"/>
                    <a:pt x="2805" y="2679"/>
                    <a:pt x="2805" y="2080"/>
                  </a:cubicBezTo>
                  <a:cubicBezTo>
                    <a:pt x="2805" y="1482"/>
                    <a:pt x="3277" y="1009"/>
                    <a:pt x="3845" y="1009"/>
                  </a:cubicBezTo>
                  <a:close/>
                  <a:moveTo>
                    <a:pt x="348" y="1"/>
                  </a:moveTo>
                  <a:cubicBezTo>
                    <a:pt x="158" y="1"/>
                    <a:pt x="1" y="159"/>
                    <a:pt x="1" y="348"/>
                  </a:cubicBezTo>
                  <a:lnTo>
                    <a:pt x="1" y="5829"/>
                  </a:lnTo>
                  <a:lnTo>
                    <a:pt x="2206" y="3624"/>
                  </a:lnTo>
                  <a:cubicBezTo>
                    <a:pt x="2269" y="3561"/>
                    <a:pt x="2356" y="3530"/>
                    <a:pt x="2447" y="3530"/>
                  </a:cubicBezTo>
                  <a:cubicBezTo>
                    <a:pt x="2537" y="3530"/>
                    <a:pt x="2632" y="3561"/>
                    <a:pt x="2710" y="3624"/>
                  </a:cubicBezTo>
                  <a:lnTo>
                    <a:pt x="3939" y="4821"/>
                  </a:lnTo>
                  <a:lnTo>
                    <a:pt x="5042" y="3656"/>
                  </a:lnTo>
                  <a:cubicBezTo>
                    <a:pt x="5136" y="3561"/>
                    <a:pt x="5199" y="3530"/>
                    <a:pt x="5294" y="3530"/>
                  </a:cubicBezTo>
                  <a:cubicBezTo>
                    <a:pt x="5388" y="3530"/>
                    <a:pt x="5483" y="3561"/>
                    <a:pt x="5546" y="3656"/>
                  </a:cubicBezTo>
                  <a:lnTo>
                    <a:pt x="7751" y="5861"/>
                  </a:lnTo>
                  <a:lnTo>
                    <a:pt x="7751" y="379"/>
                  </a:lnTo>
                  <a:cubicBezTo>
                    <a:pt x="7720" y="159"/>
                    <a:pt x="7562" y="1"/>
                    <a:pt x="737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20" name="Google Shape;10520;p85"/>
            <p:cNvSpPr/>
            <p:nvPr/>
          </p:nvSpPr>
          <p:spPr>
            <a:xfrm>
              <a:off x="-44773800" y="3675425"/>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21" name="Google Shape;10521;p85"/>
            <p:cNvSpPr/>
            <p:nvPr/>
          </p:nvSpPr>
          <p:spPr>
            <a:xfrm>
              <a:off x="-44750975" y="3741600"/>
              <a:ext cx="70900" cy="48050"/>
            </a:xfrm>
            <a:custGeom>
              <a:avLst/>
              <a:gdLst/>
              <a:ahLst/>
              <a:cxnLst/>
              <a:rect l="l" t="t" r="r" b="b"/>
              <a:pathLst>
                <a:path w="2836" h="1922" extrusionOk="0">
                  <a:moveTo>
                    <a:pt x="883" y="0"/>
                  </a:moveTo>
                  <a:lnTo>
                    <a:pt x="1" y="945"/>
                  </a:lnTo>
                  <a:lnTo>
                    <a:pt x="1009" y="1922"/>
                  </a:lnTo>
                  <a:lnTo>
                    <a:pt x="2836" y="1922"/>
                  </a:lnTo>
                  <a:lnTo>
                    <a:pt x="88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22" name="Google Shape;10522;p85"/>
            <p:cNvSpPr/>
            <p:nvPr/>
          </p:nvSpPr>
          <p:spPr>
            <a:xfrm>
              <a:off x="-44848625" y="3740025"/>
              <a:ext cx="97675" cy="49625"/>
            </a:xfrm>
            <a:custGeom>
              <a:avLst/>
              <a:gdLst/>
              <a:ahLst/>
              <a:cxnLst/>
              <a:rect l="l" t="t" r="r" b="b"/>
              <a:pathLst>
                <a:path w="3907" h="1985" extrusionOk="0">
                  <a:moveTo>
                    <a:pt x="1985" y="0"/>
                  </a:moveTo>
                  <a:lnTo>
                    <a:pt x="0" y="1985"/>
                  </a:lnTo>
                  <a:lnTo>
                    <a:pt x="3907" y="1985"/>
                  </a:lnTo>
                  <a:lnTo>
                    <a:pt x="198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23" name="Google Shape;10523;p85"/>
          <p:cNvGrpSpPr/>
          <p:nvPr/>
        </p:nvGrpSpPr>
        <p:grpSpPr>
          <a:xfrm>
            <a:off x="2301838" y="2052648"/>
            <a:ext cx="472415" cy="472139"/>
            <a:chOff x="-49764975" y="3183375"/>
            <a:chExt cx="299300" cy="299125"/>
          </a:xfrm>
        </p:grpSpPr>
        <p:sp>
          <p:nvSpPr>
            <p:cNvPr id="10524" name="Google Shape;10524;p85"/>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25" name="Google Shape;10525;p85"/>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26" name="Google Shape;10526;p85"/>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27" name="Google Shape;10527;p85"/>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28" name="Google Shape;10528;p85"/>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29" name="Google Shape;10529;p85"/>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30" name="Google Shape;10530;p85"/>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31" name="Google Shape;10531;p85"/>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32" name="Google Shape;10532;p85"/>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33" name="Google Shape;10533;p85"/>
          <p:cNvGrpSpPr/>
          <p:nvPr/>
        </p:nvGrpSpPr>
        <p:grpSpPr>
          <a:xfrm>
            <a:off x="2301838" y="2633264"/>
            <a:ext cx="472415" cy="474545"/>
            <a:chOff x="-49764975" y="3551225"/>
            <a:chExt cx="299300" cy="300650"/>
          </a:xfrm>
        </p:grpSpPr>
        <p:sp>
          <p:nvSpPr>
            <p:cNvPr id="10534" name="Google Shape;10534;p85"/>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35" name="Google Shape;10535;p85"/>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36" name="Google Shape;10536;p85"/>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37" name="Google Shape;10537;p85"/>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38" name="Google Shape;10538;p85"/>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39" name="Google Shape;10539;p85"/>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40" name="Google Shape;10540;p85"/>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41" name="Google Shape;10541;p85"/>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42" name="Google Shape;10542;p85"/>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43" name="Google Shape;10543;p85"/>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44" name="Google Shape;10544;p85"/>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45" name="Google Shape;10545;p85"/>
          <p:cNvGrpSpPr/>
          <p:nvPr/>
        </p:nvGrpSpPr>
        <p:grpSpPr>
          <a:xfrm>
            <a:off x="2298721" y="3215614"/>
            <a:ext cx="478649" cy="474033"/>
            <a:chOff x="-49766550" y="3920175"/>
            <a:chExt cx="303250" cy="300325"/>
          </a:xfrm>
        </p:grpSpPr>
        <p:sp>
          <p:nvSpPr>
            <p:cNvPr id="10546" name="Google Shape;10546;p85"/>
            <p:cNvSpPr/>
            <p:nvPr/>
          </p:nvSpPr>
          <p:spPr>
            <a:xfrm>
              <a:off x="-49764975" y="3920175"/>
              <a:ext cx="228425" cy="89225"/>
            </a:xfrm>
            <a:custGeom>
              <a:avLst/>
              <a:gdLst/>
              <a:ahLst/>
              <a:cxnLst/>
              <a:rect l="l" t="t" r="r" b="b"/>
              <a:pathLst>
                <a:path w="9137" h="3569" extrusionOk="0">
                  <a:moveTo>
                    <a:pt x="4568" y="1"/>
                  </a:moveTo>
                  <a:cubicBezTo>
                    <a:pt x="2284" y="1"/>
                    <a:pt x="0" y="592"/>
                    <a:pt x="0" y="1773"/>
                  </a:cubicBezTo>
                  <a:cubicBezTo>
                    <a:pt x="0" y="2970"/>
                    <a:pt x="2300" y="3569"/>
                    <a:pt x="4568" y="3569"/>
                  </a:cubicBezTo>
                  <a:cubicBezTo>
                    <a:pt x="6837" y="3569"/>
                    <a:pt x="9137" y="2970"/>
                    <a:pt x="9137" y="1773"/>
                  </a:cubicBezTo>
                  <a:cubicBezTo>
                    <a:pt x="9137" y="592"/>
                    <a:pt x="6852" y="1"/>
                    <a:pt x="456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47" name="Google Shape;10547;p85"/>
            <p:cNvSpPr/>
            <p:nvPr/>
          </p:nvSpPr>
          <p:spPr>
            <a:xfrm>
              <a:off x="-49764975" y="3998350"/>
              <a:ext cx="141775" cy="115800"/>
            </a:xfrm>
            <a:custGeom>
              <a:avLst/>
              <a:gdLst/>
              <a:ahLst/>
              <a:cxnLst/>
              <a:rect l="l" t="t" r="r" b="b"/>
              <a:pathLst>
                <a:path w="5671" h="4632" extrusionOk="0">
                  <a:moveTo>
                    <a:pt x="0" y="1"/>
                  </a:moveTo>
                  <a:lnTo>
                    <a:pt x="0" y="3939"/>
                  </a:lnTo>
                  <a:cubicBezTo>
                    <a:pt x="0" y="4317"/>
                    <a:pt x="315" y="4632"/>
                    <a:pt x="693" y="4632"/>
                  </a:cubicBezTo>
                  <a:cubicBezTo>
                    <a:pt x="1103" y="4632"/>
                    <a:pt x="1418" y="4317"/>
                    <a:pt x="1418" y="3939"/>
                  </a:cubicBezTo>
                  <a:lnTo>
                    <a:pt x="1418" y="2868"/>
                  </a:lnTo>
                  <a:cubicBezTo>
                    <a:pt x="1418" y="2269"/>
                    <a:pt x="1890" y="1796"/>
                    <a:pt x="2457" y="1796"/>
                  </a:cubicBezTo>
                  <a:cubicBezTo>
                    <a:pt x="3056" y="1796"/>
                    <a:pt x="3529" y="2269"/>
                    <a:pt x="3529" y="2868"/>
                  </a:cubicBezTo>
                  <a:lnTo>
                    <a:pt x="3529" y="3592"/>
                  </a:lnTo>
                  <a:cubicBezTo>
                    <a:pt x="3529" y="3781"/>
                    <a:pt x="3686" y="3939"/>
                    <a:pt x="3875" y="3939"/>
                  </a:cubicBezTo>
                  <a:cubicBezTo>
                    <a:pt x="4096" y="3939"/>
                    <a:pt x="4253" y="3781"/>
                    <a:pt x="4253" y="3592"/>
                  </a:cubicBezTo>
                  <a:lnTo>
                    <a:pt x="4253" y="2868"/>
                  </a:lnTo>
                  <a:cubicBezTo>
                    <a:pt x="4253" y="2427"/>
                    <a:pt x="4568" y="1954"/>
                    <a:pt x="5041" y="1828"/>
                  </a:cubicBezTo>
                  <a:cubicBezTo>
                    <a:pt x="5104" y="1796"/>
                    <a:pt x="5198" y="1796"/>
                    <a:pt x="5293" y="1796"/>
                  </a:cubicBezTo>
                  <a:cubicBezTo>
                    <a:pt x="5513" y="1796"/>
                    <a:pt x="5671" y="1639"/>
                    <a:pt x="5671" y="1450"/>
                  </a:cubicBezTo>
                  <a:lnTo>
                    <a:pt x="5671" y="1040"/>
                  </a:lnTo>
                  <a:cubicBezTo>
                    <a:pt x="5293" y="1103"/>
                    <a:pt x="4946" y="1103"/>
                    <a:pt x="4600" y="1103"/>
                  </a:cubicBezTo>
                  <a:cubicBezTo>
                    <a:pt x="2899" y="1103"/>
                    <a:pt x="1008" y="788"/>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48" name="Google Shape;10548;p85"/>
            <p:cNvSpPr/>
            <p:nvPr/>
          </p:nvSpPr>
          <p:spPr>
            <a:xfrm>
              <a:off x="-49627150" y="3996000"/>
              <a:ext cx="163850" cy="148100"/>
            </a:xfrm>
            <a:custGeom>
              <a:avLst/>
              <a:gdLst/>
              <a:ahLst/>
              <a:cxnLst/>
              <a:rect l="l" t="t" r="r" b="b"/>
              <a:pathLst>
                <a:path w="6554" h="5924" extrusionOk="0">
                  <a:moveTo>
                    <a:pt x="3655" y="725"/>
                  </a:moveTo>
                  <a:cubicBezTo>
                    <a:pt x="4348" y="1040"/>
                    <a:pt x="5041" y="1544"/>
                    <a:pt x="5451" y="2206"/>
                  </a:cubicBezTo>
                  <a:cubicBezTo>
                    <a:pt x="5766" y="2678"/>
                    <a:pt x="5860" y="3308"/>
                    <a:pt x="5671" y="3875"/>
                  </a:cubicBezTo>
                  <a:cubicBezTo>
                    <a:pt x="5451" y="4411"/>
                    <a:pt x="5041" y="4852"/>
                    <a:pt x="4443" y="5041"/>
                  </a:cubicBezTo>
                  <a:cubicBezTo>
                    <a:pt x="4171" y="5132"/>
                    <a:pt x="3899" y="5193"/>
                    <a:pt x="3655" y="5198"/>
                  </a:cubicBezTo>
                  <a:lnTo>
                    <a:pt x="3655" y="5198"/>
                  </a:lnTo>
                  <a:lnTo>
                    <a:pt x="3655" y="725"/>
                  </a:lnTo>
                  <a:close/>
                  <a:moveTo>
                    <a:pt x="3718" y="0"/>
                  </a:moveTo>
                  <a:cubicBezTo>
                    <a:pt x="3088" y="599"/>
                    <a:pt x="1985" y="914"/>
                    <a:pt x="820" y="1071"/>
                  </a:cubicBezTo>
                  <a:lnTo>
                    <a:pt x="820" y="1544"/>
                  </a:lnTo>
                  <a:cubicBezTo>
                    <a:pt x="820" y="2048"/>
                    <a:pt x="473" y="2489"/>
                    <a:pt x="0" y="2584"/>
                  </a:cubicBezTo>
                  <a:lnTo>
                    <a:pt x="1009" y="3938"/>
                  </a:lnTo>
                  <a:cubicBezTo>
                    <a:pt x="1619" y="4793"/>
                    <a:pt x="2554" y="5263"/>
                    <a:pt x="3557" y="5263"/>
                  </a:cubicBezTo>
                  <a:cubicBezTo>
                    <a:pt x="3579" y="5263"/>
                    <a:pt x="3601" y="5263"/>
                    <a:pt x="3624" y="5262"/>
                  </a:cubicBezTo>
                  <a:lnTo>
                    <a:pt x="3624" y="5262"/>
                  </a:lnTo>
                  <a:lnTo>
                    <a:pt x="3624" y="5923"/>
                  </a:lnTo>
                  <a:cubicBezTo>
                    <a:pt x="3970" y="5923"/>
                    <a:pt x="4317" y="5829"/>
                    <a:pt x="4632" y="5734"/>
                  </a:cubicBezTo>
                  <a:cubicBezTo>
                    <a:pt x="5419" y="5451"/>
                    <a:pt x="6018" y="4852"/>
                    <a:pt x="6301" y="4096"/>
                  </a:cubicBezTo>
                  <a:cubicBezTo>
                    <a:pt x="6553" y="3371"/>
                    <a:pt x="6459" y="2521"/>
                    <a:pt x="6018" y="1859"/>
                  </a:cubicBezTo>
                  <a:cubicBezTo>
                    <a:pt x="5451" y="1040"/>
                    <a:pt x="4632" y="410"/>
                    <a:pt x="371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49" name="Google Shape;10549;p85"/>
            <p:cNvSpPr/>
            <p:nvPr/>
          </p:nvSpPr>
          <p:spPr>
            <a:xfrm>
              <a:off x="-49766550" y="4061375"/>
              <a:ext cx="230000" cy="159125"/>
            </a:xfrm>
            <a:custGeom>
              <a:avLst/>
              <a:gdLst/>
              <a:ahLst/>
              <a:cxnLst/>
              <a:rect l="l" t="t" r="r" b="b"/>
              <a:pathLst>
                <a:path w="9200" h="6365" extrusionOk="0">
                  <a:moveTo>
                    <a:pt x="2489" y="0"/>
                  </a:moveTo>
                  <a:cubicBezTo>
                    <a:pt x="2300" y="0"/>
                    <a:pt x="2142" y="158"/>
                    <a:pt x="2142" y="347"/>
                  </a:cubicBezTo>
                  <a:lnTo>
                    <a:pt x="2142" y="1418"/>
                  </a:lnTo>
                  <a:cubicBezTo>
                    <a:pt x="2142" y="2205"/>
                    <a:pt x="1481" y="2836"/>
                    <a:pt x="725" y="2836"/>
                  </a:cubicBezTo>
                  <a:cubicBezTo>
                    <a:pt x="441" y="2836"/>
                    <a:pt x="221" y="2741"/>
                    <a:pt x="0" y="2647"/>
                  </a:cubicBezTo>
                  <a:lnTo>
                    <a:pt x="0" y="4600"/>
                  </a:lnTo>
                  <a:cubicBezTo>
                    <a:pt x="0" y="5734"/>
                    <a:pt x="2331" y="6364"/>
                    <a:pt x="4631" y="6364"/>
                  </a:cubicBezTo>
                  <a:cubicBezTo>
                    <a:pt x="6900" y="6364"/>
                    <a:pt x="9200" y="5797"/>
                    <a:pt x="9200" y="4600"/>
                  </a:cubicBezTo>
                  <a:lnTo>
                    <a:pt x="9200" y="3340"/>
                  </a:lnTo>
                  <a:cubicBezTo>
                    <a:pt x="9121" y="3353"/>
                    <a:pt x="9033" y="3360"/>
                    <a:pt x="8938" y="3360"/>
                  </a:cubicBezTo>
                  <a:cubicBezTo>
                    <a:pt x="8153" y="3360"/>
                    <a:pt x="6857" y="2888"/>
                    <a:pt x="5986" y="1764"/>
                  </a:cubicBezTo>
                  <a:lnTo>
                    <a:pt x="4978" y="378"/>
                  </a:lnTo>
                  <a:lnTo>
                    <a:pt x="4978" y="1071"/>
                  </a:lnTo>
                  <a:cubicBezTo>
                    <a:pt x="4978" y="1638"/>
                    <a:pt x="4505" y="2111"/>
                    <a:pt x="3907" y="2111"/>
                  </a:cubicBezTo>
                  <a:cubicBezTo>
                    <a:pt x="3308" y="2111"/>
                    <a:pt x="2836" y="1638"/>
                    <a:pt x="2836" y="1071"/>
                  </a:cubicBezTo>
                  <a:lnTo>
                    <a:pt x="2836" y="347"/>
                  </a:lnTo>
                  <a:cubicBezTo>
                    <a:pt x="2836" y="158"/>
                    <a:pt x="2678" y="0"/>
                    <a:pt x="248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50" name="Google Shape;10550;p85"/>
          <p:cNvGrpSpPr/>
          <p:nvPr/>
        </p:nvGrpSpPr>
        <p:grpSpPr>
          <a:xfrm>
            <a:off x="5252762" y="2079678"/>
            <a:ext cx="476164" cy="472455"/>
            <a:chOff x="-47892800" y="3200500"/>
            <a:chExt cx="301675" cy="299325"/>
          </a:xfrm>
        </p:grpSpPr>
        <p:sp>
          <p:nvSpPr>
            <p:cNvPr id="10551" name="Google Shape;10551;p85"/>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52" name="Google Shape;10552;p85"/>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53" name="Google Shape;10553;p85"/>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54" name="Google Shape;10554;p85"/>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55" name="Google Shape;10555;p85"/>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56" name="Google Shape;10556;p85"/>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57" name="Google Shape;10557;p85"/>
          <p:cNvGrpSpPr/>
          <p:nvPr/>
        </p:nvGrpSpPr>
        <p:grpSpPr>
          <a:xfrm>
            <a:off x="5337917" y="2661476"/>
            <a:ext cx="305855" cy="473677"/>
            <a:chOff x="-47839250" y="3569100"/>
            <a:chExt cx="193775" cy="300100"/>
          </a:xfrm>
        </p:grpSpPr>
        <p:sp>
          <p:nvSpPr>
            <p:cNvPr id="10558" name="Google Shape;10558;p85"/>
            <p:cNvSpPr/>
            <p:nvPr/>
          </p:nvSpPr>
          <p:spPr>
            <a:xfrm>
              <a:off x="-47786475" y="3657325"/>
              <a:ext cx="51225" cy="51200"/>
            </a:xfrm>
            <a:custGeom>
              <a:avLst/>
              <a:gdLst/>
              <a:ahLst/>
              <a:cxnLst/>
              <a:rect l="l" t="t" r="r" b="b"/>
              <a:pathLst>
                <a:path w="2049" h="2048" extrusionOk="0">
                  <a:moveTo>
                    <a:pt x="1072" y="0"/>
                  </a:moveTo>
                  <a:cubicBezTo>
                    <a:pt x="473" y="0"/>
                    <a:pt x="1" y="473"/>
                    <a:pt x="1" y="1071"/>
                  </a:cubicBezTo>
                  <a:cubicBezTo>
                    <a:pt x="1" y="1544"/>
                    <a:pt x="284" y="1890"/>
                    <a:pt x="725" y="2048"/>
                  </a:cubicBezTo>
                  <a:lnTo>
                    <a:pt x="725" y="1071"/>
                  </a:lnTo>
                  <a:cubicBezTo>
                    <a:pt x="725" y="882"/>
                    <a:pt x="883" y="725"/>
                    <a:pt x="1072" y="725"/>
                  </a:cubicBezTo>
                  <a:lnTo>
                    <a:pt x="2048" y="725"/>
                  </a:lnTo>
                  <a:cubicBezTo>
                    <a:pt x="1891" y="315"/>
                    <a:pt x="1513" y="0"/>
                    <a:pt x="10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59" name="Google Shape;10559;p85"/>
            <p:cNvSpPr/>
            <p:nvPr/>
          </p:nvSpPr>
          <p:spPr>
            <a:xfrm>
              <a:off x="-47751025" y="3692750"/>
              <a:ext cx="15775" cy="15775"/>
            </a:xfrm>
            <a:custGeom>
              <a:avLst/>
              <a:gdLst/>
              <a:ahLst/>
              <a:cxnLst/>
              <a:rect l="l" t="t" r="r" b="b"/>
              <a:pathLst>
                <a:path w="631" h="631" extrusionOk="0">
                  <a:moveTo>
                    <a:pt x="0" y="1"/>
                  </a:moveTo>
                  <a:lnTo>
                    <a:pt x="0" y="631"/>
                  </a:lnTo>
                  <a:cubicBezTo>
                    <a:pt x="315" y="536"/>
                    <a:pt x="504" y="284"/>
                    <a:pt x="63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60" name="Google Shape;10560;p85"/>
            <p:cNvSpPr/>
            <p:nvPr/>
          </p:nvSpPr>
          <p:spPr>
            <a:xfrm>
              <a:off x="-47838450" y="3569100"/>
              <a:ext cx="192975" cy="35475"/>
            </a:xfrm>
            <a:custGeom>
              <a:avLst/>
              <a:gdLst/>
              <a:ahLst/>
              <a:cxnLst/>
              <a:rect l="l" t="t" r="r" b="b"/>
              <a:pathLst>
                <a:path w="7719" h="1419" extrusionOk="0">
                  <a:moveTo>
                    <a:pt x="347" y="1"/>
                  </a:moveTo>
                  <a:cubicBezTo>
                    <a:pt x="158" y="1"/>
                    <a:pt x="0" y="158"/>
                    <a:pt x="0" y="347"/>
                  </a:cubicBezTo>
                  <a:lnTo>
                    <a:pt x="0" y="1418"/>
                  </a:lnTo>
                  <a:lnTo>
                    <a:pt x="7719" y="1418"/>
                  </a:lnTo>
                  <a:lnTo>
                    <a:pt x="7719" y="347"/>
                  </a:lnTo>
                  <a:cubicBezTo>
                    <a:pt x="7719" y="158"/>
                    <a:pt x="7561" y="1"/>
                    <a:pt x="73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61" name="Google Shape;10561;p85"/>
            <p:cNvSpPr/>
            <p:nvPr/>
          </p:nvSpPr>
          <p:spPr>
            <a:xfrm>
              <a:off x="-47751025" y="3691975"/>
              <a:ext cx="53575" cy="53575"/>
            </a:xfrm>
            <a:custGeom>
              <a:avLst/>
              <a:gdLst/>
              <a:ahLst/>
              <a:cxnLst/>
              <a:rect l="l" t="t" r="r" b="b"/>
              <a:pathLst>
                <a:path w="2143" h="2143" extrusionOk="0">
                  <a:moveTo>
                    <a:pt x="1386" y="0"/>
                  </a:moveTo>
                  <a:cubicBezTo>
                    <a:pt x="1229" y="662"/>
                    <a:pt x="725" y="1229"/>
                    <a:pt x="0" y="1387"/>
                  </a:cubicBezTo>
                  <a:lnTo>
                    <a:pt x="0" y="2143"/>
                  </a:lnTo>
                  <a:lnTo>
                    <a:pt x="2143" y="2143"/>
                  </a:lnTo>
                  <a:lnTo>
                    <a:pt x="214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62" name="Google Shape;10562;p85"/>
            <p:cNvSpPr/>
            <p:nvPr/>
          </p:nvSpPr>
          <p:spPr>
            <a:xfrm>
              <a:off x="-47839250" y="3621875"/>
              <a:ext cx="193000" cy="159125"/>
            </a:xfrm>
            <a:custGeom>
              <a:avLst/>
              <a:gdLst/>
              <a:ahLst/>
              <a:cxnLst/>
              <a:rect l="l" t="t" r="r" b="b"/>
              <a:pathLst>
                <a:path w="7720" h="6365" extrusionOk="0">
                  <a:moveTo>
                    <a:pt x="3183" y="725"/>
                  </a:moveTo>
                  <a:cubicBezTo>
                    <a:pt x="4033" y="725"/>
                    <a:pt x="4758" y="1324"/>
                    <a:pt x="4915" y="2143"/>
                  </a:cubicBezTo>
                  <a:lnTo>
                    <a:pt x="6018" y="2143"/>
                  </a:lnTo>
                  <a:cubicBezTo>
                    <a:pt x="6207" y="2143"/>
                    <a:pt x="6365" y="2300"/>
                    <a:pt x="6365" y="2489"/>
                  </a:cubicBezTo>
                  <a:lnTo>
                    <a:pt x="6365" y="5293"/>
                  </a:lnTo>
                  <a:cubicBezTo>
                    <a:pt x="6365" y="5482"/>
                    <a:pt x="6207" y="5640"/>
                    <a:pt x="6018" y="5640"/>
                  </a:cubicBezTo>
                  <a:lnTo>
                    <a:pt x="3214" y="5640"/>
                  </a:lnTo>
                  <a:cubicBezTo>
                    <a:pt x="3025" y="5640"/>
                    <a:pt x="2868" y="5482"/>
                    <a:pt x="2868" y="5293"/>
                  </a:cubicBezTo>
                  <a:lnTo>
                    <a:pt x="2868" y="4191"/>
                  </a:lnTo>
                  <a:cubicBezTo>
                    <a:pt x="2080" y="4033"/>
                    <a:pt x="1450" y="3308"/>
                    <a:pt x="1450" y="2458"/>
                  </a:cubicBezTo>
                  <a:cubicBezTo>
                    <a:pt x="1418" y="1513"/>
                    <a:pt x="2206" y="725"/>
                    <a:pt x="3183" y="725"/>
                  </a:cubicBezTo>
                  <a:close/>
                  <a:moveTo>
                    <a:pt x="1" y="0"/>
                  </a:moveTo>
                  <a:lnTo>
                    <a:pt x="1" y="6364"/>
                  </a:lnTo>
                  <a:lnTo>
                    <a:pt x="7719" y="6364"/>
                  </a:lnTo>
                  <a:lnTo>
                    <a:pt x="771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63" name="Google Shape;10563;p85"/>
            <p:cNvSpPr/>
            <p:nvPr/>
          </p:nvSpPr>
          <p:spPr>
            <a:xfrm>
              <a:off x="-47839250" y="3799075"/>
              <a:ext cx="193000" cy="70125"/>
            </a:xfrm>
            <a:custGeom>
              <a:avLst/>
              <a:gdLst/>
              <a:ahLst/>
              <a:cxnLst/>
              <a:rect l="l" t="t" r="r" b="b"/>
              <a:pathLst>
                <a:path w="7720" h="2805" extrusionOk="0">
                  <a:moveTo>
                    <a:pt x="4600" y="663"/>
                  </a:moveTo>
                  <a:cubicBezTo>
                    <a:pt x="4789" y="663"/>
                    <a:pt x="4947" y="820"/>
                    <a:pt x="4947" y="1041"/>
                  </a:cubicBezTo>
                  <a:cubicBezTo>
                    <a:pt x="4947" y="1230"/>
                    <a:pt x="4789" y="1387"/>
                    <a:pt x="4600" y="1387"/>
                  </a:cubicBezTo>
                  <a:lnTo>
                    <a:pt x="3183" y="1387"/>
                  </a:lnTo>
                  <a:cubicBezTo>
                    <a:pt x="2994" y="1387"/>
                    <a:pt x="2836" y="1230"/>
                    <a:pt x="2836" y="1041"/>
                  </a:cubicBezTo>
                  <a:cubicBezTo>
                    <a:pt x="2836" y="852"/>
                    <a:pt x="2994" y="663"/>
                    <a:pt x="3183" y="663"/>
                  </a:cubicBezTo>
                  <a:close/>
                  <a:moveTo>
                    <a:pt x="1" y="1"/>
                  </a:moveTo>
                  <a:lnTo>
                    <a:pt x="1" y="2458"/>
                  </a:lnTo>
                  <a:cubicBezTo>
                    <a:pt x="1" y="2647"/>
                    <a:pt x="158" y="2805"/>
                    <a:pt x="347" y="2805"/>
                  </a:cubicBezTo>
                  <a:lnTo>
                    <a:pt x="7341" y="2805"/>
                  </a:lnTo>
                  <a:cubicBezTo>
                    <a:pt x="7562" y="2805"/>
                    <a:pt x="7719" y="2647"/>
                    <a:pt x="7719" y="2458"/>
                  </a:cubicBezTo>
                  <a:lnTo>
                    <a:pt x="771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64" name="Google Shape;10564;p85"/>
          <p:cNvGrpSpPr/>
          <p:nvPr/>
        </p:nvGrpSpPr>
        <p:grpSpPr>
          <a:xfrm>
            <a:off x="5254004" y="3243275"/>
            <a:ext cx="473677" cy="474940"/>
            <a:chOff x="-47892800" y="3937700"/>
            <a:chExt cx="300100" cy="300900"/>
          </a:xfrm>
        </p:grpSpPr>
        <p:sp>
          <p:nvSpPr>
            <p:cNvPr id="10565" name="Google Shape;10565;p85"/>
            <p:cNvSpPr/>
            <p:nvPr/>
          </p:nvSpPr>
          <p:spPr>
            <a:xfrm>
              <a:off x="-47858150" y="3937700"/>
              <a:ext cx="70900" cy="44150"/>
            </a:xfrm>
            <a:custGeom>
              <a:avLst/>
              <a:gdLst/>
              <a:ahLst/>
              <a:cxnLst/>
              <a:rect l="l" t="t" r="r" b="b"/>
              <a:pathLst>
                <a:path w="2836" h="1766" extrusionOk="0">
                  <a:moveTo>
                    <a:pt x="1418" y="1"/>
                  </a:moveTo>
                  <a:cubicBezTo>
                    <a:pt x="631" y="1"/>
                    <a:pt x="1" y="694"/>
                    <a:pt x="1" y="1419"/>
                  </a:cubicBezTo>
                  <a:lnTo>
                    <a:pt x="1" y="1765"/>
                  </a:lnTo>
                  <a:cubicBezTo>
                    <a:pt x="442" y="1545"/>
                    <a:pt x="914" y="1419"/>
                    <a:pt x="1418" y="1419"/>
                  </a:cubicBezTo>
                  <a:cubicBezTo>
                    <a:pt x="1922" y="1419"/>
                    <a:pt x="2395" y="1545"/>
                    <a:pt x="2836" y="1765"/>
                  </a:cubicBezTo>
                  <a:lnTo>
                    <a:pt x="2836" y="1419"/>
                  </a:lnTo>
                  <a:cubicBezTo>
                    <a:pt x="2836" y="631"/>
                    <a:pt x="2206" y="1"/>
                    <a:pt x="1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66" name="Google Shape;10566;p85"/>
            <p:cNvSpPr/>
            <p:nvPr/>
          </p:nvSpPr>
          <p:spPr>
            <a:xfrm>
              <a:off x="-47892800" y="3991275"/>
              <a:ext cx="141000" cy="105550"/>
            </a:xfrm>
            <a:custGeom>
              <a:avLst/>
              <a:gdLst/>
              <a:ahLst/>
              <a:cxnLst/>
              <a:rect l="l" t="t" r="r" b="b"/>
              <a:pathLst>
                <a:path w="5640" h="4222" extrusionOk="0">
                  <a:moveTo>
                    <a:pt x="2836" y="0"/>
                  </a:moveTo>
                  <a:cubicBezTo>
                    <a:pt x="1292" y="0"/>
                    <a:pt x="32" y="1260"/>
                    <a:pt x="32" y="2804"/>
                  </a:cubicBezTo>
                  <a:lnTo>
                    <a:pt x="32" y="3875"/>
                  </a:lnTo>
                  <a:cubicBezTo>
                    <a:pt x="0" y="4064"/>
                    <a:pt x="158" y="4222"/>
                    <a:pt x="347" y="4222"/>
                  </a:cubicBezTo>
                  <a:lnTo>
                    <a:pt x="5293" y="4222"/>
                  </a:lnTo>
                  <a:cubicBezTo>
                    <a:pt x="5482" y="4222"/>
                    <a:pt x="5640" y="4064"/>
                    <a:pt x="5640" y="3875"/>
                  </a:cubicBezTo>
                  <a:lnTo>
                    <a:pt x="5640" y="2804"/>
                  </a:lnTo>
                  <a:cubicBezTo>
                    <a:pt x="5640" y="1260"/>
                    <a:pt x="4380" y="0"/>
                    <a:pt x="283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67" name="Google Shape;10567;p85"/>
            <p:cNvSpPr/>
            <p:nvPr/>
          </p:nvSpPr>
          <p:spPr>
            <a:xfrm>
              <a:off x="-47773875" y="3956600"/>
              <a:ext cx="119750" cy="89025"/>
            </a:xfrm>
            <a:custGeom>
              <a:avLst/>
              <a:gdLst/>
              <a:ahLst/>
              <a:cxnLst/>
              <a:rect l="l" t="t" r="r" b="b"/>
              <a:pathLst>
                <a:path w="4790" h="3561" extrusionOk="0">
                  <a:moveTo>
                    <a:pt x="1" y="1"/>
                  </a:moveTo>
                  <a:cubicBezTo>
                    <a:pt x="95" y="253"/>
                    <a:pt x="127" y="474"/>
                    <a:pt x="127" y="726"/>
                  </a:cubicBezTo>
                  <a:lnTo>
                    <a:pt x="127" y="1419"/>
                  </a:lnTo>
                  <a:lnTo>
                    <a:pt x="158" y="1419"/>
                  </a:lnTo>
                  <a:cubicBezTo>
                    <a:pt x="442" y="1639"/>
                    <a:pt x="694" y="1860"/>
                    <a:pt x="883" y="2143"/>
                  </a:cubicBezTo>
                  <a:cubicBezTo>
                    <a:pt x="1702" y="2301"/>
                    <a:pt x="2427" y="2805"/>
                    <a:pt x="2805" y="3561"/>
                  </a:cubicBezTo>
                  <a:cubicBezTo>
                    <a:pt x="3214" y="3120"/>
                    <a:pt x="3750" y="2805"/>
                    <a:pt x="4380" y="2805"/>
                  </a:cubicBezTo>
                  <a:cubicBezTo>
                    <a:pt x="4506" y="2805"/>
                    <a:pt x="4663" y="2805"/>
                    <a:pt x="4789" y="2836"/>
                  </a:cubicBezTo>
                  <a:cubicBezTo>
                    <a:pt x="4033" y="1167"/>
                    <a:pt x="2332" y="1"/>
                    <a:pt x="41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68" name="Google Shape;10568;p85"/>
            <p:cNvSpPr/>
            <p:nvPr/>
          </p:nvSpPr>
          <p:spPr>
            <a:xfrm>
              <a:off x="-47699050" y="4043250"/>
              <a:ext cx="71700" cy="70900"/>
            </a:xfrm>
            <a:custGeom>
              <a:avLst/>
              <a:gdLst/>
              <a:ahLst/>
              <a:cxnLst/>
              <a:rect l="l" t="t" r="r" b="b"/>
              <a:pathLst>
                <a:path w="2868" h="2836" extrusionOk="0">
                  <a:moveTo>
                    <a:pt x="1450" y="0"/>
                  </a:moveTo>
                  <a:cubicBezTo>
                    <a:pt x="662" y="0"/>
                    <a:pt x="1" y="694"/>
                    <a:pt x="1" y="1418"/>
                  </a:cubicBezTo>
                  <a:cubicBezTo>
                    <a:pt x="1" y="2206"/>
                    <a:pt x="662" y="2836"/>
                    <a:pt x="1450" y="2836"/>
                  </a:cubicBezTo>
                  <a:cubicBezTo>
                    <a:pt x="2237" y="2836"/>
                    <a:pt x="2868" y="2206"/>
                    <a:pt x="2868" y="1418"/>
                  </a:cubicBezTo>
                  <a:cubicBezTo>
                    <a:pt x="2868" y="631"/>
                    <a:pt x="2237" y="0"/>
                    <a:pt x="145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69" name="Google Shape;10569;p85"/>
            <p:cNvSpPr/>
            <p:nvPr/>
          </p:nvSpPr>
          <p:spPr>
            <a:xfrm>
              <a:off x="-47770725" y="4124375"/>
              <a:ext cx="178025" cy="114225"/>
            </a:xfrm>
            <a:custGeom>
              <a:avLst/>
              <a:gdLst/>
              <a:ahLst/>
              <a:cxnLst/>
              <a:rect l="l" t="t" r="r" b="b"/>
              <a:pathLst>
                <a:path w="7121" h="4569" extrusionOk="0">
                  <a:moveTo>
                    <a:pt x="3183" y="0"/>
                  </a:moveTo>
                  <a:lnTo>
                    <a:pt x="3183" y="2426"/>
                  </a:lnTo>
                  <a:lnTo>
                    <a:pt x="2490" y="2426"/>
                  </a:lnTo>
                  <a:lnTo>
                    <a:pt x="2490" y="2080"/>
                  </a:lnTo>
                  <a:cubicBezTo>
                    <a:pt x="2490" y="1891"/>
                    <a:pt x="2332" y="1733"/>
                    <a:pt x="2143" y="1733"/>
                  </a:cubicBezTo>
                  <a:cubicBezTo>
                    <a:pt x="1954" y="1733"/>
                    <a:pt x="1796" y="1891"/>
                    <a:pt x="1796" y="2080"/>
                  </a:cubicBezTo>
                  <a:lnTo>
                    <a:pt x="1796" y="2426"/>
                  </a:lnTo>
                  <a:cubicBezTo>
                    <a:pt x="788" y="2426"/>
                    <a:pt x="1" y="3214"/>
                    <a:pt x="1" y="4222"/>
                  </a:cubicBezTo>
                  <a:cubicBezTo>
                    <a:pt x="1" y="4411"/>
                    <a:pt x="158" y="4569"/>
                    <a:pt x="379" y="4569"/>
                  </a:cubicBezTo>
                  <a:lnTo>
                    <a:pt x="6711" y="4569"/>
                  </a:lnTo>
                  <a:cubicBezTo>
                    <a:pt x="6900" y="4569"/>
                    <a:pt x="7058" y="4411"/>
                    <a:pt x="7058" y="4222"/>
                  </a:cubicBezTo>
                  <a:cubicBezTo>
                    <a:pt x="7121" y="3214"/>
                    <a:pt x="6302" y="2426"/>
                    <a:pt x="5325" y="2426"/>
                  </a:cubicBezTo>
                  <a:lnTo>
                    <a:pt x="5325" y="0"/>
                  </a:lnTo>
                  <a:cubicBezTo>
                    <a:pt x="5010" y="190"/>
                    <a:pt x="4663" y="284"/>
                    <a:pt x="4254" y="284"/>
                  </a:cubicBezTo>
                  <a:cubicBezTo>
                    <a:pt x="3876" y="284"/>
                    <a:pt x="3529" y="158"/>
                    <a:pt x="318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70" name="Google Shape;10570;p85"/>
            <p:cNvSpPr/>
            <p:nvPr/>
          </p:nvSpPr>
          <p:spPr>
            <a:xfrm>
              <a:off x="-47830575" y="41322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71" name="Google Shape;10571;p85"/>
            <p:cNvSpPr/>
            <p:nvPr/>
          </p:nvSpPr>
          <p:spPr>
            <a:xfrm>
              <a:off x="-47785675" y="4112375"/>
              <a:ext cx="37825" cy="36250"/>
            </a:xfrm>
            <a:custGeom>
              <a:avLst/>
              <a:gdLst/>
              <a:ahLst/>
              <a:cxnLst/>
              <a:rect l="l" t="t" r="r" b="b"/>
              <a:pathLst>
                <a:path w="1513" h="1450" extrusionOk="0">
                  <a:moveTo>
                    <a:pt x="402" y="0"/>
                  </a:moveTo>
                  <a:cubicBezTo>
                    <a:pt x="307" y="0"/>
                    <a:pt x="205" y="24"/>
                    <a:pt x="126" y="71"/>
                  </a:cubicBezTo>
                  <a:cubicBezTo>
                    <a:pt x="0" y="197"/>
                    <a:pt x="0" y="449"/>
                    <a:pt x="126" y="607"/>
                  </a:cubicBezTo>
                  <a:lnTo>
                    <a:pt x="882" y="1331"/>
                  </a:lnTo>
                  <a:cubicBezTo>
                    <a:pt x="961" y="1410"/>
                    <a:pt x="1055" y="1449"/>
                    <a:pt x="1146" y="1449"/>
                  </a:cubicBezTo>
                  <a:cubicBezTo>
                    <a:pt x="1237" y="1449"/>
                    <a:pt x="1323" y="1410"/>
                    <a:pt x="1386" y="1331"/>
                  </a:cubicBezTo>
                  <a:cubicBezTo>
                    <a:pt x="1512" y="1237"/>
                    <a:pt x="1512" y="985"/>
                    <a:pt x="1386" y="827"/>
                  </a:cubicBezTo>
                  <a:lnTo>
                    <a:pt x="630" y="71"/>
                  </a:lnTo>
                  <a:cubicBezTo>
                    <a:pt x="583" y="24"/>
                    <a:pt x="496" y="0"/>
                    <a:pt x="40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72" name="Google Shape;10572;p85"/>
            <p:cNvSpPr/>
            <p:nvPr/>
          </p:nvSpPr>
          <p:spPr>
            <a:xfrm>
              <a:off x="-47892800" y="4112750"/>
              <a:ext cx="37825" cy="36250"/>
            </a:xfrm>
            <a:custGeom>
              <a:avLst/>
              <a:gdLst/>
              <a:ahLst/>
              <a:cxnLst/>
              <a:rect l="l" t="t" r="r" b="b"/>
              <a:pathLst>
                <a:path w="1513" h="1450" extrusionOk="0">
                  <a:moveTo>
                    <a:pt x="1111" y="1"/>
                  </a:moveTo>
                  <a:cubicBezTo>
                    <a:pt x="1016" y="1"/>
                    <a:pt x="930" y="40"/>
                    <a:pt x="883" y="119"/>
                  </a:cubicBezTo>
                  <a:lnTo>
                    <a:pt x="126" y="844"/>
                  </a:lnTo>
                  <a:cubicBezTo>
                    <a:pt x="0" y="970"/>
                    <a:pt x="0" y="1222"/>
                    <a:pt x="126" y="1379"/>
                  </a:cubicBezTo>
                  <a:cubicBezTo>
                    <a:pt x="189" y="1426"/>
                    <a:pt x="276" y="1450"/>
                    <a:pt x="367" y="1450"/>
                  </a:cubicBezTo>
                  <a:cubicBezTo>
                    <a:pt x="457" y="1450"/>
                    <a:pt x="552" y="1426"/>
                    <a:pt x="630" y="1379"/>
                  </a:cubicBezTo>
                  <a:lnTo>
                    <a:pt x="1387" y="623"/>
                  </a:lnTo>
                  <a:cubicBezTo>
                    <a:pt x="1513" y="497"/>
                    <a:pt x="1513" y="276"/>
                    <a:pt x="1387" y="119"/>
                  </a:cubicBezTo>
                  <a:cubicBezTo>
                    <a:pt x="1308" y="40"/>
                    <a:pt x="1205" y="1"/>
                    <a:pt x="111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73" name="Google Shape;10573;p85"/>
          <p:cNvGrpSpPr/>
          <p:nvPr/>
        </p:nvGrpSpPr>
        <p:grpSpPr>
          <a:xfrm>
            <a:off x="3527731" y="3901560"/>
            <a:ext cx="473677" cy="415277"/>
            <a:chOff x="-46042675" y="3218600"/>
            <a:chExt cx="300100" cy="263100"/>
          </a:xfrm>
        </p:grpSpPr>
        <p:sp>
          <p:nvSpPr>
            <p:cNvPr id="10574" name="Google Shape;10574;p85"/>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75" name="Google Shape;10575;p85"/>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76" name="Google Shape;10576;p85"/>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77" name="Google Shape;10577;p85"/>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78" name="Google Shape;10578;p85"/>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79" name="Google Shape;10579;p85"/>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80" name="Google Shape;10580;p85"/>
          <p:cNvGrpSpPr/>
          <p:nvPr/>
        </p:nvGrpSpPr>
        <p:grpSpPr>
          <a:xfrm>
            <a:off x="3527731" y="4454159"/>
            <a:ext cx="473677" cy="430824"/>
            <a:chOff x="-46042675" y="3568700"/>
            <a:chExt cx="300100" cy="272950"/>
          </a:xfrm>
        </p:grpSpPr>
        <p:sp>
          <p:nvSpPr>
            <p:cNvPr id="10581" name="Google Shape;10581;p85"/>
            <p:cNvSpPr/>
            <p:nvPr/>
          </p:nvSpPr>
          <p:spPr>
            <a:xfrm>
              <a:off x="-46042675" y="3758125"/>
              <a:ext cx="115025" cy="83525"/>
            </a:xfrm>
            <a:custGeom>
              <a:avLst/>
              <a:gdLst/>
              <a:ahLst/>
              <a:cxnLst/>
              <a:rect l="l" t="t" r="r" b="b"/>
              <a:pathLst>
                <a:path w="4601" h="3341" extrusionOk="0">
                  <a:moveTo>
                    <a:pt x="1985" y="1"/>
                  </a:moveTo>
                  <a:lnTo>
                    <a:pt x="127" y="1797"/>
                  </a:lnTo>
                  <a:cubicBezTo>
                    <a:pt x="32" y="1891"/>
                    <a:pt x="1" y="2017"/>
                    <a:pt x="32" y="2112"/>
                  </a:cubicBezTo>
                  <a:cubicBezTo>
                    <a:pt x="95" y="2238"/>
                    <a:pt x="158" y="2332"/>
                    <a:pt x="284" y="2364"/>
                  </a:cubicBezTo>
                  <a:lnTo>
                    <a:pt x="3277" y="3340"/>
                  </a:lnTo>
                  <a:lnTo>
                    <a:pt x="3403" y="3340"/>
                  </a:lnTo>
                  <a:cubicBezTo>
                    <a:pt x="3466" y="3340"/>
                    <a:pt x="3592" y="3309"/>
                    <a:pt x="3624" y="3214"/>
                  </a:cubicBezTo>
                  <a:lnTo>
                    <a:pt x="4600" y="2238"/>
                  </a:lnTo>
                  <a:lnTo>
                    <a:pt x="2395" y="1639"/>
                  </a:lnTo>
                  <a:cubicBezTo>
                    <a:pt x="2367" y="1650"/>
                    <a:pt x="2340" y="1656"/>
                    <a:pt x="2316" y="1656"/>
                  </a:cubicBezTo>
                  <a:cubicBezTo>
                    <a:pt x="2206" y="1656"/>
                    <a:pt x="2143" y="1548"/>
                    <a:pt x="2143" y="1418"/>
                  </a:cubicBezTo>
                  <a:lnTo>
                    <a:pt x="198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82" name="Google Shape;10582;p85"/>
            <p:cNvSpPr/>
            <p:nvPr/>
          </p:nvSpPr>
          <p:spPr>
            <a:xfrm>
              <a:off x="-45866250" y="3654175"/>
              <a:ext cx="37825" cy="37825"/>
            </a:xfrm>
            <a:custGeom>
              <a:avLst/>
              <a:gdLst/>
              <a:ahLst/>
              <a:cxnLst/>
              <a:rect l="l" t="t" r="r" b="b"/>
              <a:pathLst>
                <a:path w="1513" h="1513" extrusionOk="0">
                  <a:moveTo>
                    <a:pt x="1009" y="0"/>
                  </a:moveTo>
                  <a:lnTo>
                    <a:pt x="1" y="1008"/>
                  </a:lnTo>
                  <a:lnTo>
                    <a:pt x="505" y="1512"/>
                  </a:lnTo>
                  <a:lnTo>
                    <a:pt x="1513" y="504"/>
                  </a:lnTo>
                  <a:lnTo>
                    <a:pt x="100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83" name="Google Shape;10583;p85"/>
            <p:cNvSpPr/>
            <p:nvPr/>
          </p:nvSpPr>
          <p:spPr>
            <a:xfrm>
              <a:off x="-45828450" y="3629750"/>
              <a:ext cx="25225" cy="25225"/>
            </a:xfrm>
            <a:custGeom>
              <a:avLst/>
              <a:gdLst/>
              <a:ahLst/>
              <a:cxnLst/>
              <a:rect l="l" t="t" r="r" b="b"/>
              <a:pathLst>
                <a:path w="1009" h="1009" extrusionOk="0">
                  <a:moveTo>
                    <a:pt x="505" y="0"/>
                  </a:moveTo>
                  <a:lnTo>
                    <a:pt x="1" y="505"/>
                  </a:lnTo>
                  <a:lnTo>
                    <a:pt x="505" y="1009"/>
                  </a:lnTo>
                  <a:lnTo>
                    <a:pt x="1009" y="505"/>
                  </a:lnTo>
                  <a:lnTo>
                    <a:pt x="50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84" name="Google Shape;10584;p85"/>
            <p:cNvSpPr/>
            <p:nvPr/>
          </p:nvSpPr>
          <p:spPr>
            <a:xfrm>
              <a:off x="-45979675" y="3568700"/>
              <a:ext cx="237100" cy="237800"/>
            </a:xfrm>
            <a:custGeom>
              <a:avLst/>
              <a:gdLst/>
              <a:ahLst/>
              <a:cxnLst/>
              <a:rect l="l" t="t" r="r" b="b"/>
              <a:pathLst>
                <a:path w="9484" h="9512" extrusionOk="0">
                  <a:moveTo>
                    <a:pt x="6499" y="1615"/>
                  </a:moveTo>
                  <a:cubicBezTo>
                    <a:pt x="6593" y="1615"/>
                    <a:pt x="6696" y="1639"/>
                    <a:pt x="6774" y="1686"/>
                  </a:cubicBezTo>
                  <a:lnTo>
                    <a:pt x="7751" y="2695"/>
                  </a:lnTo>
                  <a:cubicBezTo>
                    <a:pt x="7909" y="2852"/>
                    <a:pt x="7909" y="3073"/>
                    <a:pt x="7751" y="3199"/>
                  </a:cubicBezTo>
                  <a:lnTo>
                    <a:pt x="5262" y="5687"/>
                  </a:lnTo>
                  <a:cubicBezTo>
                    <a:pt x="5215" y="5750"/>
                    <a:pt x="5128" y="5782"/>
                    <a:pt x="5034" y="5782"/>
                  </a:cubicBezTo>
                  <a:cubicBezTo>
                    <a:pt x="4939" y="5782"/>
                    <a:pt x="4837" y="5750"/>
                    <a:pt x="4758" y="5687"/>
                  </a:cubicBezTo>
                  <a:lnTo>
                    <a:pt x="3782" y="4711"/>
                  </a:lnTo>
                  <a:cubicBezTo>
                    <a:pt x="3656" y="4585"/>
                    <a:pt x="3656" y="4333"/>
                    <a:pt x="3782" y="4175"/>
                  </a:cubicBezTo>
                  <a:lnTo>
                    <a:pt x="6270" y="1686"/>
                  </a:lnTo>
                  <a:cubicBezTo>
                    <a:pt x="6318" y="1639"/>
                    <a:pt x="6404" y="1615"/>
                    <a:pt x="6499" y="1615"/>
                  </a:cubicBezTo>
                  <a:close/>
                  <a:moveTo>
                    <a:pt x="3506" y="5593"/>
                  </a:moveTo>
                  <a:cubicBezTo>
                    <a:pt x="3600" y="5593"/>
                    <a:pt x="3703" y="5624"/>
                    <a:pt x="3782" y="5687"/>
                  </a:cubicBezTo>
                  <a:cubicBezTo>
                    <a:pt x="3939" y="5845"/>
                    <a:pt x="3939" y="6034"/>
                    <a:pt x="3782" y="6192"/>
                  </a:cubicBezTo>
                  <a:lnTo>
                    <a:pt x="2553" y="7420"/>
                  </a:lnTo>
                  <a:cubicBezTo>
                    <a:pt x="2490" y="7483"/>
                    <a:pt x="2403" y="7515"/>
                    <a:pt x="2313" y="7515"/>
                  </a:cubicBezTo>
                  <a:cubicBezTo>
                    <a:pt x="2222" y="7515"/>
                    <a:pt x="2128" y="7483"/>
                    <a:pt x="2049" y="7420"/>
                  </a:cubicBezTo>
                  <a:cubicBezTo>
                    <a:pt x="1923" y="7294"/>
                    <a:pt x="1923" y="7074"/>
                    <a:pt x="2049" y="6916"/>
                  </a:cubicBezTo>
                  <a:lnTo>
                    <a:pt x="3277" y="5687"/>
                  </a:lnTo>
                  <a:cubicBezTo>
                    <a:pt x="3325" y="5624"/>
                    <a:pt x="3411" y="5593"/>
                    <a:pt x="3506" y="5593"/>
                  </a:cubicBezTo>
                  <a:close/>
                  <a:moveTo>
                    <a:pt x="7034" y="1"/>
                  </a:moveTo>
                  <a:cubicBezTo>
                    <a:pt x="6396" y="1"/>
                    <a:pt x="5766" y="237"/>
                    <a:pt x="5325" y="710"/>
                  </a:cubicBezTo>
                  <a:lnTo>
                    <a:pt x="127" y="5908"/>
                  </a:lnTo>
                  <a:cubicBezTo>
                    <a:pt x="32" y="6003"/>
                    <a:pt x="1" y="6129"/>
                    <a:pt x="1" y="6192"/>
                  </a:cubicBezTo>
                  <a:lnTo>
                    <a:pt x="221" y="8428"/>
                  </a:lnTo>
                  <a:cubicBezTo>
                    <a:pt x="221" y="8586"/>
                    <a:pt x="347" y="8712"/>
                    <a:pt x="505" y="8743"/>
                  </a:cubicBezTo>
                  <a:lnTo>
                    <a:pt x="3214" y="9500"/>
                  </a:lnTo>
                  <a:cubicBezTo>
                    <a:pt x="3248" y="9508"/>
                    <a:pt x="3282" y="9512"/>
                    <a:pt x="3316" y="9512"/>
                  </a:cubicBezTo>
                  <a:cubicBezTo>
                    <a:pt x="3408" y="9512"/>
                    <a:pt x="3500" y="9483"/>
                    <a:pt x="3592" y="9437"/>
                  </a:cubicBezTo>
                  <a:lnTo>
                    <a:pt x="8791" y="4238"/>
                  </a:lnTo>
                  <a:cubicBezTo>
                    <a:pt x="9263" y="3766"/>
                    <a:pt x="9484" y="3167"/>
                    <a:pt x="9484" y="2505"/>
                  </a:cubicBezTo>
                  <a:cubicBezTo>
                    <a:pt x="9484" y="1812"/>
                    <a:pt x="9200" y="1182"/>
                    <a:pt x="8791" y="710"/>
                  </a:cubicBezTo>
                  <a:cubicBezTo>
                    <a:pt x="8318" y="237"/>
                    <a:pt x="7672" y="1"/>
                    <a:pt x="703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85" name="Google Shape;10585;p85"/>
          <p:cNvGrpSpPr/>
          <p:nvPr/>
        </p:nvGrpSpPr>
        <p:grpSpPr>
          <a:xfrm>
            <a:off x="3583666" y="5036786"/>
            <a:ext cx="361809" cy="474743"/>
            <a:chOff x="-46007225" y="3937825"/>
            <a:chExt cx="229225" cy="300775"/>
          </a:xfrm>
        </p:grpSpPr>
        <p:sp>
          <p:nvSpPr>
            <p:cNvPr id="10586" name="Google Shape;10586;p85"/>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87" name="Google Shape;10587;p85"/>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88" name="Google Shape;10588;p85"/>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89" name="Google Shape;10589;p85"/>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90" name="Google Shape;10590;p85"/>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91" name="Google Shape;10591;p85"/>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92" name="Google Shape;10592;p85"/>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93" name="Google Shape;10593;p85"/>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94" name="Google Shape;10594;p85"/>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95" name="Google Shape;10595;p85"/>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596" name="Google Shape;10596;p85"/>
          <p:cNvGrpSpPr/>
          <p:nvPr/>
        </p:nvGrpSpPr>
        <p:grpSpPr>
          <a:xfrm>
            <a:off x="5324322" y="5023567"/>
            <a:ext cx="416500" cy="476795"/>
            <a:chOff x="-44895900" y="3929450"/>
            <a:chExt cx="263875" cy="302075"/>
          </a:xfrm>
        </p:grpSpPr>
        <p:sp>
          <p:nvSpPr>
            <p:cNvPr id="10597" name="Google Shape;10597;p85"/>
            <p:cNvSpPr/>
            <p:nvPr/>
          </p:nvSpPr>
          <p:spPr>
            <a:xfrm>
              <a:off x="-44813975" y="4100750"/>
              <a:ext cx="101625" cy="50425"/>
            </a:xfrm>
            <a:custGeom>
              <a:avLst/>
              <a:gdLst/>
              <a:ahLst/>
              <a:cxnLst/>
              <a:rect l="l" t="t" r="r" b="b"/>
              <a:pathLst>
                <a:path w="4065" h="2017" extrusionOk="0">
                  <a:moveTo>
                    <a:pt x="2017" y="0"/>
                  </a:moveTo>
                  <a:lnTo>
                    <a:pt x="0" y="977"/>
                  </a:lnTo>
                  <a:lnTo>
                    <a:pt x="2017" y="2017"/>
                  </a:lnTo>
                  <a:lnTo>
                    <a:pt x="4064" y="977"/>
                  </a:lnTo>
                  <a:lnTo>
                    <a:pt x="201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98" name="Google Shape;10598;p85"/>
            <p:cNvSpPr/>
            <p:nvPr/>
          </p:nvSpPr>
          <p:spPr>
            <a:xfrm>
              <a:off x="-44885650" y="3929450"/>
              <a:ext cx="244175" cy="87825"/>
            </a:xfrm>
            <a:custGeom>
              <a:avLst/>
              <a:gdLst/>
              <a:ahLst/>
              <a:cxnLst/>
              <a:rect l="l" t="t" r="r" b="b"/>
              <a:pathLst>
                <a:path w="9767" h="3513" extrusionOk="0">
                  <a:moveTo>
                    <a:pt x="4832" y="0"/>
                  </a:moveTo>
                  <a:cubicBezTo>
                    <a:pt x="4781" y="0"/>
                    <a:pt x="4726" y="16"/>
                    <a:pt x="4663" y="47"/>
                  </a:cubicBezTo>
                  <a:lnTo>
                    <a:pt x="0" y="2410"/>
                  </a:lnTo>
                  <a:lnTo>
                    <a:pt x="2080" y="3513"/>
                  </a:lnTo>
                  <a:lnTo>
                    <a:pt x="4726" y="2158"/>
                  </a:lnTo>
                  <a:cubicBezTo>
                    <a:pt x="4758" y="2142"/>
                    <a:pt x="4805" y="2134"/>
                    <a:pt x="4852" y="2134"/>
                  </a:cubicBezTo>
                  <a:cubicBezTo>
                    <a:pt x="4899" y="2134"/>
                    <a:pt x="4947" y="2142"/>
                    <a:pt x="4978" y="2158"/>
                  </a:cubicBezTo>
                  <a:lnTo>
                    <a:pt x="7625" y="3513"/>
                  </a:lnTo>
                  <a:lnTo>
                    <a:pt x="9767" y="2442"/>
                  </a:lnTo>
                  <a:lnTo>
                    <a:pt x="4978" y="47"/>
                  </a:lnTo>
                  <a:cubicBezTo>
                    <a:pt x="4931" y="16"/>
                    <a:pt x="4884" y="0"/>
                    <a:pt x="483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599" name="Google Shape;10599;p85"/>
            <p:cNvSpPr/>
            <p:nvPr/>
          </p:nvSpPr>
          <p:spPr>
            <a:xfrm>
              <a:off x="-44825000" y="4006225"/>
              <a:ext cx="52000" cy="105575"/>
            </a:xfrm>
            <a:custGeom>
              <a:avLst/>
              <a:gdLst/>
              <a:ahLst/>
              <a:cxnLst/>
              <a:rect l="l" t="t" r="r" b="b"/>
              <a:pathLst>
                <a:path w="2080" h="4223" extrusionOk="0">
                  <a:moveTo>
                    <a:pt x="2080" y="1"/>
                  </a:moveTo>
                  <a:lnTo>
                    <a:pt x="0" y="1009"/>
                  </a:lnTo>
                  <a:lnTo>
                    <a:pt x="0" y="4222"/>
                  </a:lnTo>
                  <a:lnTo>
                    <a:pt x="2080" y="3151"/>
                  </a:lnTo>
                  <a:lnTo>
                    <a:pt x="208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00" name="Google Shape;10600;p85"/>
            <p:cNvSpPr/>
            <p:nvPr/>
          </p:nvSpPr>
          <p:spPr>
            <a:xfrm>
              <a:off x="-44754900" y="4005450"/>
              <a:ext cx="122875" cy="222925"/>
            </a:xfrm>
            <a:custGeom>
              <a:avLst/>
              <a:gdLst/>
              <a:ahLst/>
              <a:cxnLst/>
              <a:rect l="l" t="t" r="r" b="b"/>
              <a:pathLst>
                <a:path w="4915" h="8917" extrusionOk="0">
                  <a:moveTo>
                    <a:pt x="4915" y="0"/>
                  </a:moveTo>
                  <a:lnTo>
                    <a:pt x="2804" y="1040"/>
                  </a:lnTo>
                  <a:lnTo>
                    <a:pt x="2804" y="4789"/>
                  </a:lnTo>
                  <a:cubicBezTo>
                    <a:pt x="2804" y="4915"/>
                    <a:pt x="2710" y="5041"/>
                    <a:pt x="2615" y="5104"/>
                  </a:cubicBezTo>
                  <a:lnTo>
                    <a:pt x="0" y="6396"/>
                  </a:lnTo>
                  <a:lnTo>
                    <a:pt x="0" y="8916"/>
                  </a:lnTo>
                  <a:lnTo>
                    <a:pt x="4726" y="6396"/>
                  </a:lnTo>
                  <a:cubicBezTo>
                    <a:pt x="4852" y="6333"/>
                    <a:pt x="4915" y="6207"/>
                    <a:pt x="4915" y="6081"/>
                  </a:cubicBezTo>
                  <a:lnTo>
                    <a:pt x="491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01" name="Google Shape;10601;p85"/>
            <p:cNvSpPr/>
            <p:nvPr/>
          </p:nvSpPr>
          <p:spPr>
            <a:xfrm>
              <a:off x="-44754900" y="4006225"/>
              <a:ext cx="52775" cy="105575"/>
            </a:xfrm>
            <a:custGeom>
              <a:avLst/>
              <a:gdLst/>
              <a:ahLst/>
              <a:cxnLst/>
              <a:rect l="l" t="t" r="r" b="b"/>
              <a:pathLst>
                <a:path w="2111" h="4223" extrusionOk="0">
                  <a:moveTo>
                    <a:pt x="0" y="1"/>
                  </a:moveTo>
                  <a:lnTo>
                    <a:pt x="0" y="3151"/>
                  </a:lnTo>
                  <a:lnTo>
                    <a:pt x="2111" y="4222"/>
                  </a:lnTo>
                  <a:lnTo>
                    <a:pt x="2111" y="1009"/>
                  </a:lnTo>
                  <a:lnTo>
                    <a:pt x="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02" name="Google Shape;10602;p85"/>
            <p:cNvSpPr/>
            <p:nvPr/>
          </p:nvSpPr>
          <p:spPr>
            <a:xfrm>
              <a:off x="-44895900" y="4006225"/>
              <a:ext cx="122900" cy="225300"/>
            </a:xfrm>
            <a:custGeom>
              <a:avLst/>
              <a:gdLst/>
              <a:ahLst/>
              <a:cxnLst/>
              <a:rect l="l" t="t" r="r" b="b"/>
              <a:pathLst>
                <a:path w="4916" h="9012" extrusionOk="0">
                  <a:moveTo>
                    <a:pt x="1" y="1"/>
                  </a:moveTo>
                  <a:lnTo>
                    <a:pt x="1" y="6176"/>
                  </a:lnTo>
                  <a:cubicBezTo>
                    <a:pt x="1" y="6302"/>
                    <a:pt x="95" y="6428"/>
                    <a:pt x="190" y="6491"/>
                  </a:cubicBezTo>
                  <a:lnTo>
                    <a:pt x="4916" y="9011"/>
                  </a:lnTo>
                  <a:lnTo>
                    <a:pt x="4916" y="6428"/>
                  </a:lnTo>
                  <a:lnTo>
                    <a:pt x="2332" y="5105"/>
                  </a:lnTo>
                  <a:lnTo>
                    <a:pt x="2301" y="5105"/>
                  </a:lnTo>
                  <a:cubicBezTo>
                    <a:pt x="2206" y="5073"/>
                    <a:pt x="2143" y="4947"/>
                    <a:pt x="2143" y="4853"/>
                  </a:cubicBezTo>
                  <a:lnTo>
                    <a:pt x="2143" y="1103"/>
                  </a:lnTo>
                  <a:lnTo>
                    <a:pt x="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03" name="Google Shape;10603;p85"/>
          <p:cNvGrpSpPr/>
          <p:nvPr/>
        </p:nvGrpSpPr>
        <p:grpSpPr>
          <a:xfrm>
            <a:off x="2889414" y="2067249"/>
            <a:ext cx="474940" cy="443847"/>
            <a:chOff x="-49397175" y="3192625"/>
            <a:chExt cx="300900" cy="281200"/>
          </a:xfrm>
        </p:grpSpPr>
        <p:sp>
          <p:nvSpPr>
            <p:cNvPr id="10604" name="Google Shape;10604;p85"/>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05" name="Google Shape;10605;p85"/>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06" name="Google Shape;10606;p85"/>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07" name="Google Shape;10607;p85"/>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08" name="Google Shape;10608;p85"/>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09" name="Google Shape;10609;p85"/>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10" name="Google Shape;10610;p85"/>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11" name="Google Shape;10611;p85"/>
          <p:cNvGrpSpPr/>
          <p:nvPr/>
        </p:nvGrpSpPr>
        <p:grpSpPr>
          <a:xfrm>
            <a:off x="2924218" y="2632869"/>
            <a:ext cx="405333" cy="474940"/>
            <a:chOff x="-49375900" y="3550975"/>
            <a:chExt cx="256800" cy="300900"/>
          </a:xfrm>
        </p:grpSpPr>
        <p:sp>
          <p:nvSpPr>
            <p:cNvPr id="10612" name="Google Shape;10612;p85"/>
            <p:cNvSpPr/>
            <p:nvPr/>
          </p:nvSpPr>
          <p:spPr>
            <a:xfrm>
              <a:off x="-49231775" y="3638425"/>
              <a:ext cx="59100" cy="59075"/>
            </a:xfrm>
            <a:custGeom>
              <a:avLst/>
              <a:gdLst/>
              <a:ahLst/>
              <a:cxnLst/>
              <a:rect l="l" t="t" r="r" b="b"/>
              <a:pathLst>
                <a:path w="2364" h="2363" extrusionOk="0">
                  <a:moveTo>
                    <a:pt x="1" y="0"/>
                  </a:moveTo>
                  <a:lnTo>
                    <a:pt x="1513" y="2363"/>
                  </a:lnTo>
                  <a:lnTo>
                    <a:pt x="236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13" name="Google Shape;10613;p85"/>
            <p:cNvSpPr/>
            <p:nvPr/>
          </p:nvSpPr>
          <p:spPr>
            <a:xfrm>
              <a:off x="-49291625" y="3726625"/>
              <a:ext cx="87450" cy="123675"/>
            </a:xfrm>
            <a:custGeom>
              <a:avLst/>
              <a:gdLst/>
              <a:ahLst/>
              <a:cxnLst/>
              <a:rect l="l" t="t" r="r" b="b"/>
              <a:pathLst>
                <a:path w="3498" h="4947" extrusionOk="0">
                  <a:moveTo>
                    <a:pt x="1" y="1"/>
                  </a:moveTo>
                  <a:lnTo>
                    <a:pt x="1733" y="4947"/>
                  </a:lnTo>
                  <a:lnTo>
                    <a:pt x="349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14" name="Google Shape;10614;p85"/>
            <p:cNvSpPr/>
            <p:nvPr/>
          </p:nvSpPr>
          <p:spPr>
            <a:xfrm>
              <a:off x="-49288475" y="3647075"/>
              <a:ext cx="81150" cy="61450"/>
            </a:xfrm>
            <a:custGeom>
              <a:avLst/>
              <a:gdLst/>
              <a:ahLst/>
              <a:cxnLst/>
              <a:rect l="l" t="t" r="r" b="b"/>
              <a:pathLst>
                <a:path w="3246" h="2458" extrusionOk="0">
                  <a:moveTo>
                    <a:pt x="1607" y="1"/>
                  </a:moveTo>
                  <a:lnTo>
                    <a:pt x="1" y="2458"/>
                  </a:lnTo>
                  <a:lnTo>
                    <a:pt x="3246" y="2458"/>
                  </a:lnTo>
                  <a:lnTo>
                    <a:pt x="160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15" name="Google Shape;10615;p85"/>
            <p:cNvSpPr/>
            <p:nvPr/>
          </p:nvSpPr>
          <p:spPr>
            <a:xfrm>
              <a:off x="-49375900" y="3648650"/>
              <a:ext cx="59100" cy="59875"/>
            </a:xfrm>
            <a:custGeom>
              <a:avLst/>
              <a:gdLst/>
              <a:ahLst/>
              <a:cxnLst/>
              <a:rect l="l" t="t" r="r" b="b"/>
              <a:pathLst>
                <a:path w="2364" h="2395" extrusionOk="0">
                  <a:moveTo>
                    <a:pt x="1513" y="1"/>
                  </a:moveTo>
                  <a:lnTo>
                    <a:pt x="1" y="2395"/>
                  </a:lnTo>
                  <a:lnTo>
                    <a:pt x="2363" y="2395"/>
                  </a:lnTo>
                  <a:lnTo>
                    <a:pt x="151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16" name="Google Shape;10616;p85"/>
            <p:cNvSpPr/>
            <p:nvPr/>
          </p:nvSpPr>
          <p:spPr>
            <a:xfrm>
              <a:off x="-49229400" y="3726625"/>
              <a:ext cx="109500" cy="125250"/>
            </a:xfrm>
            <a:custGeom>
              <a:avLst/>
              <a:gdLst/>
              <a:ahLst/>
              <a:cxnLst/>
              <a:rect l="l" t="t" r="r" b="b"/>
              <a:pathLst>
                <a:path w="4380" h="5010" extrusionOk="0">
                  <a:moveTo>
                    <a:pt x="1765" y="1"/>
                  </a:moveTo>
                  <a:lnTo>
                    <a:pt x="0" y="5010"/>
                  </a:lnTo>
                  <a:lnTo>
                    <a:pt x="438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17" name="Google Shape;10617;p85"/>
            <p:cNvSpPr/>
            <p:nvPr/>
          </p:nvSpPr>
          <p:spPr>
            <a:xfrm>
              <a:off x="-49179000" y="3648650"/>
              <a:ext cx="59900" cy="59875"/>
            </a:xfrm>
            <a:custGeom>
              <a:avLst/>
              <a:gdLst/>
              <a:ahLst/>
              <a:cxnLst/>
              <a:rect l="l" t="t" r="r" b="b"/>
              <a:pathLst>
                <a:path w="2396" h="2395" extrusionOk="0">
                  <a:moveTo>
                    <a:pt x="851" y="1"/>
                  </a:moveTo>
                  <a:lnTo>
                    <a:pt x="1" y="2395"/>
                  </a:lnTo>
                  <a:lnTo>
                    <a:pt x="2395" y="2395"/>
                  </a:lnTo>
                  <a:lnTo>
                    <a:pt x="85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18" name="Google Shape;10618;p85"/>
            <p:cNvSpPr/>
            <p:nvPr/>
          </p:nvSpPr>
          <p:spPr>
            <a:xfrm>
              <a:off x="-49323125" y="3638425"/>
              <a:ext cx="59100" cy="59075"/>
            </a:xfrm>
            <a:custGeom>
              <a:avLst/>
              <a:gdLst/>
              <a:ahLst/>
              <a:cxnLst/>
              <a:rect l="l" t="t" r="r" b="b"/>
              <a:pathLst>
                <a:path w="2364" h="2363" extrusionOk="0">
                  <a:moveTo>
                    <a:pt x="0" y="0"/>
                  </a:moveTo>
                  <a:lnTo>
                    <a:pt x="819" y="2363"/>
                  </a:lnTo>
                  <a:lnTo>
                    <a:pt x="236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19" name="Google Shape;10619;p85"/>
            <p:cNvSpPr/>
            <p:nvPr/>
          </p:nvSpPr>
          <p:spPr>
            <a:xfrm>
              <a:off x="-49375100" y="3726625"/>
              <a:ext cx="108700" cy="125250"/>
            </a:xfrm>
            <a:custGeom>
              <a:avLst/>
              <a:gdLst/>
              <a:ahLst/>
              <a:cxnLst/>
              <a:rect l="l" t="t" r="r" b="b"/>
              <a:pathLst>
                <a:path w="4348" h="5010" extrusionOk="0">
                  <a:moveTo>
                    <a:pt x="0" y="1"/>
                  </a:moveTo>
                  <a:lnTo>
                    <a:pt x="4348" y="5010"/>
                  </a:lnTo>
                  <a:lnTo>
                    <a:pt x="258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20" name="Google Shape;10620;p85"/>
            <p:cNvSpPr/>
            <p:nvPr/>
          </p:nvSpPr>
          <p:spPr>
            <a:xfrm>
              <a:off x="-49256975" y="3550975"/>
              <a:ext cx="17350" cy="53600"/>
            </a:xfrm>
            <a:custGeom>
              <a:avLst/>
              <a:gdLst/>
              <a:ahLst/>
              <a:cxnLst/>
              <a:rect l="l" t="t" r="r" b="b"/>
              <a:pathLst>
                <a:path w="694" h="2144" extrusionOk="0">
                  <a:moveTo>
                    <a:pt x="347" y="1"/>
                  </a:moveTo>
                  <a:cubicBezTo>
                    <a:pt x="158" y="1"/>
                    <a:pt x="1" y="159"/>
                    <a:pt x="1" y="348"/>
                  </a:cubicBezTo>
                  <a:lnTo>
                    <a:pt x="1" y="1797"/>
                  </a:lnTo>
                  <a:cubicBezTo>
                    <a:pt x="1" y="1986"/>
                    <a:pt x="158" y="2143"/>
                    <a:pt x="347" y="2143"/>
                  </a:cubicBezTo>
                  <a:cubicBezTo>
                    <a:pt x="536" y="2143"/>
                    <a:pt x="694" y="1986"/>
                    <a:pt x="694" y="1797"/>
                  </a:cubicBezTo>
                  <a:lnTo>
                    <a:pt x="694" y="348"/>
                  </a:lnTo>
                  <a:cubicBezTo>
                    <a:pt x="694" y="159"/>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21" name="Google Shape;10621;p85"/>
            <p:cNvSpPr/>
            <p:nvPr/>
          </p:nvSpPr>
          <p:spPr>
            <a:xfrm>
              <a:off x="-49323125" y="3575850"/>
              <a:ext cx="43350" cy="32650"/>
            </a:xfrm>
            <a:custGeom>
              <a:avLst/>
              <a:gdLst/>
              <a:ahLst/>
              <a:cxnLst/>
              <a:rect l="l" t="t" r="r" b="b"/>
              <a:pathLst>
                <a:path w="1734" h="1306" extrusionOk="0">
                  <a:moveTo>
                    <a:pt x="371" y="0"/>
                  </a:moveTo>
                  <a:cubicBezTo>
                    <a:pt x="259" y="0"/>
                    <a:pt x="147" y="56"/>
                    <a:pt x="63" y="140"/>
                  </a:cubicBezTo>
                  <a:cubicBezTo>
                    <a:pt x="0" y="298"/>
                    <a:pt x="32" y="518"/>
                    <a:pt x="189" y="613"/>
                  </a:cubicBezTo>
                  <a:lnTo>
                    <a:pt x="1166" y="1274"/>
                  </a:lnTo>
                  <a:cubicBezTo>
                    <a:pt x="1261" y="1306"/>
                    <a:pt x="1292" y="1306"/>
                    <a:pt x="1387" y="1306"/>
                  </a:cubicBezTo>
                  <a:cubicBezTo>
                    <a:pt x="1481" y="1306"/>
                    <a:pt x="1607" y="1211"/>
                    <a:pt x="1639" y="1148"/>
                  </a:cubicBezTo>
                  <a:cubicBezTo>
                    <a:pt x="1733" y="991"/>
                    <a:pt x="1702" y="802"/>
                    <a:pt x="1544" y="676"/>
                  </a:cubicBezTo>
                  <a:lnTo>
                    <a:pt x="536" y="46"/>
                  </a:lnTo>
                  <a:cubicBezTo>
                    <a:pt x="483" y="14"/>
                    <a:pt x="427" y="0"/>
                    <a:pt x="37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22" name="Google Shape;10622;p85"/>
            <p:cNvSpPr/>
            <p:nvPr/>
          </p:nvSpPr>
          <p:spPr>
            <a:xfrm>
              <a:off x="-49217575" y="3575525"/>
              <a:ext cx="44900" cy="32975"/>
            </a:xfrm>
            <a:custGeom>
              <a:avLst/>
              <a:gdLst/>
              <a:ahLst/>
              <a:cxnLst/>
              <a:rect l="l" t="t" r="r" b="b"/>
              <a:pathLst>
                <a:path w="1796" h="1319" extrusionOk="0">
                  <a:moveTo>
                    <a:pt x="1370" y="0"/>
                  </a:moveTo>
                  <a:cubicBezTo>
                    <a:pt x="1309" y="0"/>
                    <a:pt x="1248" y="18"/>
                    <a:pt x="1197" y="59"/>
                  </a:cubicBezTo>
                  <a:lnTo>
                    <a:pt x="221" y="689"/>
                  </a:lnTo>
                  <a:cubicBezTo>
                    <a:pt x="63" y="752"/>
                    <a:pt x="0" y="1004"/>
                    <a:pt x="95" y="1161"/>
                  </a:cubicBezTo>
                  <a:cubicBezTo>
                    <a:pt x="158" y="1287"/>
                    <a:pt x="252" y="1319"/>
                    <a:pt x="378" y="1319"/>
                  </a:cubicBezTo>
                  <a:cubicBezTo>
                    <a:pt x="473" y="1319"/>
                    <a:pt x="536" y="1287"/>
                    <a:pt x="567" y="1287"/>
                  </a:cubicBezTo>
                  <a:lnTo>
                    <a:pt x="1575" y="657"/>
                  </a:lnTo>
                  <a:cubicBezTo>
                    <a:pt x="1733" y="563"/>
                    <a:pt x="1796" y="342"/>
                    <a:pt x="1670" y="185"/>
                  </a:cubicBezTo>
                  <a:cubicBezTo>
                    <a:pt x="1627" y="78"/>
                    <a:pt x="1498" y="0"/>
                    <a:pt x="137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23" name="Google Shape;10623;p85"/>
          <p:cNvGrpSpPr/>
          <p:nvPr/>
        </p:nvGrpSpPr>
        <p:grpSpPr>
          <a:xfrm>
            <a:off x="2918022" y="3215929"/>
            <a:ext cx="417724" cy="474940"/>
            <a:chOff x="-49378250" y="3920375"/>
            <a:chExt cx="264650" cy="300900"/>
          </a:xfrm>
        </p:grpSpPr>
        <p:sp>
          <p:nvSpPr>
            <p:cNvPr id="10624" name="Google Shape;10624;p85"/>
            <p:cNvSpPr/>
            <p:nvPr/>
          </p:nvSpPr>
          <p:spPr>
            <a:xfrm>
              <a:off x="-49272725" y="4185025"/>
              <a:ext cx="70925" cy="35475"/>
            </a:xfrm>
            <a:custGeom>
              <a:avLst/>
              <a:gdLst/>
              <a:ahLst/>
              <a:cxnLst/>
              <a:rect l="l" t="t" r="r" b="b"/>
              <a:pathLst>
                <a:path w="2837" h="1419" extrusionOk="0">
                  <a:moveTo>
                    <a:pt x="32" y="0"/>
                  </a:moveTo>
                  <a:lnTo>
                    <a:pt x="32" y="378"/>
                  </a:lnTo>
                  <a:lnTo>
                    <a:pt x="1" y="378"/>
                  </a:lnTo>
                  <a:cubicBezTo>
                    <a:pt x="1" y="945"/>
                    <a:pt x="473" y="1418"/>
                    <a:pt x="1040" y="1418"/>
                  </a:cubicBezTo>
                  <a:lnTo>
                    <a:pt x="1765" y="1418"/>
                  </a:lnTo>
                  <a:cubicBezTo>
                    <a:pt x="2364" y="1418"/>
                    <a:pt x="2836" y="945"/>
                    <a:pt x="2836" y="378"/>
                  </a:cubicBezTo>
                  <a:lnTo>
                    <a:pt x="283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25" name="Google Shape;10625;p85"/>
            <p:cNvSpPr/>
            <p:nvPr/>
          </p:nvSpPr>
          <p:spPr>
            <a:xfrm>
              <a:off x="-49378250" y="3920375"/>
              <a:ext cx="87425" cy="300900"/>
            </a:xfrm>
            <a:custGeom>
              <a:avLst/>
              <a:gdLst/>
              <a:ahLst/>
              <a:cxnLst/>
              <a:rect l="l" t="t" r="r" b="b"/>
              <a:pathLst>
                <a:path w="3497" h="12036" extrusionOk="0">
                  <a:moveTo>
                    <a:pt x="347" y="1"/>
                  </a:moveTo>
                  <a:cubicBezTo>
                    <a:pt x="158" y="1"/>
                    <a:pt x="0" y="158"/>
                    <a:pt x="0" y="347"/>
                  </a:cubicBezTo>
                  <a:lnTo>
                    <a:pt x="0" y="1418"/>
                  </a:lnTo>
                  <a:lnTo>
                    <a:pt x="1764" y="1418"/>
                  </a:lnTo>
                  <a:cubicBezTo>
                    <a:pt x="1953" y="1418"/>
                    <a:pt x="2111" y="1576"/>
                    <a:pt x="2111" y="1765"/>
                  </a:cubicBezTo>
                  <a:cubicBezTo>
                    <a:pt x="2111" y="1954"/>
                    <a:pt x="1953" y="2112"/>
                    <a:pt x="1764" y="2112"/>
                  </a:cubicBezTo>
                  <a:lnTo>
                    <a:pt x="0" y="2112"/>
                  </a:lnTo>
                  <a:lnTo>
                    <a:pt x="0" y="2836"/>
                  </a:lnTo>
                  <a:lnTo>
                    <a:pt x="1071" y="2836"/>
                  </a:lnTo>
                  <a:cubicBezTo>
                    <a:pt x="1260" y="2836"/>
                    <a:pt x="1418" y="2994"/>
                    <a:pt x="1418" y="3183"/>
                  </a:cubicBezTo>
                  <a:cubicBezTo>
                    <a:pt x="1418" y="3372"/>
                    <a:pt x="1260" y="3529"/>
                    <a:pt x="1071" y="3529"/>
                  </a:cubicBezTo>
                  <a:lnTo>
                    <a:pt x="0" y="3529"/>
                  </a:lnTo>
                  <a:lnTo>
                    <a:pt x="0" y="4254"/>
                  </a:lnTo>
                  <a:lnTo>
                    <a:pt x="1764" y="4254"/>
                  </a:lnTo>
                  <a:cubicBezTo>
                    <a:pt x="1953" y="4254"/>
                    <a:pt x="2111" y="4411"/>
                    <a:pt x="2111" y="4600"/>
                  </a:cubicBezTo>
                  <a:cubicBezTo>
                    <a:pt x="2111" y="4789"/>
                    <a:pt x="1953" y="4947"/>
                    <a:pt x="1764" y="4947"/>
                  </a:cubicBezTo>
                  <a:lnTo>
                    <a:pt x="0" y="4947"/>
                  </a:lnTo>
                  <a:lnTo>
                    <a:pt x="0" y="5672"/>
                  </a:lnTo>
                  <a:lnTo>
                    <a:pt x="1071" y="5672"/>
                  </a:lnTo>
                  <a:cubicBezTo>
                    <a:pt x="1260" y="5672"/>
                    <a:pt x="1418" y="5829"/>
                    <a:pt x="1418" y="6018"/>
                  </a:cubicBezTo>
                  <a:cubicBezTo>
                    <a:pt x="1418" y="6207"/>
                    <a:pt x="1260" y="6365"/>
                    <a:pt x="1071" y="6365"/>
                  </a:cubicBezTo>
                  <a:lnTo>
                    <a:pt x="0" y="6365"/>
                  </a:lnTo>
                  <a:lnTo>
                    <a:pt x="0" y="7089"/>
                  </a:lnTo>
                  <a:lnTo>
                    <a:pt x="1764" y="7089"/>
                  </a:lnTo>
                  <a:cubicBezTo>
                    <a:pt x="1953" y="7089"/>
                    <a:pt x="2111" y="7247"/>
                    <a:pt x="2111" y="7436"/>
                  </a:cubicBezTo>
                  <a:cubicBezTo>
                    <a:pt x="2111" y="7625"/>
                    <a:pt x="1953" y="7782"/>
                    <a:pt x="1764" y="7782"/>
                  </a:cubicBezTo>
                  <a:lnTo>
                    <a:pt x="0" y="7782"/>
                  </a:lnTo>
                  <a:lnTo>
                    <a:pt x="0" y="8507"/>
                  </a:lnTo>
                  <a:lnTo>
                    <a:pt x="1071" y="8507"/>
                  </a:lnTo>
                  <a:cubicBezTo>
                    <a:pt x="1260" y="8507"/>
                    <a:pt x="1418" y="8665"/>
                    <a:pt x="1418" y="8854"/>
                  </a:cubicBezTo>
                  <a:cubicBezTo>
                    <a:pt x="1418" y="9043"/>
                    <a:pt x="1260" y="9200"/>
                    <a:pt x="1071" y="9200"/>
                  </a:cubicBezTo>
                  <a:lnTo>
                    <a:pt x="0" y="9200"/>
                  </a:lnTo>
                  <a:lnTo>
                    <a:pt x="0" y="9925"/>
                  </a:lnTo>
                  <a:lnTo>
                    <a:pt x="1764" y="9925"/>
                  </a:lnTo>
                  <a:cubicBezTo>
                    <a:pt x="1953" y="9925"/>
                    <a:pt x="2111" y="10082"/>
                    <a:pt x="2111" y="10271"/>
                  </a:cubicBezTo>
                  <a:cubicBezTo>
                    <a:pt x="2111" y="10460"/>
                    <a:pt x="1953" y="10618"/>
                    <a:pt x="1764" y="10618"/>
                  </a:cubicBezTo>
                  <a:lnTo>
                    <a:pt x="0" y="10618"/>
                  </a:lnTo>
                  <a:lnTo>
                    <a:pt x="0" y="11689"/>
                  </a:lnTo>
                  <a:cubicBezTo>
                    <a:pt x="0" y="11878"/>
                    <a:pt x="158" y="12036"/>
                    <a:pt x="347" y="12036"/>
                  </a:cubicBezTo>
                  <a:lnTo>
                    <a:pt x="3151" y="12036"/>
                  </a:lnTo>
                  <a:cubicBezTo>
                    <a:pt x="3340" y="12036"/>
                    <a:pt x="3497" y="11878"/>
                    <a:pt x="3497" y="11689"/>
                  </a:cubicBezTo>
                  <a:lnTo>
                    <a:pt x="3497" y="379"/>
                  </a:lnTo>
                  <a:cubicBezTo>
                    <a:pt x="3497" y="158"/>
                    <a:pt x="3340" y="1"/>
                    <a:pt x="315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26" name="Google Shape;10626;p85"/>
            <p:cNvSpPr/>
            <p:nvPr/>
          </p:nvSpPr>
          <p:spPr>
            <a:xfrm>
              <a:off x="-49185300" y="3920375"/>
              <a:ext cx="71700" cy="87450"/>
            </a:xfrm>
            <a:custGeom>
              <a:avLst/>
              <a:gdLst/>
              <a:ahLst/>
              <a:cxnLst/>
              <a:rect l="l" t="t" r="r" b="b"/>
              <a:pathLst>
                <a:path w="2868" h="3498" extrusionOk="0">
                  <a:moveTo>
                    <a:pt x="2490" y="1"/>
                  </a:moveTo>
                  <a:cubicBezTo>
                    <a:pt x="1765" y="1"/>
                    <a:pt x="1229" y="32"/>
                    <a:pt x="631" y="631"/>
                  </a:cubicBezTo>
                  <a:cubicBezTo>
                    <a:pt x="253" y="1040"/>
                    <a:pt x="1" y="1576"/>
                    <a:pt x="1" y="2143"/>
                  </a:cubicBezTo>
                  <a:cubicBezTo>
                    <a:pt x="1" y="2868"/>
                    <a:pt x="631" y="3498"/>
                    <a:pt x="1418" y="3498"/>
                  </a:cubicBezTo>
                  <a:cubicBezTo>
                    <a:pt x="2017" y="3498"/>
                    <a:pt x="2553" y="3120"/>
                    <a:pt x="2742" y="2553"/>
                  </a:cubicBezTo>
                  <a:cubicBezTo>
                    <a:pt x="2868" y="2238"/>
                    <a:pt x="2805" y="1923"/>
                    <a:pt x="2616" y="1702"/>
                  </a:cubicBezTo>
                  <a:cubicBezTo>
                    <a:pt x="2395" y="1450"/>
                    <a:pt x="2269" y="1135"/>
                    <a:pt x="2742" y="568"/>
                  </a:cubicBezTo>
                  <a:cubicBezTo>
                    <a:pt x="2836" y="442"/>
                    <a:pt x="2868" y="316"/>
                    <a:pt x="2805" y="190"/>
                  </a:cubicBezTo>
                  <a:cubicBezTo>
                    <a:pt x="2742" y="95"/>
                    <a:pt x="2616" y="1"/>
                    <a:pt x="249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27" name="Google Shape;10627;p85"/>
            <p:cNvSpPr/>
            <p:nvPr/>
          </p:nvSpPr>
          <p:spPr>
            <a:xfrm>
              <a:off x="-49182150" y="4019625"/>
              <a:ext cx="64625" cy="42550"/>
            </a:xfrm>
            <a:custGeom>
              <a:avLst/>
              <a:gdLst/>
              <a:ahLst/>
              <a:cxnLst/>
              <a:rect l="l" t="t" r="r" b="b"/>
              <a:pathLst>
                <a:path w="2585" h="1702" extrusionOk="0">
                  <a:moveTo>
                    <a:pt x="316" y="0"/>
                  </a:moveTo>
                  <a:cubicBezTo>
                    <a:pt x="158" y="473"/>
                    <a:pt x="32" y="1103"/>
                    <a:pt x="1" y="1702"/>
                  </a:cubicBezTo>
                  <a:lnTo>
                    <a:pt x="2584" y="1702"/>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28" name="Google Shape;10628;p85"/>
            <p:cNvSpPr/>
            <p:nvPr/>
          </p:nvSpPr>
          <p:spPr>
            <a:xfrm>
              <a:off x="-49185300" y="4078700"/>
              <a:ext cx="70925" cy="141800"/>
            </a:xfrm>
            <a:custGeom>
              <a:avLst/>
              <a:gdLst/>
              <a:ahLst/>
              <a:cxnLst/>
              <a:rect l="l" t="t" r="r" b="b"/>
              <a:pathLst>
                <a:path w="2837" h="5672" extrusionOk="0">
                  <a:moveTo>
                    <a:pt x="32" y="0"/>
                  </a:moveTo>
                  <a:cubicBezTo>
                    <a:pt x="1" y="378"/>
                    <a:pt x="1" y="756"/>
                    <a:pt x="1" y="1071"/>
                  </a:cubicBezTo>
                  <a:cubicBezTo>
                    <a:pt x="1" y="2773"/>
                    <a:pt x="316" y="5671"/>
                    <a:pt x="1418" y="5671"/>
                  </a:cubicBezTo>
                  <a:cubicBezTo>
                    <a:pt x="2521" y="5671"/>
                    <a:pt x="2836" y="2804"/>
                    <a:pt x="2836" y="1071"/>
                  </a:cubicBezTo>
                  <a:cubicBezTo>
                    <a:pt x="2805" y="756"/>
                    <a:pt x="2805" y="410"/>
                    <a:pt x="274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29" name="Google Shape;10629;p85"/>
            <p:cNvSpPr/>
            <p:nvPr/>
          </p:nvSpPr>
          <p:spPr>
            <a:xfrm>
              <a:off x="-49271150" y="3920375"/>
              <a:ext cx="65400" cy="70125"/>
            </a:xfrm>
            <a:custGeom>
              <a:avLst/>
              <a:gdLst/>
              <a:ahLst/>
              <a:cxnLst/>
              <a:rect l="l" t="t" r="r" b="b"/>
              <a:pathLst>
                <a:path w="2616" h="2805" extrusionOk="0">
                  <a:moveTo>
                    <a:pt x="1324" y="1"/>
                  </a:moveTo>
                  <a:cubicBezTo>
                    <a:pt x="1182" y="1"/>
                    <a:pt x="1040" y="64"/>
                    <a:pt x="977" y="190"/>
                  </a:cubicBezTo>
                  <a:lnTo>
                    <a:pt x="1" y="2805"/>
                  </a:lnTo>
                  <a:lnTo>
                    <a:pt x="2616" y="2805"/>
                  </a:lnTo>
                  <a:lnTo>
                    <a:pt x="1670" y="190"/>
                  </a:lnTo>
                  <a:cubicBezTo>
                    <a:pt x="1607" y="64"/>
                    <a:pt x="1466" y="1"/>
                    <a:pt x="132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30" name="Google Shape;10630;p85"/>
            <p:cNvSpPr/>
            <p:nvPr/>
          </p:nvSpPr>
          <p:spPr>
            <a:xfrm>
              <a:off x="-49272725" y="4007800"/>
              <a:ext cx="70125" cy="159925"/>
            </a:xfrm>
            <a:custGeom>
              <a:avLst/>
              <a:gdLst/>
              <a:ahLst/>
              <a:cxnLst/>
              <a:rect l="l" t="t" r="r" b="b"/>
              <a:pathLst>
                <a:path w="2805" h="6397" extrusionOk="0">
                  <a:moveTo>
                    <a:pt x="1" y="1"/>
                  </a:moveTo>
                  <a:lnTo>
                    <a:pt x="1" y="6396"/>
                  </a:lnTo>
                  <a:lnTo>
                    <a:pt x="2805" y="6396"/>
                  </a:lnTo>
                  <a:lnTo>
                    <a:pt x="280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31" name="Google Shape;10631;p85"/>
          <p:cNvGrpSpPr/>
          <p:nvPr/>
        </p:nvGrpSpPr>
        <p:grpSpPr>
          <a:xfrm>
            <a:off x="1210006" y="3872993"/>
            <a:ext cx="416500" cy="476164"/>
            <a:chOff x="-47505300" y="3200500"/>
            <a:chExt cx="263875" cy="301675"/>
          </a:xfrm>
        </p:grpSpPr>
        <p:sp>
          <p:nvSpPr>
            <p:cNvPr id="10632" name="Google Shape;10632;p85"/>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33" name="Google Shape;10633;p85"/>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34" name="Google Shape;10634;p85"/>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35" name="Google Shape;10635;p85"/>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36" name="Google Shape;10636;p85"/>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37" name="Google Shape;10637;p85"/>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38" name="Google Shape;10638;p85"/>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39" name="Google Shape;10639;p85"/>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40" name="Google Shape;10640;p85"/>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41" name="Google Shape;10641;p85"/>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42" name="Google Shape;10642;p85"/>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43" name="Google Shape;10643;p85"/>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44" name="Google Shape;10644;p85"/>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45" name="Google Shape;10645;p85"/>
          <p:cNvGrpSpPr/>
          <p:nvPr/>
        </p:nvGrpSpPr>
        <p:grpSpPr>
          <a:xfrm>
            <a:off x="1180806" y="4454790"/>
            <a:ext cx="474901" cy="473401"/>
            <a:chOff x="-47524975" y="3569100"/>
            <a:chExt cx="300875" cy="299925"/>
          </a:xfrm>
        </p:grpSpPr>
        <p:sp>
          <p:nvSpPr>
            <p:cNvPr id="10646" name="Google Shape;10646;p85"/>
            <p:cNvSpPr/>
            <p:nvPr/>
          </p:nvSpPr>
          <p:spPr>
            <a:xfrm>
              <a:off x="-47524975" y="3755775"/>
              <a:ext cx="115000" cy="113250"/>
            </a:xfrm>
            <a:custGeom>
              <a:avLst/>
              <a:gdLst/>
              <a:ahLst/>
              <a:cxnLst/>
              <a:rect l="l" t="t" r="r" b="b"/>
              <a:pathLst>
                <a:path w="4600" h="4530" extrusionOk="0">
                  <a:moveTo>
                    <a:pt x="3088" y="0"/>
                  </a:moveTo>
                  <a:lnTo>
                    <a:pt x="378" y="2741"/>
                  </a:lnTo>
                  <a:cubicBezTo>
                    <a:pt x="0" y="3119"/>
                    <a:pt x="0" y="3781"/>
                    <a:pt x="378" y="4222"/>
                  </a:cubicBezTo>
                  <a:cubicBezTo>
                    <a:pt x="583" y="4427"/>
                    <a:pt x="851" y="4529"/>
                    <a:pt x="1123" y="4529"/>
                  </a:cubicBezTo>
                  <a:cubicBezTo>
                    <a:pt x="1394" y="4529"/>
                    <a:pt x="1670" y="4427"/>
                    <a:pt x="1890" y="4222"/>
                  </a:cubicBezTo>
                  <a:lnTo>
                    <a:pt x="4600" y="1512"/>
                  </a:lnTo>
                  <a:cubicBezTo>
                    <a:pt x="4001" y="1103"/>
                    <a:pt x="3497" y="599"/>
                    <a:pt x="308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47" name="Google Shape;10647;p85"/>
            <p:cNvSpPr/>
            <p:nvPr/>
          </p:nvSpPr>
          <p:spPr>
            <a:xfrm>
              <a:off x="-47346200" y="3674650"/>
              <a:ext cx="15775" cy="15775"/>
            </a:xfrm>
            <a:custGeom>
              <a:avLst/>
              <a:gdLst/>
              <a:ahLst/>
              <a:cxnLst/>
              <a:rect l="l" t="t" r="r" b="b"/>
              <a:pathLst>
                <a:path w="631" h="631" extrusionOk="0">
                  <a:moveTo>
                    <a:pt x="1" y="0"/>
                  </a:moveTo>
                  <a:lnTo>
                    <a:pt x="1" y="630"/>
                  </a:lnTo>
                  <a:cubicBezTo>
                    <a:pt x="284" y="536"/>
                    <a:pt x="505" y="315"/>
                    <a:pt x="63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48" name="Google Shape;10648;p85"/>
            <p:cNvSpPr/>
            <p:nvPr/>
          </p:nvSpPr>
          <p:spPr>
            <a:xfrm>
              <a:off x="-47382425" y="3640000"/>
              <a:ext cx="51225" cy="51200"/>
            </a:xfrm>
            <a:custGeom>
              <a:avLst/>
              <a:gdLst/>
              <a:ahLst/>
              <a:cxnLst/>
              <a:rect l="l" t="t" r="r" b="b"/>
              <a:pathLst>
                <a:path w="2049" h="2048" extrusionOk="0">
                  <a:moveTo>
                    <a:pt x="1040" y="0"/>
                  </a:moveTo>
                  <a:cubicBezTo>
                    <a:pt x="473" y="0"/>
                    <a:pt x="1" y="473"/>
                    <a:pt x="1" y="1071"/>
                  </a:cubicBezTo>
                  <a:cubicBezTo>
                    <a:pt x="1" y="1512"/>
                    <a:pt x="253" y="1890"/>
                    <a:pt x="694" y="2048"/>
                  </a:cubicBezTo>
                  <a:lnTo>
                    <a:pt x="694" y="1071"/>
                  </a:lnTo>
                  <a:cubicBezTo>
                    <a:pt x="694" y="851"/>
                    <a:pt x="851" y="693"/>
                    <a:pt x="1040" y="693"/>
                  </a:cubicBezTo>
                  <a:lnTo>
                    <a:pt x="2048" y="693"/>
                  </a:lnTo>
                  <a:cubicBezTo>
                    <a:pt x="1922" y="284"/>
                    <a:pt x="1513"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49" name="Google Shape;10649;p85"/>
            <p:cNvSpPr/>
            <p:nvPr/>
          </p:nvSpPr>
          <p:spPr>
            <a:xfrm>
              <a:off x="-47346975" y="3674650"/>
              <a:ext cx="52800" cy="52800"/>
            </a:xfrm>
            <a:custGeom>
              <a:avLst/>
              <a:gdLst/>
              <a:ahLst/>
              <a:cxnLst/>
              <a:rect l="l" t="t" r="r" b="b"/>
              <a:pathLst>
                <a:path w="2112" h="2112" extrusionOk="0">
                  <a:moveTo>
                    <a:pt x="1355" y="0"/>
                  </a:moveTo>
                  <a:cubicBezTo>
                    <a:pt x="1261" y="693"/>
                    <a:pt x="693" y="1260"/>
                    <a:pt x="0" y="1355"/>
                  </a:cubicBezTo>
                  <a:lnTo>
                    <a:pt x="0" y="2111"/>
                  </a:lnTo>
                  <a:lnTo>
                    <a:pt x="2111" y="2111"/>
                  </a:lnTo>
                  <a:lnTo>
                    <a:pt x="211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50" name="Google Shape;10650;p85"/>
            <p:cNvSpPr/>
            <p:nvPr/>
          </p:nvSpPr>
          <p:spPr>
            <a:xfrm>
              <a:off x="-47452525" y="3569100"/>
              <a:ext cx="228425" cy="228425"/>
            </a:xfrm>
            <a:custGeom>
              <a:avLst/>
              <a:gdLst/>
              <a:ahLst/>
              <a:cxnLst/>
              <a:rect l="l" t="t" r="r" b="b"/>
              <a:pathLst>
                <a:path w="9137" h="9137" extrusionOk="0">
                  <a:moveTo>
                    <a:pt x="3907" y="2080"/>
                  </a:moveTo>
                  <a:cubicBezTo>
                    <a:pt x="4758" y="2080"/>
                    <a:pt x="5483" y="2679"/>
                    <a:pt x="5640" y="3498"/>
                  </a:cubicBezTo>
                  <a:lnTo>
                    <a:pt x="6743" y="3498"/>
                  </a:lnTo>
                  <a:cubicBezTo>
                    <a:pt x="6932" y="3498"/>
                    <a:pt x="7089" y="3655"/>
                    <a:pt x="7089" y="3844"/>
                  </a:cubicBezTo>
                  <a:lnTo>
                    <a:pt x="7089" y="6680"/>
                  </a:lnTo>
                  <a:lnTo>
                    <a:pt x="7058" y="6680"/>
                  </a:lnTo>
                  <a:cubicBezTo>
                    <a:pt x="7058" y="6900"/>
                    <a:pt x="6900" y="7058"/>
                    <a:pt x="6680" y="7058"/>
                  </a:cubicBezTo>
                  <a:lnTo>
                    <a:pt x="3907" y="7058"/>
                  </a:lnTo>
                  <a:cubicBezTo>
                    <a:pt x="3687" y="7058"/>
                    <a:pt x="3529" y="6900"/>
                    <a:pt x="3529" y="6680"/>
                  </a:cubicBezTo>
                  <a:lnTo>
                    <a:pt x="3529" y="5577"/>
                  </a:lnTo>
                  <a:cubicBezTo>
                    <a:pt x="2742" y="5419"/>
                    <a:pt x="2111" y="4726"/>
                    <a:pt x="2111" y="3844"/>
                  </a:cubicBezTo>
                  <a:cubicBezTo>
                    <a:pt x="2111" y="2868"/>
                    <a:pt x="2899" y="2080"/>
                    <a:pt x="3907" y="2080"/>
                  </a:cubicBezTo>
                  <a:close/>
                  <a:moveTo>
                    <a:pt x="4569" y="1"/>
                  </a:moveTo>
                  <a:cubicBezTo>
                    <a:pt x="2048" y="1"/>
                    <a:pt x="1" y="2048"/>
                    <a:pt x="1" y="4569"/>
                  </a:cubicBezTo>
                  <a:cubicBezTo>
                    <a:pt x="1" y="7089"/>
                    <a:pt x="2048" y="9137"/>
                    <a:pt x="4569" y="9137"/>
                  </a:cubicBezTo>
                  <a:cubicBezTo>
                    <a:pt x="7089" y="9137"/>
                    <a:pt x="9137" y="7089"/>
                    <a:pt x="9137" y="4569"/>
                  </a:cubicBezTo>
                  <a:cubicBezTo>
                    <a:pt x="9137" y="2048"/>
                    <a:pt x="7089" y="1"/>
                    <a:pt x="456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51" name="Google Shape;10651;p85"/>
          <p:cNvGrpSpPr/>
          <p:nvPr/>
        </p:nvGrpSpPr>
        <p:grpSpPr>
          <a:xfrm>
            <a:off x="1181416" y="5093805"/>
            <a:ext cx="473677" cy="360547"/>
            <a:chOff x="-47523400" y="3973950"/>
            <a:chExt cx="300100" cy="228425"/>
          </a:xfrm>
        </p:grpSpPr>
        <p:sp>
          <p:nvSpPr>
            <p:cNvPr id="10652" name="Google Shape;10652;p85"/>
            <p:cNvSpPr/>
            <p:nvPr/>
          </p:nvSpPr>
          <p:spPr>
            <a:xfrm>
              <a:off x="-47417075" y="4061375"/>
              <a:ext cx="15775" cy="15775"/>
            </a:xfrm>
            <a:custGeom>
              <a:avLst/>
              <a:gdLst/>
              <a:ahLst/>
              <a:cxnLst/>
              <a:rect l="l" t="t" r="r" b="b"/>
              <a:pathLst>
                <a:path w="631" h="631" extrusionOk="0">
                  <a:moveTo>
                    <a:pt x="0" y="0"/>
                  </a:moveTo>
                  <a:lnTo>
                    <a:pt x="0" y="630"/>
                  </a:lnTo>
                  <a:cubicBezTo>
                    <a:pt x="284" y="536"/>
                    <a:pt x="504" y="315"/>
                    <a:pt x="63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53" name="Google Shape;10653;p85"/>
            <p:cNvSpPr/>
            <p:nvPr/>
          </p:nvSpPr>
          <p:spPr>
            <a:xfrm>
              <a:off x="-47417875" y="4061375"/>
              <a:ext cx="52800" cy="52775"/>
            </a:xfrm>
            <a:custGeom>
              <a:avLst/>
              <a:gdLst/>
              <a:ahLst/>
              <a:cxnLst/>
              <a:rect l="l" t="t" r="r" b="b"/>
              <a:pathLst>
                <a:path w="2112" h="2111" extrusionOk="0">
                  <a:moveTo>
                    <a:pt x="1356" y="0"/>
                  </a:moveTo>
                  <a:cubicBezTo>
                    <a:pt x="1261" y="693"/>
                    <a:pt x="694" y="1260"/>
                    <a:pt x="1" y="1386"/>
                  </a:cubicBezTo>
                  <a:lnTo>
                    <a:pt x="1" y="2111"/>
                  </a:lnTo>
                  <a:lnTo>
                    <a:pt x="2112" y="2111"/>
                  </a:lnTo>
                  <a:lnTo>
                    <a:pt x="211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54" name="Google Shape;10654;p85"/>
            <p:cNvSpPr/>
            <p:nvPr/>
          </p:nvSpPr>
          <p:spPr>
            <a:xfrm>
              <a:off x="-47453300" y="4026700"/>
              <a:ext cx="51200" cy="51225"/>
            </a:xfrm>
            <a:custGeom>
              <a:avLst/>
              <a:gdLst/>
              <a:ahLst/>
              <a:cxnLst/>
              <a:rect l="l" t="t" r="r" b="b"/>
              <a:pathLst>
                <a:path w="2048" h="2049" extrusionOk="0">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55" name="Google Shape;10655;p85"/>
            <p:cNvSpPr/>
            <p:nvPr/>
          </p:nvSpPr>
          <p:spPr>
            <a:xfrm>
              <a:off x="-47506875" y="3973950"/>
              <a:ext cx="264675" cy="174875"/>
            </a:xfrm>
            <a:custGeom>
              <a:avLst/>
              <a:gdLst/>
              <a:ahLst/>
              <a:cxnLst/>
              <a:rect l="l" t="t" r="r" b="b"/>
              <a:pathLst>
                <a:path w="10587" h="6995" extrusionOk="0">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56" name="Google Shape;10656;p85"/>
            <p:cNvSpPr/>
            <p:nvPr/>
          </p:nvSpPr>
          <p:spPr>
            <a:xfrm>
              <a:off x="-47523400" y="4166900"/>
              <a:ext cx="300100" cy="35475"/>
            </a:xfrm>
            <a:custGeom>
              <a:avLst/>
              <a:gdLst/>
              <a:ahLst/>
              <a:cxnLst/>
              <a:rect l="l" t="t" r="r" b="b"/>
              <a:pathLst>
                <a:path w="12004" h="1419" extrusionOk="0">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57" name="Google Shape;10657;p85"/>
          <p:cNvGrpSpPr/>
          <p:nvPr/>
        </p:nvGrpSpPr>
        <p:grpSpPr>
          <a:xfrm>
            <a:off x="4121578" y="3871137"/>
            <a:ext cx="472455" cy="476795"/>
            <a:chOff x="-45673275" y="3199325"/>
            <a:chExt cx="299325" cy="302075"/>
          </a:xfrm>
        </p:grpSpPr>
        <p:sp>
          <p:nvSpPr>
            <p:cNvPr id="10658" name="Google Shape;10658;p85"/>
            <p:cNvSpPr/>
            <p:nvPr/>
          </p:nvSpPr>
          <p:spPr>
            <a:xfrm>
              <a:off x="-45672500" y="3199325"/>
              <a:ext cx="298550" cy="194175"/>
            </a:xfrm>
            <a:custGeom>
              <a:avLst/>
              <a:gdLst/>
              <a:ahLst/>
              <a:cxnLst/>
              <a:rect l="l" t="t" r="r" b="b"/>
              <a:pathLst>
                <a:path w="11942" h="7767" extrusionOk="0">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59" name="Google Shape;10659;p85"/>
            <p:cNvSpPr/>
            <p:nvPr/>
          </p:nvSpPr>
          <p:spPr>
            <a:xfrm>
              <a:off x="-45673275" y="3387150"/>
              <a:ext cx="299325" cy="114250"/>
            </a:xfrm>
            <a:custGeom>
              <a:avLst/>
              <a:gdLst/>
              <a:ahLst/>
              <a:cxnLst/>
              <a:rect l="l" t="t" r="r" b="b"/>
              <a:pathLst>
                <a:path w="11973" h="4570" extrusionOk="0">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60" name="Google Shape;10660;p85"/>
            <p:cNvSpPr/>
            <p:nvPr/>
          </p:nvSpPr>
          <p:spPr>
            <a:xfrm>
              <a:off x="-45673275" y="3334400"/>
              <a:ext cx="299325" cy="113425"/>
            </a:xfrm>
            <a:custGeom>
              <a:avLst/>
              <a:gdLst/>
              <a:ahLst/>
              <a:cxnLst/>
              <a:rect l="l" t="t" r="r" b="b"/>
              <a:pathLst>
                <a:path w="11973" h="4537" extrusionOk="0">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61" name="Google Shape;10661;p85"/>
          <p:cNvGrpSpPr/>
          <p:nvPr/>
        </p:nvGrpSpPr>
        <p:grpSpPr>
          <a:xfrm>
            <a:off x="4120335" y="4482136"/>
            <a:ext cx="474940" cy="418987"/>
            <a:chOff x="-45674075" y="3586425"/>
            <a:chExt cx="300900" cy="265450"/>
          </a:xfrm>
        </p:grpSpPr>
        <p:sp>
          <p:nvSpPr>
            <p:cNvPr id="10662" name="Google Shape;10662;p85"/>
            <p:cNvSpPr/>
            <p:nvPr/>
          </p:nvSpPr>
          <p:spPr>
            <a:xfrm>
              <a:off x="-45674075" y="3586425"/>
              <a:ext cx="300125" cy="70925"/>
            </a:xfrm>
            <a:custGeom>
              <a:avLst/>
              <a:gdLst/>
              <a:ahLst/>
              <a:cxnLst/>
              <a:rect l="l" t="t" r="r" b="b"/>
              <a:pathLst>
                <a:path w="12005" h="2837" extrusionOk="0">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63" name="Google Shape;10663;p85"/>
            <p:cNvSpPr/>
            <p:nvPr/>
          </p:nvSpPr>
          <p:spPr>
            <a:xfrm>
              <a:off x="-45673275" y="3675425"/>
              <a:ext cx="300100" cy="176450"/>
            </a:xfrm>
            <a:custGeom>
              <a:avLst/>
              <a:gdLst/>
              <a:ahLst/>
              <a:cxnLst/>
              <a:rect l="l" t="t" r="r" b="b"/>
              <a:pathLst>
                <a:path w="12004" h="7058" extrusionOk="0">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64" name="Google Shape;10664;p85"/>
          <p:cNvGrpSpPr/>
          <p:nvPr/>
        </p:nvGrpSpPr>
        <p:grpSpPr>
          <a:xfrm>
            <a:off x="4121578" y="5036589"/>
            <a:ext cx="472455" cy="474940"/>
            <a:chOff x="-45673275" y="3937700"/>
            <a:chExt cx="299325" cy="300900"/>
          </a:xfrm>
        </p:grpSpPr>
        <p:sp>
          <p:nvSpPr>
            <p:cNvPr id="10665" name="Google Shape;10665;p85"/>
            <p:cNvSpPr/>
            <p:nvPr/>
          </p:nvSpPr>
          <p:spPr>
            <a:xfrm>
              <a:off x="-45673275" y="3937700"/>
              <a:ext cx="285925" cy="135500"/>
            </a:xfrm>
            <a:custGeom>
              <a:avLst/>
              <a:gdLst/>
              <a:ahLst/>
              <a:cxnLst/>
              <a:rect l="l" t="t" r="r" b="b"/>
              <a:pathLst>
                <a:path w="11437" h="5420" extrusionOk="0">
                  <a:moveTo>
                    <a:pt x="11437" y="1"/>
                  </a:moveTo>
                  <a:lnTo>
                    <a:pt x="221" y="3435"/>
                  </a:lnTo>
                  <a:cubicBezTo>
                    <a:pt x="63" y="3466"/>
                    <a:pt x="0" y="3624"/>
                    <a:pt x="0" y="3781"/>
                  </a:cubicBezTo>
                  <a:cubicBezTo>
                    <a:pt x="0" y="3939"/>
                    <a:pt x="95" y="4065"/>
                    <a:pt x="221" y="4159"/>
                  </a:cubicBezTo>
                  <a:lnTo>
                    <a:pt x="4348" y="5420"/>
                  </a:lnTo>
                  <a:lnTo>
                    <a:pt x="11405" y="64"/>
                  </a:lnTo>
                  <a:lnTo>
                    <a:pt x="1143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66" name="Google Shape;10666;p85"/>
            <p:cNvSpPr/>
            <p:nvPr/>
          </p:nvSpPr>
          <p:spPr>
            <a:xfrm>
              <a:off x="-45577975" y="3990475"/>
              <a:ext cx="151250" cy="150925"/>
            </a:xfrm>
            <a:custGeom>
              <a:avLst/>
              <a:gdLst/>
              <a:ahLst/>
              <a:cxnLst/>
              <a:rect l="l" t="t" r="r" b="b"/>
              <a:pathLst>
                <a:path w="6050" h="6037" extrusionOk="0">
                  <a:moveTo>
                    <a:pt x="6049" y="1"/>
                  </a:moveTo>
                  <a:lnTo>
                    <a:pt x="536" y="4159"/>
                  </a:lnTo>
                  <a:lnTo>
                    <a:pt x="32" y="5577"/>
                  </a:lnTo>
                  <a:cubicBezTo>
                    <a:pt x="0" y="5703"/>
                    <a:pt x="32" y="5861"/>
                    <a:pt x="126" y="5955"/>
                  </a:cubicBezTo>
                  <a:cubicBezTo>
                    <a:pt x="186" y="6015"/>
                    <a:pt x="259" y="6037"/>
                    <a:pt x="336" y="6037"/>
                  </a:cubicBezTo>
                  <a:cubicBezTo>
                    <a:pt x="381" y="6037"/>
                    <a:pt x="427" y="6030"/>
                    <a:pt x="473" y="6018"/>
                  </a:cubicBezTo>
                  <a:lnTo>
                    <a:pt x="1891" y="5514"/>
                  </a:lnTo>
                  <a:lnTo>
                    <a:pt x="604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67" name="Google Shape;10667;p85"/>
            <p:cNvSpPr/>
            <p:nvPr/>
          </p:nvSpPr>
          <p:spPr>
            <a:xfrm>
              <a:off x="-45509450" y="3951100"/>
              <a:ext cx="135500" cy="286725"/>
            </a:xfrm>
            <a:custGeom>
              <a:avLst/>
              <a:gdLst/>
              <a:ahLst/>
              <a:cxnLst/>
              <a:rect l="l" t="t" r="r" b="b"/>
              <a:pathLst>
                <a:path w="5420" h="11469" extrusionOk="0">
                  <a:moveTo>
                    <a:pt x="5419" y="0"/>
                  </a:moveTo>
                  <a:lnTo>
                    <a:pt x="5356" y="32"/>
                  </a:lnTo>
                  <a:lnTo>
                    <a:pt x="0" y="7089"/>
                  </a:lnTo>
                  <a:lnTo>
                    <a:pt x="1261" y="11216"/>
                  </a:lnTo>
                  <a:cubicBezTo>
                    <a:pt x="1324" y="11374"/>
                    <a:pt x="1481" y="11468"/>
                    <a:pt x="1639" y="11468"/>
                  </a:cubicBezTo>
                  <a:cubicBezTo>
                    <a:pt x="1796" y="11468"/>
                    <a:pt x="1891" y="11342"/>
                    <a:pt x="1985" y="11216"/>
                  </a:cubicBezTo>
                  <a:lnTo>
                    <a:pt x="541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68" name="Google Shape;10668;p85"/>
            <p:cNvSpPr/>
            <p:nvPr/>
          </p:nvSpPr>
          <p:spPr>
            <a:xfrm>
              <a:off x="-45670925" y="4114125"/>
              <a:ext cx="72500" cy="70325"/>
            </a:xfrm>
            <a:custGeom>
              <a:avLst/>
              <a:gdLst/>
              <a:ahLst/>
              <a:cxnLst/>
              <a:rect l="l" t="t" r="r" b="b"/>
              <a:pathLst>
                <a:path w="2900" h="2813" extrusionOk="0">
                  <a:moveTo>
                    <a:pt x="2521" y="1"/>
                  </a:moveTo>
                  <a:cubicBezTo>
                    <a:pt x="2435" y="1"/>
                    <a:pt x="2348" y="32"/>
                    <a:pt x="2269" y="95"/>
                  </a:cubicBezTo>
                  <a:lnTo>
                    <a:pt x="127" y="2206"/>
                  </a:lnTo>
                  <a:cubicBezTo>
                    <a:pt x="1" y="2332"/>
                    <a:pt x="1" y="2553"/>
                    <a:pt x="127" y="2742"/>
                  </a:cubicBezTo>
                  <a:cubicBezTo>
                    <a:pt x="190" y="2789"/>
                    <a:pt x="277" y="2813"/>
                    <a:pt x="371" y="2813"/>
                  </a:cubicBezTo>
                  <a:cubicBezTo>
                    <a:pt x="466" y="2813"/>
                    <a:pt x="568" y="2789"/>
                    <a:pt x="662" y="2742"/>
                  </a:cubicBezTo>
                  <a:lnTo>
                    <a:pt x="2773" y="600"/>
                  </a:lnTo>
                  <a:cubicBezTo>
                    <a:pt x="2899" y="473"/>
                    <a:pt x="2899" y="253"/>
                    <a:pt x="2773" y="95"/>
                  </a:cubicBezTo>
                  <a:cubicBezTo>
                    <a:pt x="2695" y="32"/>
                    <a:pt x="2608" y="1"/>
                    <a:pt x="252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69" name="Google Shape;10669;p85"/>
            <p:cNvSpPr/>
            <p:nvPr/>
          </p:nvSpPr>
          <p:spPr>
            <a:xfrm>
              <a:off x="-45620500" y="4163550"/>
              <a:ext cx="70900" cy="71125"/>
            </a:xfrm>
            <a:custGeom>
              <a:avLst/>
              <a:gdLst/>
              <a:ahLst/>
              <a:cxnLst/>
              <a:rect l="l" t="t" r="r" b="b"/>
              <a:pathLst>
                <a:path w="2836" h="2845" extrusionOk="0">
                  <a:moveTo>
                    <a:pt x="2489" y="1"/>
                  </a:moveTo>
                  <a:cubicBezTo>
                    <a:pt x="2395" y="1"/>
                    <a:pt x="2300" y="24"/>
                    <a:pt x="2237" y="72"/>
                  </a:cubicBezTo>
                  <a:lnTo>
                    <a:pt x="126" y="2214"/>
                  </a:lnTo>
                  <a:cubicBezTo>
                    <a:pt x="0" y="2340"/>
                    <a:pt x="0" y="2561"/>
                    <a:pt x="126" y="2718"/>
                  </a:cubicBezTo>
                  <a:cubicBezTo>
                    <a:pt x="221" y="2781"/>
                    <a:pt x="284" y="2844"/>
                    <a:pt x="378" y="2844"/>
                  </a:cubicBezTo>
                  <a:cubicBezTo>
                    <a:pt x="441" y="2844"/>
                    <a:pt x="567" y="2781"/>
                    <a:pt x="599" y="2718"/>
                  </a:cubicBezTo>
                  <a:lnTo>
                    <a:pt x="2741" y="607"/>
                  </a:lnTo>
                  <a:cubicBezTo>
                    <a:pt x="2836" y="481"/>
                    <a:pt x="2836" y="229"/>
                    <a:pt x="2741" y="72"/>
                  </a:cubicBezTo>
                  <a:cubicBezTo>
                    <a:pt x="2678" y="24"/>
                    <a:pt x="2584" y="1"/>
                    <a:pt x="248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70" name="Google Shape;10670;p85"/>
            <p:cNvSpPr/>
            <p:nvPr/>
          </p:nvSpPr>
          <p:spPr>
            <a:xfrm>
              <a:off x="-45673275" y="4159625"/>
              <a:ext cx="79575" cy="78975"/>
            </a:xfrm>
            <a:custGeom>
              <a:avLst/>
              <a:gdLst/>
              <a:ahLst/>
              <a:cxnLst/>
              <a:rect l="l" t="t" r="r" b="b"/>
              <a:pathLst>
                <a:path w="3183" h="3159" extrusionOk="0">
                  <a:moveTo>
                    <a:pt x="2816" y="0"/>
                  </a:moveTo>
                  <a:cubicBezTo>
                    <a:pt x="2726" y="0"/>
                    <a:pt x="2631" y="24"/>
                    <a:pt x="2552" y="71"/>
                  </a:cubicBezTo>
                  <a:lnTo>
                    <a:pt x="95" y="2529"/>
                  </a:lnTo>
                  <a:cubicBezTo>
                    <a:pt x="0" y="2655"/>
                    <a:pt x="0" y="2875"/>
                    <a:pt x="95" y="3033"/>
                  </a:cubicBezTo>
                  <a:cubicBezTo>
                    <a:pt x="189" y="3127"/>
                    <a:pt x="252" y="3159"/>
                    <a:pt x="347" y="3159"/>
                  </a:cubicBezTo>
                  <a:cubicBezTo>
                    <a:pt x="441" y="3159"/>
                    <a:pt x="536" y="3127"/>
                    <a:pt x="599" y="3033"/>
                  </a:cubicBezTo>
                  <a:lnTo>
                    <a:pt x="3025" y="607"/>
                  </a:lnTo>
                  <a:cubicBezTo>
                    <a:pt x="3182" y="449"/>
                    <a:pt x="3182" y="197"/>
                    <a:pt x="3056" y="71"/>
                  </a:cubicBezTo>
                  <a:cubicBezTo>
                    <a:pt x="2993" y="24"/>
                    <a:pt x="2907" y="0"/>
                    <a:pt x="281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71" name="Google Shape;10671;p85"/>
          <p:cNvGrpSpPr/>
          <p:nvPr/>
        </p:nvGrpSpPr>
        <p:grpSpPr>
          <a:xfrm>
            <a:off x="2940466" y="5693634"/>
            <a:ext cx="474940" cy="474940"/>
            <a:chOff x="-44512325" y="3176075"/>
            <a:chExt cx="300900" cy="300900"/>
          </a:xfrm>
        </p:grpSpPr>
        <p:sp>
          <p:nvSpPr>
            <p:cNvPr id="10672" name="Google Shape;10672;p85"/>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73" name="Google Shape;10673;p85"/>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74" name="Google Shape;10674;p85"/>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75" name="Google Shape;10675;p85"/>
          <p:cNvGrpSpPr/>
          <p:nvPr/>
        </p:nvGrpSpPr>
        <p:grpSpPr>
          <a:xfrm>
            <a:off x="3478253" y="2052333"/>
            <a:ext cx="472455" cy="472455"/>
            <a:chOff x="-49027775" y="3183175"/>
            <a:chExt cx="299325" cy="299325"/>
          </a:xfrm>
        </p:grpSpPr>
        <p:sp>
          <p:nvSpPr>
            <p:cNvPr id="10676" name="Google Shape;10676;p85"/>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77" name="Google Shape;10677;p85"/>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78" name="Google Shape;10678;p85"/>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79" name="Google Shape;10679;p85"/>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80" name="Google Shape;10680;p85"/>
          <p:cNvGrpSpPr/>
          <p:nvPr/>
        </p:nvGrpSpPr>
        <p:grpSpPr>
          <a:xfrm>
            <a:off x="3477640" y="2632868"/>
            <a:ext cx="473677" cy="476203"/>
            <a:chOff x="-49027775" y="3550975"/>
            <a:chExt cx="300100" cy="301700"/>
          </a:xfrm>
        </p:grpSpPr>
        <p:sp>
          <p:nvSpPr>
            <p:cNvPr id="10681" name="Google Shape;10681;p85"/>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82" name="Google Shape;10682;p85"/>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83" name="Google Shape;10683;p85"/>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84" name="Google Shape;10684;p85"/>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85" name="Google Shape;10685;p85"/>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86" name="Google Shape;10686;p85"/>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87" name="Google Shape;10687;p85"/>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88" name="Google Shape;10688;p85"/>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89" name="Google Shape;10689;p85"/>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90" name="Google Shape;10690;p85"/>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91" name="Google Shape;10691;p85"/>
          <p:cNvGrpSpPr/>
          <p:nvPr/>
        </p:nvGrpSpPr>
        <p:grpSpPr>
          <a:xfrm>
            <a:off x="3475075" y="3215614"/>
            <a:ext cx="478808" cy="474033"/>
            <a:chOff x="-49031025" y="3920175"/>
            <a:chExt cx="303350" cy="300325"/>
          </a:xfrm>
        </p:grpSpPr>
        <p:sp>
          <p:nvSpPr>
            <p:cNvPr id="10692" name="Google Shape;10692;p85"/>
            <p:cNvSpPr/>
            <p:nvPr/>
          </p:nvSpPr>
          <p:spPr>
            <a:xfrm>
              <a:off x="-49031025" y="4131875"/>
              <a:ext cx="109600" cy="88625"/>
            </a:xfrm>
            <a:custGeom>
              <a:avLst/>
              <a:gdLst/>
              <a:ahLst/>
              <a:cxnLst/>
              <a:rect l="l" t="t" r="r" b="b"/>
              <a:pathLst>
                <a:path w="4384" h="3545" extrusionOk="0">
                  <a:moveTo>
                    <a:pt x="472" y="1"/>
                  </a:moveTo>
                  <a:cubicBezTo>
                    <a:pt x="202" y="1"/>
                    <a:pt x="0" y="326"/>
                    <a:pt x="225" y="551"/>
                  </a:cubicBezTo>
                  <a:lnTo>
                    <a:pt x="2336" y="3387"/>
                  </a:lnTo>
                  <a:cubicBezTo>
                    <a:pt x="2399" y="3481"/>
                    <a:pt x="2494" y="3544"/>
                    <a:pt x="2620" y="3544"/>
                  </a:cubicBezTo>
                  <a:lnTo>
                    <a:pt x="4384" y="3544"/>
                  </a:lnTo>
                  <a:lnTo>
                    <a:pt x="2620" y="583"/>
                  </a:lnTo>
                  <a:lnTo>
                    <a:pt x="572" y="16"/>
                  </a:lnTo>
                  <a:cubicBezTo>
                    <a:pt x="538" y="5"/>
                    <a:pt x="505" y="1"/>
                    <a:pt x="4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93" name="Google Shape;10693;p85"/>
            <p:cNvSpPr/>
            <p:nvPr/>
          </p:nvSpPr>
          <p:spPr>
            <a:xfrm>
              <a:off x="-48921450" y="3920175"/>
              <a:ext cx="79575" cy="130975"/>
            </a:xfrm>
            <a:custGeom>
              <a:avLst/>
              <a:gdLst/>
              <a:ahLst/>
              <a:cxnLst/>
              <a:rect l="l" t="t" r="r" b="b"/>
              <a:pathLst>
                <a:path w="3183" h="5239" extrusionOk="0">
                  <a:moveTo>
                    <a:pt x="302" y="1"/>
                  </a:moveTo>
                  <a:cubicBezTo>
                    <a:pt x="275" y="1"/>
                    <a:pt x="248" y="3"/>
                    <a:pt x="221" y="9"/>
                  </a:cubicBezTo>
                  <a:cubicBezTo>
                    <a:pt x="64" y="40"/>
                    <a:pt x="1" y="198"/>
                    <a:pt x="1" y="355"/>
                  </a:cubicBezTo>
                  <a:lnTo>
                    <a:pt x="64" y="1269"/>
                  </a:lnTo>
                  <a:lnTo>
                    <a:pt x="2584" y="5239"/>
                  </a:lnTo>
                  <a:lnTo>
                    <a:pt x="3183" y="4199"/>
                  </a:lnTo>
                  <a:lnTo>
                    <a:pt x="631" y="166"/>
                  </a:lnTo>
                  <a:cubicBezTo>
                    <a:pt x="553" y="62"/>
                    <a:pt x="431" y="1"/>
                    <a:pt x="30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94" name="Google Shape;10694;p85"/>
            <p:cNvSpPr/>
            <p:nvPr/>
          </p:nvSpPr>
          <p:spPr>
            <a:xfrm>
              <a:off x="-48842675" y="4008100"/>
              <a:ext cx="115000" cy="53300"/>
            </a:xfrm>
            <a:custGeom>
              <a:avLst/>
              <a:gdLst/>
              <a:ahLst/>
              <a:cxnLst/>
              <a:rect l="l" t="t" r="r" b="b"/>
              <a:pathLst>
                <a:path w="4600" h="2132" extrusionOk="0">
                  <a:moveTo>
                    <a:pt x="1359" y="0"/>
                  </a:moveTo>
                  <a:cubicBezTo>
                    <a:pt x="1245" y="0"/>
                    <a:pt x="1132" y="57"/>
                    <a:pt x="1072" y="178"/>
                  </a:cubicBezTo>
                  <a:lnTo>
                    <a:pt x="0" y="2131"/>
                  </a:lnTo>
                  <a:lnTo>
                    <a:pt x="4191" y="2131"/>
                  </a:lnTo>
                  <a:cubicBezTo>
                    <a:pt x="4317" y="2131"/>
                    <a:pt x="4506" y="2005"/>
                    <a:pt x="4537" y="1848"/>
                  </a:cubicBezTo>
                  <a:cubicBezTo>
                    <a:pt x="4600" y="1690"/>
                    <a:pt x="4537" y="1533"/>
                    <a:pt x="4380" y="1469"/>
                  </a:cubicBezTo>
                  <a:lnTo>
                    <a:pt x="1544" y="52"/>
                  </a:lnTo>
                  <a:cubicBezTo>
                    <a:pt x="1488" y="18"/>
                    <a:pt x="1423" y="0"/>
                    <a:pt x="135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95" name="Google Shape;10695;p85"/>
            <p:cNvSpPr/>
            <p:nvPr/>
          </p:nvSpPr>
          <p:spPr>
            <a:xfrm>
              <a:off x="-48838750" y="4078700"/>
              <a:ext cx="51225" cy="66975"/>
            </a:xfrm>
            <a:custGeom>
              <a:avLst/>
              <a:gdLst/>
              <a:ahLst/>
              <a:cxnLst/>
              <a:rect l="l" t="t" r="r" b="b"/>
              <a:pathLst>
                <a:path w="2049" h="2679" extrusionOk="0">
                  <a:moveTo>
                    <a:pt x="1" y="0"/>
                  </a:moveTo>
                  <a:lnTo>
                    <a:pt x="1734" y="2678"/>
                  </a:lnTo>
                  <a:lnTo>
                    <a:pt x="204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96" name="Google Shape;10696;p85"/>
            <p:cNvSpPr/>
            <p:nvPr/>
          </p:nvSpPr>
          <p:spPr>
            <a:xfrm>
              <a:off x="-48975000" y="3920575"/>
              <a:ext cx="173300" cy="248725"/>
            </a:xfrm>
            <a:custGeom>
              <a:avLst/>
              <a:gdLst/>
              <a:ahLst/>
              <a:cxnLst/>
              <a:rect l="l" t="t" r="r" b="b"/>
              <a:pathLst>
                <a:path w="6932" h="9949" extrusionOk="0">
                  <a:moveTo>
                    <a:pt x="374" y="0"/>
                  </a:moveTo>
                  <a:cubicBezTo>
                    <a:pt x="334" y="0"/>
                    <a:pt x="293" y="8"/>
                    <a:pt x="253" y="24"/>
                  </a:cubicBezTo>
                  <a:cubicBezTo>
                    <a:pt x="95" y="87"/>
                    <a:pt x="1" y="245"/>
                    <a:pt x="1" y="402"/>
                  </a:cubicBezTo>
                  <a:lnTo>
                    <a:pt x="694" y="7585"/>
                  </a:lnTo>
                  <a:lnTo>
                    <a:pt x="6932" y="9948"/>
                  </a:lnTo>
                  <a:lnTo>
                    <a:pt x="694" y="182"/>
                  </a:lnTo>
                  <a:cubicBezTo>
                    <a:pt x="600" y="65"/>
                    <a:pt x="489" y="0"/>
                    <a:pt x="37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697" name="Google Shape;10697;p85"/>
            <p:cNvSpPr/>
            <p:nvPr/>
          </p:nvSpPr>
          <p:spPr>
            <a:xfrm>
              <a:off x="-48955300" y="4129900"/>
              <a:ext cx="151250" cy="89800"/>
            </a:xfrm>
            <a:custGeom>
              <a:avLst/>
              <a:gdLst/>
              <a:ahLst/>
              <a:cxnLst/>
              <a:rect l="l" t="t" r="r" b="b"/>
              <a:pathLst>
                <a:path w="6050" h="3592" extrusionOk="0">
                  <a:moveTo>
                    <a:pt x="0" y="0"/>
                  </a:moveTo>
                  <a:lnTo>
                    <a:pt x="2174" y="3592"/>
                  </a:lnTo>
                  <a:lnTo>
                    <a:pt x="5167" y="3592"/>
                  </a:lnTo>
                  <a:cubicBezTo>
                    <a:pt x="5293" y="3592"/>
                    <a:pt x="5419" y="3529"/>
                    <a:pt x="5482" y="3403"/>
                  </a:cubicBezTo>
                  <a:lnTo>
                    <a:pt x="6049" y="2268"/>
                  </a:lnTo>
                  <a:lnTo>
                    <a:pt x="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698" name="Google Shape;10698;p85"/>
          <p:cNvGrpSpPr/>
          <p:nvPr/>
        </p:nvGrpSpPr>
        <p:grpSpPr>
          <a:xfrm>
            <a:off x="1763215" y="3872993"/>
            <a:ext cx="474901" cy="472455"/>
            <a:chOff x="-47155575" y="3200500"/>
            <a:chExt cx="300875" cy="299325"/>
          </a:xfrm>
        </p:grpSpPr>
        <p:sp>
          <p:nvSpPr>
            <p:cNvPr id="10699" name="Google Shape;10699;p85"/>
            <p:cNvSpPr/>
            <p:nvPr/>
          </p:nvSpPr>
          <p:spPr>
            <a:xfrm>
              <a:off x="-46943725" y="3206000"/>
              <a:ext cx="47300" cy="48075"/>
            </a:xfrm>
            <a:custGeom>
              <a:avLst/>
              <a:gdLst/>
              <a:ahLst/>
              <a:cxnLst/>
              <a:rect l="l" t="t" r="r" b="b"/>
              <a:pathLst>
                <a:path w="1892" h="1923" extrusionOk="0">
                  <a:moveTo>
                    <a:pt x="1" y="1"/>
                  </a:moveTo>
                  <a:lnTo>
                    <a:pt x="1" y="1923"/>
                  </a:lnTo>
                  <a:lnTo>
                    <a:pt x="1891" y="1923"/>
                  </a:lnTo>
                  <a:lnTo>
                    <a:pt x="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00" name="Google Shape;10700;p85"/>
            <p:cNvSpPr/>
            <p:nvPr/>
          </p:nvSpPr>
          <p:spPr>
            <a:xfrm>
              <a:off x="-47118575" y="3200500"/>
              <a:ext cx="228450" cy="89025"/>
            </a:xfrm>
            <a:custGeom>
              <a:avLst/>
              <a:gdLst/>
              <a:ahLst/>
              <a:cxnLst/>
              <a:rect l="l" t="t" r="r" b="b"/>
              <a:pathLst>
                <a:path w="9138" h="3561" extrusionOk="0">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01" name="Google Shape;10701;p85"/>
            <p:cNvSpPr/>
            <p:nvPr/>
          </p:nvSpPr>
          <p:spPr>
            <a:xfrm>
              <a:off x="-47013825" y="3395050"/>
              <a:ext cx="15775" cy="15775"/>
            </a:xfrm>
            <a:custGeom>
              <a:avLst/>
              <a:gdLst/>
              <a:ahLst/>
              <a:cxnLst/>
              <a:rect l="l" t="t" r="r" b="b"/>
              <a:pathLst>
                <a:path w="631" h="631" extrusionOk="0">
                  <a:moveTo>
                    <a:pt x="1" y="0"/>
                  </a:moveTo>
                  <a:lnTo>
                    <a:pt x="1" y="630"/>
                  </a:lnTo>
                  <a:cubicBezTo>
                    <a:pt x="284" y="504"/>
                    <a:pt x="536" y="252"/>
                    <a:pt x="63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02" name="Google Shape;10702;p85"/>
            <p:cNvSpPr/>
            <p:nvPr/>
          </p:nvSpPr>
          <p:spPr>
            <a:xfrm>
              <a:off x="-47049250" y="3359600"/>
              <a:ext cx="51200" cy="51225"/>
            </a:xfrm>
            <a:custGeom>
              <a:avLst/>
              <a:gdLst/>
              <a:ahLst/>
              <a:cxnLst/>
              <a:rect l="l" t="t" r="r" b="b"/>
              <a:pathLst>
                <a:path w="2048" h="2049" extrusionOk="0">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03" name="Google Shape;10703;p85"/>
            <p:cNvSpPr/>
            <p:nvPr/>
          </p:nvSpPr>
          <p:spPr>
            <a:xfrm>
              <a:off x="-47013025" y="3393475"/>
              <a:ext cx="52800" cy="53575"/>
            </a:xfrm>
            <a:custGeom>
              <a:avLst/>
              <a:gdLst/>
              <a:ahLst/>
              <a:cxnLst/>
              <a:rect l="l" t="t" r="r" b="b"/>
              <a:pathLst>
                <a:path w="2112" h="2143" extrusionOk="0">
                  <a:moveTo>
                    <a:pt x="1355" y="0"/>
                  </a:moveTo>
                  <a:cubicBezTo>
                    <a:pt x="1198" y="725"/>
                    <a:pt x="662" y="1260"/>
                    <a:pt x="0" y="1386"/>
                  </a:cubicBezTo>
                  <a:lnTo>
                    <a:pt x="0" y="2142"/>
                  </a:lnTo>
                  <a:lnTo>
                    <a:pt x="2111" y="2142"/>
                  </a:lnTo>
                  <a:lnTo>
                    <a:pt x="211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04" name="Google Shape;10704;p85"/>
            <p:cNvSpPr/>
            <p:nvPr/>
          </p:nvSpPr>
          <p:spPr>
            <a:xfrm>
              <a:off x="-47155575" y="3270600"/>
              <a:ext cx="300875" cy="229225"/>
            </a:xfrm>
            <a:custGeom>
              <a:avLst/>
              <a:gdLst/>
              <a:ahLst/>
              <a:cxnLst/>
              <a:rect l="l" t="t" r="r" b="b"/>
              <a:pathLst>
                <a:path w="12035" h="9169" extrusionOk="0">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05" name="Google Shape;10705;p85"/>
          <p:cNvGrpSpPr/>
          <p:nvPr/>
        </p:nvGrpSpPr>
        <p:grpSpPr>
          <a:xfrm>
            <a:off x="1763827" y="4454790"/>
            <a:ext cx="473677" cy="473677"/>
            <a:chOff x="-47154800" y="3569100"/>
            <a:chExt cx="300100" cy="300100"/>
          </a:xfrm>
        </p:grpSpPr>
        <p:sp>
          <p:nvSpPr>
            <p:cNvPr id="10706" name="Google Shape;10706;p85"/>
            <p:cNvSpPr/>
            <p:nvPr/>
          </p:nvSpPr>
          <p:spPr>
            <a:xfrm>
              <a:off x="-46994900" y="3728200"/>
              <a:ext cx="140200" cy="141000"/>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07" name="Google Shape;10707;p85"/>
            <p:cNvSpPr/>
            <p:nvPr/>
          </p:nvSpPr>
          <p:spPr>
            <a:xfrm>
              <a:off x="-46978375" y="3574625"/>
              <a:ext cx="47275" cy="47275"/>
            </a:xfrm>
            <a:custGeom>
              <a:avLst/>
              <a:gdLst/>
              <a:ahLst/>
              <a:cxnLst/>
              <a:rect l="l" t="t" r="r" b="b"/>
              <a:pathLst>
                <a:path w="1891" h="1891" extrusionOk="0">
                  <a:moveTo>
                    <a:pt x="1" y="0"/>
                  </a:moveTo>
                  <a:lnTo>
                    <a:pt x="1" y="1890"/>
                  </a:lnTo>
                  <a:lnTo>
                    <a:pt x="1891" y="1890"/>
                  </a:lnTo>
                  <a:lnTo>
                    <a:pt x="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08" name="Google Shape;10708;p85"/>
            <p:cNvSpPr/>
            <p:nvPr/>
          </p:nvSpPr>
          <p:spPr>
            <a:xfrm>
              <a:off x="-47075250" y="3665200"/>
              <a:ext cx="15775" cy="15775"/>
            </a:xfrm>
            <a:custGeom>
              <a:avLst/>
              <a:gdLst/>
              <a:ahLst/>
              <a:cxnLst/>
              <a:rect l="l" t="t" r="r" b="b"/>
              <a:pathLst>
                <a:path w="631" h="631" extrusionOk="0">
                  <a:moveTo>
                    <a:pt x="1" y="0"/>
                  </a:moveTo>
                  <a:lnTo>
                    <a:pt x="1" y="630"/>
                  </a:lnTo>
                  <a:cubicBezTo>
                    <a:pt x="316" y="536"/>
                    <a:pt x="505" y="284"/>
                    <a:pt x="63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09" name="Google Shape;10709;p85"/>
            <p:cNvSpPr/>
            <p:nvPr/>
          </p:nvSpPr>
          <p:spPr>
            <a:xfrm>
              <a:off x="-47110700" y="3631325"/>
              <a:ext cx="51225" cy="51225"/>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10" name="Google Shape;10710;p85"/>
            <p:cNvSpPr/>
            <p:nvPr/>
          </p:nvSpPr>
          <p:spPr>
            <a:xfrm>
              <a:off x="-47075250" y="3665200"/>
              <a:ext cx="53575" cy="54350"/>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11" name="Google Shape;10711;p85"/>
            <p:cNvSpPr/>
            <p:nvPr/>
          </p:nvSpPr>
          <p:spPr>
            <a:xfrm>
              <a:off x="-47154800" y="3569100"/>
              <a:ext cx="229225" cy="300100"/>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12" name="Google Shape;10712;p85"/>
          <p:cNvGrpSpPr/>
          <p:nvPr/>
        </p:nvGrpSpPr>
        <p:grpSpPr>
          <a:xfrm>
            <a:off x="1764458" y="5039074"/>
            <a:ext cx="472415" cy="471231"/>
            <a:chOff x="-47154000" y="3939275"/>
            <a:chExt cx="299300" cy="298550"/>
          </a:xfrm>
        </p:grpSpPr>
        <p:sp>
          <p:nvSpPr>
            <p:cNvPr id="10713" name="Google Shape;10713;p85"/>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14" name="Google Shape;10714;p85"/>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15" name="Google Shape;10715;p85"/>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16" name="Google Shape;10716;p85"/>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17" name="Google Shape;10717;p85"/>
          <p:cNvGrpSpPr/>
          <p:nvPr/>
        </p:nvGrpSpPr>
        <p:grpSpPr>
          <a:xfrm>
            <a:off x="4731511" y="3872993"/>
            <a:ext cx="416500" cy="472455"/>
            <a:chOff x="-45286550" y="3200500"/>
            <a:chExt cx="263875" cy="299325"/>
          </a:xfrm>
        </p:grpSpPr>
        <p:sp>
          <p:nvSpPr>
            <p:cNvPr id="10718" name="Google Shape;10718;p85"/>
            <p:cNvSpPr/>
            <p:nvPr/>
          </p:nvSpPr>
          <p:spPr>
            <a:xfrm>
              <a:off x="-45233000" y="3200500"/>
              <a:ext cx="210325" cy="247325"/>
            </a:xfrm>
            <a:custGeom>
              <a:avLst/>
              <a:gdLst/>
              <a:ahLst/>
              <a:cxnLst/>
              <a:rect l="l" t="t" r="r" b="b"/>
              <a:pathLst>
                <a:path w="8413" h="9893" extrusionOk="0">
                  <a:moveTo>
                    <a:pt x="3151" y="0"/>
                  </a:moveTo>
                  <a:cubicBezTo>
                    <a:pt x="1891" y="0"/>
                    <a:pt x="851" y="945"/>
                    <a:pt x="694" y="2174"/>
                  </a:cubicBezTo>
                  <a:cubicBezTo>
                    <a:pt x="347" y="2300"/>
                    <a:pt x="64" y="2615"/>
                    <a:pt x="1" y="2962"/>
                  </a:cubicBezTo>
                  <a:cubicBezTo>
                    <a:pt x="316" y="2899"/>
                    <a:pt x="662" y="2804"/>
                    <a:pt x="1009" y="2804"/>
                  </a:cubicBezTo>
                  <a:cubicBezTo>
                    <a:pt x="1355" y="2804"/>
                    <a:pt x="1733" y="2836"/>
                    <a:pt x="2048" y="2962"/>
                  </a:cubicBezTo>
                  <a:cubicBezTo>
                    <a:pt x="1954" y="2615"/>
                    <a:pt x="1733" y="2332"/>
                    <a:pt x="1355" y="2174"/>
                  </a:cubicBezTo>
                  <a:cubicBezTo>
                    <a:pt x="1481" y="1355"/>
                    <a:pt x="2237" y="693"/>
                    <a:pt x="3088" y="693"/>
                  </a:cubicBezTo>
                  <a:cubicBezTo>
                    <a:pt x="4096" y="693"/>
                    <a:pt x="4884" y="1481"/>
                    <a:pt x="4884" y="2458"/>
                  </a:cubicBezTo>
                  <a:lnTo>
                    <a:pt x="4884" y="8475"/>
                  </a:lnTo>
                  <a:cubicBezTo>
                    <a:pt x="4884" y="9263"/>
                    <a:pt x="5514" y="9893"/>
                    <a:pt x="6302" y="9893"/>
                  </a:cubicBezTo>
                  <a:cubicBezTo>
                    <a:pt x="7089" y="9893"/>
                    <a:pt x="7719" y="9263"/>
                    <a:pt x="7719" y="8475"/>
                  </a:cubicBezTo>
                  <a:lnTo>
                    <a:pt x="7719" y="6270"/>
                  </a:lnTo>
                  <a:cubicBezTo>
                    <a:pt x="8097" y="6112"/>
                    <a:pt x="8412" y="5766"/>
                    <a:pt x="8412" y="5293"/>
                  </a:cubicBezTo>
                  <a:lnTo>
                    <a:pt x="8412" y="3875"/>
                  </a:lnTo>
                  <a:cubicBezTo>
                    <a:pt x="8412" y="3686"/>
                    <a:pt x="8255" y="3529"/>
                    <a:pt x="8066" y="3529"/>
                  </a:cubicBezTo>
                  <a:lnTo>
                    <a:pt x="7688" y="3529"/>
                  </a:lnTo>
                  <a:lnTo>
                    <a:pt x="7688" y="2458"/>
                  </a:lnTo>
                  <a:cubicBezTo>
                    <a:pt x="7688" y="2269"/>
                    <a:pt x="7562" y="2111"/>
                    <a:pt x="7341" y="2111"/>
                  </a:cubicBezTo>
                  <a:cubicBezTo>
                    <a:pt x="7152" y="2111"/>
                    <a:pt x="6995" y="2269"/>
                    <a:pt x="6995" y="2458"/>
                  </a:cubicBezTo>
                  <a:lnTo>
                    <a:pt x="6995" y="3529"/>
                  </a:lnTo>
                  <a:lnTo>
                    <a:pt x="6648" y="3529"/>
                  </a:lnTo>
                  <a:cubicBezTo>
                    <a:pt x="6459" y="3529"/>
                    <a:pt x="6302" y="3686"/>
                    <a:pt x="6302" y="3875"/>
                  </a:cubicBezTo>
                  <a:lnTo>
                    <a:pt x="6302" y="5293"/>
                  </a:lnTo>
                  <a:cubicBezTo>
                    <a:pt x="6302" y="5766"/>
                    <a:pt x="6554" y="6112"/>
                    <a:pt x="6995" y="6270"/>
                  </a:cubicBezTo>
                  <a:lnTo>
                    <a:pt x="6995" y="8475"/>
                  </a:lnTo>
                  <a:cubicBezTo>
                    <a:pt x="6995" y="8885"/>
                    <a:pt x="6680" y="9200"/>
                    <a:pt x="6302" y="9200"/>
                  </a:cubicBezTo>
                  <a:cubicBezTo>
                    <a:pt x="5892" y="9200"/>
                    <a:pt x="5577" y="8885"/>
                    <a:pt x="5577" y="8475"/>
                  </a:cubicBezTo>
                  <a:lnTo>
                    <a:pt x="5577" y="2458"/>
                  </a:lnTo>
                  <a:cubicBezTo>
                    <a:pt x="5577" y="1103"/>
                    <a:pt x="4474" y="0"/>
                    <a:pt x="31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19" name="Google Shape;10719;p85"/>
            <p:cNvSpPr/>
            <p:nvPr/>
          </p:nvSpPr>
          <p:spPr>
            <a:xfrm>
              <a:off x="-45216450" y="33407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20" name="Google Shape;10720;p85"/>
            <p:cNvSpPr/>
            <p:nvPr/>
          </p:nvSpPr>
          <p:spPr>
            <a:xfrm>
              <a:off x="-45286550" y="3289500"/>
              <a:ext cx="158325" cy="210325"/>
            </a:xfrm>
            <a:custGeom>
              <a:avLst/>
              <a:gdLst/>
              <a:ahLst/>
              <a:cxnLst/>
              <a:rect l="l" t="t" r="r" b="b"/>
              <a:pathLst>
                <a:path w="6333" h="8413" extrusionOk="0">
                  <a:moveTo>
                    <a:pt x="2804" y="0"/>
                  </a:moveTo>
                  <a:cubicBezTo>
                    <a:pt x="1229" y="189"/>
                    <a:pt x="0" y="1481"/>
                    <a:pt x="0" y="3119"/>
                  </a:cubicBezTo>
                  <a:lnTo>
                    <a:pt x="0" y="5262"/>
                  </a:lnTo>
                  <a:cubicBezTo>
                    <a:pt x="0" y="6994"/>
                    <a:pt x="1418" y="8412"/>
                    <a:pt x="3151" y="8412"/>
                  </a:cubicBezTo>
                  <a:cubicBezTo>
                    <a:pt x="4884" y="8412"/>
                    <a:pt x="6301" y="6994"/>
                    <a:pt x="6301" y="5262"/>
                  </a:cubicBezTo>
                  <a:lnTo>
                    <a:pt x="6301" y="3119"/>
                  </a:lnTo>
                  <a:cubicBezTo>
                    <a:pt x="6333" y="1481"/>
                    <a:pt x="5073" y="158"/>
                    <a:pt x="3497" y="0"/>
                  </a:cubicBezTo>
                  <a:lnTo>
                    <a:pt x="3497" y="1418"/>
                  </a:lnTo>
                  <a:cubicBezTo>
                    <a:pt x="3907" y="1576"/>
                    <a:pt x="4222" y="1954"/>
                    <a:pt x="4222" y="2395"/>
                  </a:cubicBezTo>
                  <a:cubicBezTo>
                    <a:pt x="4222" y="2836"/>
                    <a:pt x="3938" y="3214"/>
                    <a:pt x="3497" y="3371"/>
                  </a:cubicBezTo>
                  <a:lnTo>
                    <a:pt x="3497" y="3844"/>
                  </a:lnTo>
                  <a:cubicBezTo>
                    <a:pt x="3497" y="4065"/>
                    <a:pt x="3340" y="4191"/>
                    <a:pt x="3151" y="4191"/>
                  </a:cubicBezTo>
                  <a:cubicBezTo>
                    <a:pt x="2962" y="4191"/>
                    <a:pt x="2804" y="4065"/>
                    <a:pt x="2804" y="3844"/>
                  </a:cubicBezTo>
                  <a:lnTo>
                    <a:pt x="2804" y="3371"/>
                  </a:lnTo>
                  <a:cubicBezTo>
                    <a:pt x="2395" y="3214"/>
                    <a:pt x="2080" y="2836"/>
                    <a:pt x="2080" y="2395"/>
                  </a:cubicBezTo>
                  <a:cubicBezTo>
                    <a:pt x="2080" y="1954"/>
                    <a:pt x="2363" y="1576"/>
                    <a:pt x="2804" y="1418"/>
                  </a:cubicBezTo>
                  <a:lnTo>
                    <a:pt x="280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21" name="Google Shape;10721;p85"/>
          <p:cNvGrpSpPr/>
          <p:nvPr/>
        </p:nvGrpSpPr>
        <p:grpSpPr>
          <a:xfrm>
            <a:off x="4731511" y="4456053"/>
            <a:ext cx="416500" cy="472415"/>
            <a:chOff x="-45286550" y="3569900"/>
            <a:chExt cx="263875" cy="299300"/>
          </a:xfrm>
        </p:grpSpPr>
        <p:sp>
          <p:nvSpPr>
            <p:cNvPr id="10722" name="Google Shape;10722;p85"/>
            <p:cNvSpPr/>
            <p:nvPr/>
          </p:nvSpPr>
          <p:spPr>
            <a:xfrm>
              <a:off x="-45234575" y="3728200"/>
              <a:ext cx="18150" cy="18150"/>
            </a:xfrm>
            <a:custGeom>
              <a:avLst/>
              <a:gdLst/>
              <a:ahLst/>
              <a:cxnLst/>
              <a:rect l="l" t="t" r="r" b="b"/>
              <a:pathLst>
                <a:path w="726" h="726" extrusionOk="0">
                  <a:moveTo>
                    <a:pt x="1" y="1"/>
                  </a:moveTo>
                  <a:lnTo>
                    <a:pt x="1" y="725"/>
                  </a:lnTo>
                  <a:lnTo>
                    <a:pt x="347" y="725"/>
                  </a:lnTo>
                  <a:cubicBezTo>
                    <a:pt x="568" y="725"/>
                    <a:pt x="725" y="568"/>
                    <a:pt x="725" y="379"/>
                  </a:cubicBezTo>
                  <a:cubicBezTo>
                    <a:pt x="725" y="127"/>
                    <a:pt x="568"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23" name="Google Shape;10723;p85"/>
            <p:cNvSpPr/>
            <p:nvPr/>
          </p:nvSpPr>
          <p:spPr>
            <a:xfrm>
              <a:off x="-45286550" y="3692750"/>
              <a:ext cx="263875" cy="122900"/>
            </a:xfrm>
            <a:custGeom>
              <a:avLst/>
              <a:gdLst/>
              <a:ahLst/>
              <a:cxnLst/>
              <a:rect l="l" t="t" r="r" b="b"/>
              <a:pathLst>
                <a:path w="10555" h="4916" extrusionOk="0">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24" name="Google Shape;10724;p85"/>
            <p:cNvSpPr/>
            <p:nvPr/>
          </p:nvSpPr>
          <p:spPr>
            <a:xfrm>
              <a:off x="-45093575" y="3728200"/>
              <a:ext cx="17325" cy="53575"/>
            </a:xfrm>
            <a:custGeom>
              <a:avLst/>
              <a:gdLst/>
              <a:ahLst/>
              <a:cxnLst/>
              <a:rect l="l" t="t" r="r" b="b"/>
              <a:pathLst>
                <a:path w="693" h="2143" extrusionOk="0">
                  <a:moveTo>
                    <a:pt x="0" y="1"/>
                  </a:moveTo>
                  <a:lnTo>
                    <a:pt x="0" y="2143"/>
                  </a:lnTo>
                  <a:lnTo>
                    <a:pt x="347" y="2143"/>
                  </a:lnTo>
                  <a:cubicBezTo>
                    <a:pt x="536" y="2143"/>
                    <a:pt x="693" y="1985"/>
                    <a:pt x="693" y="1796"/>
                  </a:cubicBezTo>
                  <a:lnTo>
                    <a:pt x="693" y="347"/>
                  </a:lnTo>
                  <a:cubicBezTo>
                    <a:pt x="693" y="127"/>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25" name="Google Shape;10725;p85"/>
            <p:cNvSpPr/>
            <p:nvPr/>
          </p:nvSpPr>
          <p:spPr>
            <a:xfrm>
              <a:off x="-45268450" y="3569900"/>
              <a:ext cx="228450" cy="106350"/>
            </a:xfrm>
            <a:custGeom>
              <a:avLst/>
              <a:gdLst/>
              <a:ahLst/>
              <a:cxnLst/>
              <a:rect l="l" t="t" r="r" b="b"/>
              <a:pathLst>
                <a:path w="9138" h="4254" extrusionOk="0">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26" name="Google Shape;10726;p85"/>
            <p:cNvSpPr/>
            <p:nvPr/>
          </p:nvSpPr>
          <p:spPr>
            <a:xfrm>
              <a:off x="-45093575" y="3574625"/>
              <a:ext cx="47275" cy="47275"/>
            </a:xfrm>
            <a:custGeom>
              <a:avLst/>
              <a:gdLst/>
              <a:ahLst/>
              <a:cxnLst/>
              <a:rect l="l" t="t" r="r" b="b"/>
              <a:pathLst>
                <a:path w="1891" h="1891" extrusionOk="0">
                  <a:moveTo>
                    <a:pt x="0" y="0"/>
                  </a:moveTo>
                  <a:lnTo>
                    <a:pt x="0" y="1890"/>
                  </a:lnTo>
                  <a:lnTo>
                    <a:pt x="1890" y="1890"/>
                  </a:lnTo>
                  <a:lnTo>
                    <a:pt x="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27" name="Google Shape;10727;p85"/>
            <p:cNvSpPr/>
            <p:nvPr/>
          </p:nvSpPr>
          <p:spPr>
            <a:xfrm>
              <a:off x="-45269225" y="3833750"/>
              <a:ext cx="228425" cy="35450"/>
            </a:xfrm>
            <a:custGeom>
              <a:avLst/>
              <a:gdLst/>
              <a:ahLst/>
              <a:cxnLst/>
              <a:rect l="l" t="t" r="r" b="b"/>
              <a:pathLst>
                <a:path w="9137" h="1418" extrusionOk="0">
                  <a:moveTo>
                    <a:pt x="0" y="0"/>
                  </a:moveTo>
                  <a:lnTo>
                    <a:pt x="0" y="1071"/>
                  </a:lnTo>
                  <a:cubicBezTo>
                    <a:pt x="0" y="1260"/>
                    <a:pt x="158" y="1418"/>
                    <a:pt x="378" y="1418"/>
                  </a:cubicBezTo>
                  <a:lnTo>
                    <a:pt x="8790" y="1418"/>
                  </a:lnTo>
                  <a:cubicBezTo>
                    <a:pt x="8979" y="1418"/>
                    <a:pt x="9137" y="1260"/>
                    <a:pt x="9137" y="1071"/>
                  </a:cubicBezTo>
                  <a:lnTo>
                    <a:pt x="913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28" name="Google Shape;10728;p85"/>
          <p:cNvGrpSpPr/>
          <p:nvPr/>
        </p:nvGrpSpPr>
        <p:grpSpPr>
          <a:xfrm>
            <a:off x="4746427" y="5037851"/>
            <a:ext cx="386668" cy="473677"/>
            <a:chOff x="-45277900" y="3938500"/>
            <a:chExt cx="244975" cy="300100"/>
          </a:xfrm>
        </p:grpSpPr>
        <p:sp>
          <p:nvSpPr>
            <p:cNvPr id="10729" name="Google Shape;10729;p85"/>
            <p:cNvSpPr/>
            <p:nvPr/>
          </p:nvSpPr>
          <p:spPr>
            <a:xfrm>
              <a:off x="-45210950" y="4107825"/>
              <a:ext cx="23650" cy="24450"/>
            </a:xfrm>
            <a:custGeom>
              <a:avLst/>
              <a:gdLst/>
              <a:ahLst/>
              <a:cxnLst/>
              <a:rect l="l" t="t" r="r" b="b"/>
              <a:pathLst>
                <a:path w="946" h="978" extrusionOk="0">
                  <a:moveTo>
                    <a:pt x="473" y="1"/>
                  </a:moveTo>
                  <a:lnTo>
                    <a:pt x="1" y="978"/>
                  </a:lnTo>
                  <a:lnTo>
                    <a:pt x="946" y="978"/>
                  </a:lnTo>
                  <a:lnTo>
                    <a:pt x="47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30" name="Google Shape;10730;p85"/>
            <p:cNvSpPr/>
            <p:nvPr/>
          </p:nvSpPr>
          <p:spPr>
            <a:xfrm>
              <a:off x="-45084925" y="3943225"/>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31" name="Google Shape;10731;p85"/>
            <p:cNvSpPr/>
            <p:nvPr/>
          </p:nvSpPr>
          <p:spPr>
            <a:xfrm>
              <a:off x="-45260575" y="3938500"/>
              <a:ext cx="227650" cy="300100"/>
            </a:xfrm>
            <a:custGeom>
              <a:avLst/>
              <a:gdLst/>
              <a:ahLst/>
              <a:cxnLst/>
              <a:rect l="l" t="t" r="r" b="b"/>
              <a:pathLst>
                <a:path w="9106" h="12004" extrusionOk="0">
                  <a:moveTo>
                    <a:pt x="348" y="0"/>
                  </a:moveTo>
                  <a:cubicBezTo>
                    <a:pt x="158" y="0"/>
                    <a:pt x="1" y="158"/>
                    <a:pt x="1" y="347"/>
                  </a:cubicBezTo>
                  <a:lnTo>
                    <a:pt x="1" y="4222"/>
                  </a:lnTo>
                  <a:lnTo>
                    <a:pt x="7342" y="4222"/>
                  </a:lnTo>
                  <a:cubicBezTo>
                    <a:pt x="7562" y="4222"/>
                    <a:pt x="7720" y="4380"/>
                    <a:pt x="7720" y="4600"/>
                  </a:cubicBezTo>
                  <a:lnTo>
                    <a:pt x="7720" y="10208"/>
                  </a:lnTo>
                  <a:cubicBezTo>
                    <a:pt x="7720" y="10428"/>
                    <a:pt x="7562" y="10586"/>
                    <a:pt x="7342" y="10586"/>
                  </a:cubicBezTo>
                  <a:lnTo>
                    <a:pt x="1" y="10586"/>
                  </a:lnTo>
                  <a:lnTo>
                    <a:pt x="1" y="11626"/>
                  </a:lnTo>
                  <a:cubicBezTo>
                    <a:pt x="1" y="11846"/>
                    <a:pt x="158" y="12004"/>
                    <a:pt x="348" y="12004"/>
                  </a:cubicBezTo>
                  <a:lnTo>
                    <a:pt x="8759" y="12004"/>
                  </a:lnTo>
                  <a:cubicBezTo>
                    <a:pt x="8980" y="12004"/>
                    <a:pt x="9106" y="11846"/>
                    <a:pt x="9106" y="11626"/>
                  </a:cubicBezTo>
                  <a:lnTo>
                    <a:pt x="9106" y="2804"/>
                  </a:lnTo>
                  <a:lnTo>
                    <a:pt x="6680" y="2804"/>
                  </a:lnTo>
                  <a:lnTo>
                    <a:pt x="6680" y="2773"/>
                  </a:lnTo>
                  <a:cubicBezTo>
                    <a:pt x="6491" y="2773"/>
                    <a:pt x="6333" y="2615"/>
                    <a:pt x="6333" y="2426"/>
                  </a:cubicBezTo>
                  <a:lnTo>
                    <a:pt x="633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32" name="Google Shape;10732;p85"/>
            <p:cNvSpPr/>
            <p:nvPr/>
          </p:nvSpPr>
          <p:spPr>
            <a:xfrm>
              <a:off x="-45277900" y="4061375"/>
              <a:ext cx="193000" cy="122875"/>
            </a:xfrm>
            <a:custGeom>
              <a:avLst/>
              <a:gdLst/>
              <a:ahLst/>
              <a:cxnLst/>
              <a:rect l="l" t="t" r="r" b="b"/>
              <a:pathLst>
                <a:path w="7720" h="4915" extrusionOk="0">
                  <a:moveTo>
                    <a:pt x="5987" y="693"/>
                  </a:moveTo>
                  <a:cubicBezTo>
                    <a:pt x="6207" y="693"/>
                    <a:pt x="6333" y="851"/>
                    <a:pt x="6333" y="1071"/>
                  </a:cubicBezTo>
                  <a:cubicBezTo>
                    <a:pt x="6302" y="1260"/>
                    <a:pt x="6144" y="1418"/>
                    <a:pt x="5987" y="1418"/>
                  </a:cubicBezTo>
                  <a:cubicBezTo>
                    <a:pt x="5798" y="1418"/>
                    <a:pt x="5640" y="1260"/>
                    <a:pt x="5640" y="1071"/>
                  </a:cubicBezTo>
                  <a:cubicBezTo>
                    <a:pt x="5640" y="851"/>
                    <a:pt x="5798" y="693"/>
                    <a:pt x="5987" y="693"/>
                  </a:cubicBezTo>
                  <a:close/>
                  <a:moveTo>
                    <a:pt x="3246" y="701"/>
                  </a:moveTo>
                  <a:cubicBezTo>
                    <a:pt x="3372" y="701"/>
                    <a:pt x="3498" y="772"/>
                    <a:pt x="3561" y="914"/>
                  </a:cubicBezTo>
                  <a:lnTo>
                    <a:pt x="4979" y="3686"/>
                  </a:lnTo>
                  <a:cubicBezTo>
                    <a:pt x="4979" y="3907"/>
                    <a:pt x="4884" y="4096"/>
                    <a:pt x="4727" y="4159"/>
                  </a:cubicBezTo>
                  <a:cubicBezTo>
                    <a:pt x="4695" y="4222"/>
                    <a:pt x="4601" y="4222"/>
                    <a:pt x="4569" y="4222"/>
                  </a:cubicBezTo>
                  <a:cubicBezTo>
                    <a:pt x="4443" y="4222"/>
                    <a:pt x="4349" y="4127"/>
                    <a:pt x="4254" y="4001"/>
                  </a:cubicBezTo>
                  <a:lnTo>
                    <a:pt x="4033" y="3497"/>
                  </a:lnTo>
                  <a:lnTo>
                    <a:pt x="2364" y="3497"/>
                  </a:lnTo>
                  <a:lnTo>
                    <a:pt x="2143" y="4001"/>
                  </a:lnTo>
                  <a:cubicBezTo>
                    <a:pt x="2075" y="4115"/>
                    <a:pt x="1940" y="4196"/>
                    <a:pt x="1811" y="4196"/>
                  </a:cubicBezTo>
                  <a:cubicBezTo>
                    <a:pt x="1762" y="4196"/>
                    <a:pt x="1714" y="4185"/>
                    <a:pt x="1671" y="4159"/>
                  </a:cubicBezTo>
                  <a:cubicBezTo>
                    <a:pt x="1513" y="4096"/>
                    <a:pt x="1419" y="3844"/>
                    <a:pt x="1513" y="3686"/>
                  </a:cubicBezTo>
                  <a:lnTo>
                    <a:pt x="2931" y="914"/>
                  </a:lnTo>
                  <a:cubicBezTo>
                    <a:pt x="2994" y="772"/>
                    <a:pt x="3120" y="701"/>
                    <a:pt x="3246" y="701"/>
                  </a:cubicBezTo>
                  <a:close/>
                  <a:moveTo>
                    <a:pt x="5955" y="2079"/>
                  </a:moveTo>
                  <a:cubicBezTo>
                    <a:pt x="6144" y="2079"/>
                    <a:pt x="6302" y="2237"/>
                    <a:pt x="6302" y="2426"/>
                  </a:cubicBezTo>
                  <a:lnTo>
                    <a:pt x="6302" y="3844"/>
                  </a:lnTo>
                  <a:cubicBezTo>
                    <a:pt x="6302" y="4064"/>
                    <a:pt x="6144" y="4222"/>
                    <a:pt x="5955" y="4222"/>
                  </a:cubicBezTo>
                  <a:cubicBezTo>
                    <a:pt x="5766" y="4222"/>
                    <a:pt x="5609" y="4064"/>
                    <a:pt x="5609" y="3844"/>
                  </a:cubicBezTo>
                  <a:lnTo>
                    <a:pt x="5609" y="2426"/>
                  </a:lnTo>
                  <a:cubicBezTo>
                    <a:pt x="5609" y="2237"/>
                    <a:pt x="5766" y="2079"/>
                    <a:pt x="5955" y="2079"/>
                  </a:cubicBezTo>
                  <a:close/>
                  <a:moveTo>
                    <a:pt x="347" y="0"/>
                  </a:moveTo>
                  <a:cubicBezTo>
                    <a:pt x="158" y="0"/>
                    <a:pt x="1" y="158"/>
                    <a:pt x="1" y="347"/>
                  </a:cubicBezTo>
                  <a:lnTo>
                    <a:pt x="1" y="4568"/>
                  </a:lnTo>
                  <a:cubicBezTo>
                    <a:pt x="1" y="4757"/>
                    <a:pt x="158" y="4915"/>
                    <a:pt x="347" y="4915"/>
                  </a:cubicBezTo>
                  <a:lnTo>
                    <a:pt x="7720" y="4915"/>
                  </a:lnTo>
                  <a:lnTo>
                    <a:pt x="772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33" name="Google Shape;10733;p85"/>
          <p:cNvGrpSpPr/>
          <p:nvPr/>
        </p:nvGrpSpPr>
        <p:grpSpPr>
          <a:xfrm>
            <a:off x="3527692" y="5663320"/>
            <a:ext cx="473677" cy="473677"/>
            <a:chOff x="-44502875" y="3576975"/>
            <a:chExt cx="300100" cy="300100"/>
          </a:xfrm>
        </p:grpSpPr>
        <p:sp>
          <p:nvSpPr>
            <p:cNvPr id="10734" name="Google Shape;10734;p85"/>
            <p:cNvSpPr/>
            <p:nvPr/>
          </p:nvSpPr>
          <p:spPr>
            <a:xfrm>
              <a:off x="-44466650" y="3576975"/>
              <a:ext cx="53600" cy="18925"/>
            </a:xfrm>
            <a:custGeom>
              <a:avLst/>
              <a:gdLst/>
              <a:ahLst/>
              <a:cxnLst/>
              <a:rect l="l" t="t" r="r" b="b"/>
              <a:pathLst>
                <a:path w="2144" h="757" extrusionOk="0">
                  <a:moveTo>
                    <a:pt x="348" y="1"/>
                  </a:moveTo>
                  <a:cubicBezTo>
                    <a:pt x="158" y="1"/>
                    <a:pt x="1" y="158"/>
                    <a:pt x="1" y="347"/>
                  </a:cubicBezTo>
                  <a:lnTo>
                    <a:pt x="1" y="757"/>
                  </a:lnTo>
                  <a:lnTo>
                    <a:pt x="2143" y="757"/>
                  </a:lnTo>
                  <a:lnTo>
                    <a:pt x="2143" y="347"/>
                  </a:lnTo>
                  <a:cubicBezTo>
                    <a:pt x="2143" y="158"/>
                    <a:pt x="1986" y="1"/>
                    <a:pt x="17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35" name="Google Shape;10735;p85"/>
            <p:cNvSpPr/>
            <p:nvPr/>
          </p:nvSpPr>
          <p:spPr>
            <a:xfrm>
              <a:off x="-44502875" y="3595100"/>
              <a:ext cx="283575" cy="281975"/>
            </a:xfrm>
            <a:custGeom>
              <a:avLst/>
              <a:gdLst/>
              <a:ahLst/>
              <a:cxnLst/>
              <a:rect l="l" t="t" r="r" b="b"/>
              <a:pathLst>
                <a:path w="11343" h="11279" extrusionOk="0">
                  <a:moveTo>
                    <a:pt x="10945" y="0"/>
                  </a:moveTo>
                  <a:cubicBezTo>
                    <a:pt x="10854" y="0"/>
                    <a:pt x="10760" y="32"/>
                    <a:pt x="10681" y="95"/>
                  </a:cubicBezTo>
                  <a:lnTo>
                    <a:pt x="10082" y="693"/>
                  </a:lnTo>
                  <a:lnTo>
                    <a:pt x="347" y="693"/>
                  </a:lnTo>
                  <a:cubicBezTo>
                    <a:pt x="158" y="693"/>
                    <a:pt x="1" y="851"/>
                    <a:pt x="1" y="1040"/>
                  </a:cubicBezTo>
                  <a:lnTo>
                    <a:pt x="1" y="2458"/>
                  </a:lnTo>
                  <a:cubicBezTo>
                    <a:pt x="1" y="2647"/>
                    <a:pt x="158" y="2804"/>
                    <a:pt x="347" y="2804"/>
                  </a:cubicBezTo>
                  <a:lnTo>
                    <a:pt x="7940" y="2804"/>
                  </a:lnTo>
                  <a:lnTo>
                    <a:pt x="3561" y="7215"/>
                  </a:lnTo>
                  <a:lnTo>
                    <a:pt x="3561" y="3529"/>
                  </a:lnTo>
                  <a:lnTo>
                    <a:pt x="1418" y="3529"/>
                  </a:lnTo>
                  <a:lnTo>
                    <a:pt x="1418" y="9357"/>
                  </a:lnTo>
                  <a:lnTo>
                    <a:pt x="820" y="9956"/>
                  </a:lnTo>
                  <a:cubicBezTo>
                    <a:pt x="725" y="10050"/>
                    <a:pt x="725" y="10302"/>
                    <a:pt x="820" y="10460"/>
                  </a:cubicBezTo>
                  <a:cubicBezTo>
                    <a:pt x="914" y="10523"/>
                    <a:pt x="977" y="10586"/>
                    <a:pt x="1072" y="10586"/>
                  </a:cubicBezTo>
                  <a:cubicBezTo>
                    <a:pt x="1135" y="10586"/>
                    <a:pt x="1261" y="10523"/>
                    <a:pt x="1292" y="10460"/>
                  </a:cubicBezTo>
                  <a:lnTo>
                    <a:pt x="1891" y="9861"/>
                  </a:lnTo>
                  <a:lnTo>
                    <a:pt x="7719" y="9861"/>
                  </a:lnTo>
                  <a:lnTo>
                    <a:pt x="7719" y="7750"/>
                  </a:lnTo>
                  <a:lnTo>
                    <a:pt x="4033" y="7750"/>
                  </a:lnTo>
                  <a:lnTo>
                    <a:pt x="8444" y="3340"/>
                  </a:lnTo>
                  <a:lnTo>
                    <a:pt x="8444" y="10932"/>
                  </a:lnTo>
                  <a:cubicBezTo>
                    <a:pt x="8444" y="11121"/>
                    <a:pt x="8602" y="11279"/>
                    <a:pt x="8791" y="11279"/>
                  </a:cubicBezTo>
                  <a:lnTo>
                    <a:pt x="10208" y="11279"/>
                  </a:lnTo>
                  <a:cubicBezTo>
                    <a:pt x="10397" y="11279"/>
                    <a:pt x="10555" y="11121"/>
                    <a:pt x="10555" y="10932"/>
                  </a:cubicBezTo>
                  <a:lnTo>
                    <a:pt x="10555" y="1197"/>
                  </a:lnTo>
                  <a:lnTo>
                    <a:pt x="11153" y="599"/>
                  </a:lnTo>
                  <a:cubicBezTo>
                    <a:pt x="11343" y="441"/>
                    <a:pt x="11343" y="252"/>
                    <a:pt x="11185" y="95"/>
                  </a:cubicBezTo>
                  <a:cubicBezTo>
                    <a:pt x="11122" y="32"/>
                    <a:pt x="11035" y="0"/>
                    <a:pt x="1094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36" name="Google Shape;10736;p85"/>
            <p:cNvSpPr/>
            <p:nvPr/>
          </p:nvSpPr>
          <p:spPr>
            <a:xfrm>
              <a:off x="-44221675" y="3788850"/>
              <a:ext cx="18900" cy="52800"/>
            </a:xfrm>
            <a:custGeom>
              <a:avLst/>
              <a:gdLst/>
              <a:ahLst/>
              <a:cxnLst/>
              <a:rect l="l" t="t" r="r" b="b"/>
              <a:pathLst>
                <a:path w="756" h="2112" extrusionOk="0">
                  <a:moveTo>
                    <a:pt x="0" y="0"/>
                  </a:moveTo>
                  <a:lnTo>
                    <a:pt x="0" y="2111"/>
                  </a:lnTo>
                  <a:lnTo>
                    <a:pt x="410" y="2111"/>
                  </a:lnTo>
                  <a:cubicBezTo>
                    <a:pt x="599" y="2111"/>
                    <a:pt x="756" y="1954"/>
                    <a:pt x="756" y="1765"/>
                  </a:cubicBezTo>
                  <a:lnTo>
                    <a:pt x="756" y="347"/>
                  </a:lnTo>
                  <a:cubicBezTo>
                    <a:pt x="756" y="158"/>
                    <a:pt x="599" y="0"/>
                    <a:pt x="41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37" name="Google Shape;10737;p85"/>
          <p:cNvGrpSpPr/>
          <p:nvPr/>
        </p:nvGrpSpPr>
        <p:grpSpPr>
          <a:xfrm>
            <a:off x="6478625" y="2043034"/>
            <a:ext cx="474961" cy="473297"/>
            <a:chOff x="-13947000" y="3212800"/>
            <a:chExt cx="353675" cy="352400"/>
          </a:xfrm>
        </p:grpSpPr>
        <p:sp>
          <p:nvSpPr>
            <p:cNvPr id="10738" name="Google Shape;10738;p85"/>
            <p:cNvSpPr/>
            <p:nvPr/>
          </p:nvSpPr>
          <p:spPr>
            <a:xfrm>
              <a:off x="-13947000" y="3212800"/>
              <a:ext cx="229225" cy="268125"/>
            </a:xfrm>
            <a:custGeom>
              <a:avLst/>
              <a:gdLst/>
              <a:ahLst/>
              <a:cxnLst/>
              <a:rect l="l" t="t" r="r" b="b"/>
              <a:pathLst>
                <a:path w="9169" h="10725" extrusionOk="0">
                  <a:moveTo>
                    <a:pt x="2959" y="2501"/>
                  </a:moveTo>
                  <a:cubicBezTo>
                    <a:pt x="3099" y="2501"/>
                    <a:pt x="3225" y="2585"/>
                    <a:pt x="3309" y="2753"/>
                  </a:cubicBezTo>
                  <a:cubicBezTo>
                    <a:pt x="3435" y="2942"/>
                    <a:pt x="3309" y="3194"/>
                    <a:pt x="3120" y="3289"/>
                  </a:cubicBezTo>
                  <a:lnTo>
                    <a:pt x="1450" y="4140"/>
                  </a:lnTo>
                  <a:cubicBezTo>
                    <a:pt x="1404" y="4155"/>
                    <a:pt x="1354" y="4163"/>
                    <a:pt x="1304" y="4163"/>
                  </a:cubicBezTo>
                  <a:cubicBezTo>
                    <a:pt x="1148" y="4163"/>
                    <a:pt x="986" y="4086"/>
                    <a:pt x="914" y="3919"/>
                  </a:cubicBezTo>
                  <a:cubicBezTo>
                    <a:pt x="788" y="3730"/>
                    <a:pt x="914" y="3509"/>
                    <a:pt x="1103" y="3383"/>
                  </a:cubicBezTo>
                  <a:lnTo>
                    <a:pt x="2742" y="2564"/>
                  </a:lnTo>
                  <a:cubicBezTo>
                    <a:pt x="2815" y="2522"/>
                    <a:pt x="2889" y="2501"/>
                    <a:pt x="2959" y="2501"/>
                  </a:cubicBezTo>
                  <a:close/>
                  <a:moveTo>
                    <a:pt x="416" y="0"/>
                  </a:moveTo>
                  <a:cubicBezTo>
                    <a:pt x="338" y="0"/>
                    <a:pt x="259" y="23"/>
                    <a:pt x="190" y="75"/>
                  </a:cubicBezTo>
                  <a:cubicBezTo>
                    <a:pt x="64" y="138"/>
                    <a:pt x="1" y="264"/>
                    <a:pt x="1" y="422"/>
                  </a:cubicBezTo>
                  <a:lnTo>
                    <a:pt x="1" y="5337"/>
                  </a:lnTo>
                  <a:cubicBezTo>
                    <a:pt x="32" y="7952"/>
                    <a:pt x="1922" y="10220"/>
                    <a:pt x="4537" y="10724"/>
                  </a:cubicBezTo>
                  <a:lnTo>
                    <a:pt x="4569" y="10724"/>
                  </a:lnTo>
                  <a:cubicBezTo>
                    <a:pt x="4317" y="10062"/>
                    <a:pt x="4159" y="9369"/>
                    <a:pt x="4159" y="8613"/>
                  </a:cubicBezTo>
                  <a:lnTo>
                    <a:pt x="4159" y="7511"/>
                  </a:lnTo>
                  <a:cubicBezTo>
                    <a:pt x="3813" y="7574"/>
                    <a:pt x="3498" y="7763"/>
                    <a:pt x="3214" y="8015"/>
                  </a:cubicBezTo>
                  <a:cubicBezTo>
                    <a:pt x="3135" y="8093"/>
                    <a:pt x="3033" y="8133"/>
                    <a:pt x="2931" y="8133"/>
                  </a:cubicBezTo>
                  <a:cubicBezTo>
                    <a:pt x="2828" y="8133"/>
                    <a:pt x="2726" y="8093"/>
                    <a:pt x="2647" y="8015"/>
                  </a:cubicBezTo>
                  <a:cubicBezTo>
                    <a:pt x="2490" y="7857"/>
                    <a:pt x="2490" y="7574"/>
                    <a:pt x="2647" y="7448"/>
                  </a:cubicBezTo>
                  <a:cubicBezTo>
                    <a:pt x="3057" y="7006"/>
                    <a:pt x="3592" y="6754"/>
                    <a:pt x="4159" y="6691"/>
                  </a:cubicBezTo>
                  <a:lnTo>
                    <a:pt x="4159" y="3761"/>
                  </a:lnTo>
                  <a:cubicBezTo>
                    <a:pt x="4159" y="3068"/>
                    <a:pt x="4726" y="2564"/>
                    <a:pt x="5420" y="2564"/>
                  </a:cubicBezTo>
                  <a:cubicBezTo>
                    <a:pt x="5577" y="2564"/>
                    <a:pt x="5735" y="2596"/>
                    <a:pt x="5892" y="2627"/>
                  </a:cubicBezTo>
                  <a:cubicBezTo>
                    <a:pt x="6932" y="3068"/>
                    <a:pt x="8066" y="3257"/>
                    <a:pt x="9169" y="3289"/>
                  </a:cubicBezTo>
                  <a:lnTo>
                    <a:pt x="9169" y="422"/>
                  </a:lnTo>
                  <a:cubicBezTo>
                    <a:pt x="9169" y="296"/>
                    <a:pt x="9106" y="138"/>
                    <a:pt x="8980" y="75"/>
                  </a:cubicBezTo>
                  <a:cubicBezTo>
                    <a:pt x="8910" y="23"/>
                    <a:pt x="8831" y="0"/>
                    <a:pt x="8753" y="0"/>
                  </a:cubicBezTo>
                  <a:cubicBezTo>
                    <a:pt x="8690" y="0"/>
                    <a:pt x="8627" y="16"/>
                    <a:pt x="8570" y="44"/>
                  </a:cubicBezTo>
                  <a:cubicBezTo>
                    <a:pt x="7294" y="548"/>
                    <a:pt x="5939" y="800"/>
                    <a:pt x="4585" y="800"/>
                  </a:cubicBezTo>
                  <a:cubicBezTo>
                    <a:pt x="3230" y="800"/>
                    <a:pt x="1875" y="548"/>
                    <a:pt x="599" y="44"/>
                  </a:cubicBezTo>
                  <a:cubicBezTo>
                    <a:pt x="543" y="16"/>
                    <a:pt x="480" y="0"/>
                    <a:pt x="41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39" name="Google Shape;10739;p85"/>
            <p:cNvSpPr/>
            <p:nvPr/>
          </p:nvSpPr>
          <p:spPr>
            <a:xfrm>
              <a:off x="-13821775" y="3295600"/>
              <a:ext cx="228450" cy="269600"/>
            </a:xfrm>
            <a:custGeom>
              <a:avLst/>
              <a:gdLst/>
              <a:ahLst/>
              <a:cxnLst/>
              <a:rect l="l" t="t" r="r" b="b"/>
              <a:pathLst>
                <a:path w="9138" h="10784" extrusionOk="0">
                  <a:moveTo>
                    <a:pt x="2108" y="3311"/>
                  </a:moveTo>
                  <a:cubicBezTo>
                    <a:pt x="2163" y="3311"/>
                    <a:pt x="2219" y="3323"/>
                    <a:pt x="2269" y="3348"/>
                  </a:cubicBezTo>
                  <a:lnTo>
                    <a:pt x="3939" y="4167"/>
                  </a:lnTo>
                  <a:cubicBezTo>
                    <a:pt x="4128" y="4293"/>
                    <a:pt x="4191" y="4514"/>
                    <a:pt x="4128" y="4703"/>
                  </a:cubicBezTo>
                  <a:cubicBezTo>
                    <a:pt x="4033" y="4870"/>
                    <a:pt x="3883" y="4946"/>
                    <a:pt x="3720" y="4946"/>
                  </a:cubicBezTo>
                  <a:cubicBezTo>
                    <a:pt x="3668" y="4946"/>
                    <a:pt x="3615" y="4938"/>
                    <a:pt x="3561" y="4923"/>
                  </a:cubicBezTo>
                  <a:lnTo>
                    <a:pt x="1923" y="4073"/>
                  </a:lnTo>
                  <a:cubicBezTo>
                    <a:pt x="1734" y="4010"/>
                    <a:pt x="1639" y="3726"/>
                    <a:pt x="1734" y="3537"/>
                  </a:cubicBezTo>
                  <a:cubicBezTo>
                    <a:pt x="1803" y="3399"/>
                    <a:pt x="1957" y="3311"/>
                    <a:pt x="2108" y="3311"/>
                  </a:cubicBezTo>
                  <a:close/>
                  <a:moveTo>
                    <a:pt x="7086" y="3316"/>
                  </a:moveTo>
                  <a:cubicBezTo>
                    <a:pt x="7226" y="3316"/>
                    <a:pt x="7352" y="3400"/>
                    <a:pt x="7436" y="3568"/>
                  </a:cubicBezTo>
                  <a:cubicBezTo>
                    <a:pt x="7562" y="3758"/>
                    <a:pt x="7436" y="4010"/>
                    <a:pt x="7247" y="4104"/>
                  </a:cubicBezTo>
                  <a:lnTo>
                    <a:pt x="5577" y="4955"/>
                  </a:lnTo>
                  <a:cubicBezTo>
                    <a:pt x="5528" y="4979"/>
                    <a:pt x="5472" y="4991"/>
                    <a:pt x="5415" y="4991"/>
                  </a:cubicBezTo>
                  <a:cubicBezTo>
                    <a:pt x="5255" y="4991"/>
                    <a:pt x="5088" y="4897"/>
                    <a:pt x="5042" y="4734"/>
                  </a:cubicBezTo>
                  <a:cubicBezTo>
                    <a:pt x="4947" y="4514"/>
                    <a:pt x="5042" y="4262"/>
                    <a:pt x="5231" y="4199"/>
                  </a:cubicBezTo>
                  <a:lnTo>
                    <a:pt x="6869" y="3379"/>
                  </a:lnTo>
                  <a:cubicBezTo>
                    <a:pt x="6943" y="3337"/>
                    <a:pt x="7016" y="3316"/>
                    <a:pt x="7086" y="3316"/>
                  </a:cubicBezTo>
                  <a:close/>
                  <a:moveTo>
                    <a:pt x="6223" y="6632"/>
                  </a:moveTo>
                  <a:cubicBezTo>
                    <a:pt x="6333" y="6632"/>
                    <a:pt x="6444" y="6672"/>
                    <a:pt x="6522" y="6750"/>
                  </a:cubicBezTo>
                  <a:cubicBezTo>
                    <a:pt x="6680" y="6908"/>
                    <a:pt x="6680" y="7192"/>
                    <a:pt x="6522" y="7349"/>
                  </a:cubicBezTo>
                  <a:cubicBezTo>
                    <a:pt x="5987" y="7885"/>
                    <a:pt x="5262" y="8137"/>
                    <a:pt x="4601" y="8137"/>
                  </a:cubicBezTo>
                  <a:cubicBezTo>
                    <a:pt x="3939" y="8137"/>
                    <a:pt x="3183" y="7853"/>
                    <a:pt x="2679" y="7349"/>
                  </a:cubicBezTo>
                  <a:cubicBezTo>
                    <a:pt x="2521" y="7192"/>
                    <a:pt x="2521" y="6908"/>
                    <a:pt x="2679" y="6750"/>
                  </a:cubicBezTo>
                  <a:cubicBezTo>
                    <a:pt x="2758" y="6672"/>
                    <a:pt x="2860" y="6632"/>
                    <a:pt x="2962" y="6632"/>
                  </a:cubicBezTo>
                  <a:cubicBezTo>
                    <a:pt x="3065" y="6632"/>
                    <a:pt x="3167" y="6672"/>
                    <a:pt x="3246" y="6750"/>
                  </a:cubicBezTo>
                  <a:cubicBezTo>
                    <a:pt x="3608" y="7129"/>
                    <a:pt x="4097" y="7318"/>
                    <a:pt x="4585" y="7318"/>
                  </a:cubicBezTo>
                  <a:cubicBezTo>
                    <a:pt x="5073" y="7318"/>
                    <a:pt x="5562" y="7129"/>
                    <a:pt x="5924" y="6750"/>
                  </a:cubicBezTo>
                  <a:cubicBezTo>
                    <a:pt x="6003" y="6672"/>
                    <a:pt x="6113" y="6632"/>
                    <a:pt x="6223" y="6632"/>
                  </a:cubicBezTo>
                  <a:close/>
                  <a:moveTo>
                    <a:pt x="8737" y="0"/>
                  </a:moveTo>
                  <a:cubicBezTo>
                    <a:pt x="8681" y="0"/>
                    <a:pt x="8624" y="13"/>
                    <a:pt x="8570" y="40"/>
                  </a:cubicBezTo>
                  <a:cubicBezTo>
                    <a:pt x="7294" y="544"/>
                    <a:pt x="5932" y="796"/>
                    <a:pt x="4565" y="796"/>
                  </a:cubicBezTo>
                  <a:cubicBezTo>
                    <a:pt x="3199" y="796"/>
                    <a:pt x="1828" y="544"/>
                    <a:pt x="537" y="40"/>
                  </a:cubicBezTo>
                  <a:cubicBezTo>
                    <a:pt x="494" y="22"/>
                    <a:pt x="447" y="13"/>
                    <a:pt x="400" y="13"/>
                  </a:cubicBezTo>
                  <a:cubicBezTo>
                    <a:pt x="205" y="13"/>
                    <a:pt x="1" y="164"/>
                    <a:pt x="1" y="418"/>
                  </a:cubicBezTo>
                  <a:lnTo>
                    <a:pt x="1" y="5301"/>
                  </a:lnTo>
                  <a:cubicBezTo>
                    <a:pt x="1" y="7948"/>
                    <a:pt x="1891" y="10279"/>
                    <a:pt x="4475" y="10783"/>
                  </a:cubicBezTo>
                  <a:lnTo>
                    <a:pt x="4632" y="10783"/>
                  </a:lnTo>
                  <a:cubicBezTo>
                    <a:pt x="7247" y="10247"/>
                    <a:pt x="9137" y="7948"/>
                    <a:pt x="9137" y="5301"/>
                  </a:cubicBezTo>
                  <a:lnTo>
                    <a:pt x="9137" y="418"/>
                  </a:lnTo>
                  <a:cubicBezTo>
                    <a:pt x="9137" y="170"/>
                    <a:pt x="8943" y="0"/>
                    <a:pt x="873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40" name="Google Shape;10740;p85"/>
          <p:cNvGrpSpPr/>
          <p:nvPr/>
        </p:nvGrpSpPr>
        <p:grpSpPr>
          <a:xfrm>
            <a:off x="6478641" y="2630860"/>
            <a:ext cx="474928" cy="472893"/>
            <a:chOff x="-13946200" y="3647075"/>
            <a:chExt cx="353650" cy="352100"/>
          </a:xfrm>
        </p:grpSpPr>
        <p:sp>
          <p:nvSpPr>
            <p:cNvPr id="10741" name="Google Shape;10741;p85"/>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42" name="Google Shape;10742;p85"/>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43" name="Google Shape;10743;p85"/>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44" name="Google Shape;10744;p85"/>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45" name="Google Shape;10745;p85"/>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46" name="Google Shape;10746;p85"/>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10747" name="Google Shape;10747;p85"/>
          <p:cNvSpPr/>
          <p:nvPr/>
        </p:nvSpPr>
        <p:spPr>
          <a:xfrm>
            <a:off x="6536117" y="3223745"/>
            <a:ext cx="361787" cy="471819"/>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10748" name="Google Shape;10748;p85"/>
          <p:cNvGrpSpPr/>
          <p:nvPr/>
        </p:nvGrpSpPr>
        <p:grpSpPr>
          <a:xfrm>
            <a:off x="8856499" y="2043505"/>
            <a:ext cx="476003" cy="472356"/>
            <a:chOff x="-12163025" y="3214275"/>
            <a:chExt cx="354450" cy="351700"/>
          </a:xfrm>
        </p:grpSpPr>
        <p:sp>
          <p:nvSpPr>
            <p:cNvPr id="10749" name="Google Shape;10749;p85"/>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50" name="Google Shape;10750;p85"/>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51" name="Google Shape;10751;p85"/>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52" name="Google Shape;10752;p85"/>
          <p:cNvGrpSpPr/>
          <p:nvPr/>
        </p:nvGrpSpPr>
        <p:grpSpPr>
          <a:xfrm>
            <a:off x="8857540" y="2629820"/>
            <a:ext cx="473921" cy="474976"/>
            <a:chOff x="-12160675" y="3647875"/>
            <a:chExt cx="352900" cy="353650"/>
          </a:xfrm>
        </p:grpSpPr>
        <p:sp>
          <p:nvSpPr>
            <p:cNvPr id="10753" name="Google Shape;10753;p85"/>
            <p:cNvSpPr/>
            <p:nvPr/>
          </p:nvSpPr>
          <p:spPr>
            <a:xfrm>
              <a:off x="-12059850" y="3958975"/>
              <a:ext cx="149675" cy="42550"/>
            </a:xfrm>
            <a:custGeom>
              <a:avLst/>
              <a:gdLst/>
              <a:ahLst/>
              <a:cxnLst/>
              <a:rect l="l" t="t" r="r" b="b"/>
              <a:pathLst>
                <a:path w="5987" h="1702" extrusionOk="0">
                  <a:moveTo>
                    <a:pt x="1" y="0"/>
                  </a:moveTo>
                  <a:lnTo>
                    <a:pt x="1009" y="1481"/>
                  </a:lnTo>
                  <a:cubicBezTo>
                    <a:pt x="1072" y="1607"/>
                    <a:pt x="1198" y="1702"/>
                    <a:pt x="1355" y="1702"/>
                  </a:cubicBezTo>
                  <a:lnTo>
                    <a:pt x="4663" y="1702"/>
                  </a:lnTo>
                  <a:cubicBezTo>
                    <a:pt x="4821" y="1702"/>
                    <a:pt x="4947" y="1607"/>
                    <a:pt x="5010" y="1481"/>
                  </a:cubicBezTo>
                  <a:lnTo>
                    <a:pt x="598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54" name="Google Shape;10754;p85"/>
            <p:cNvSpPr/>
            <p:nvPr/>
          </p:nvSpPr>
          <p:spPr>
            <a:xfrm>
              <a:off x="-11850350" y="3749475"/>
              <a:ext cx="42575" cy="149675"/>
            </a:xfrm>
            <a:custGeom>
              <a:avLst/>
              <a:gdLst/>
              <a:ahLst/>
              <a:cxnLst/>
              <a:rect l="l" t="t" r="r" b="b"/>
              <a:pathLst>
                <a:path w="1703" h="5987" extrusionOk="0">
                  <a:moveTo>
                    <a:pt x="1" y="0"/>
                  </a:moveTo>
                  <a:lnTo>
                    <a:pt x="1" y="5986"/>
                  </a:lnTo>
                  <a:lnTo>
                    <a:pt x="1513" y="4978"/>
                  </a:lnTo>
                  <a:cubicBezTo>
                    <a:pt x="1639" y="4915"/>
                    <a:pt x="1702" y="4789"/>
                    <a:pt x="1702" y="4631"/>
                  </a:cubicBezTo>
                  <a:lnTo>
                    <a:pt x="1702" y="1323"/>
                  </a:lnTo>
                  <a:cubicBezTo>
                    <a:pt x="1702" y="1166"/>
                    <a:pt x="1639" y="1040"/>
                    <a:pt x="1513" y="977"/>
                  </a:cubicBezTo>
                  <a:lnTo>
                    <a:pt x="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55" name="Google Shape;10755;p85"/>
            <p:cNvSpPr/>
            <p:nvPr/>
          </p:nvSpPr>
          <p:spPr>
            <a:xfrm>
              <a:off x="-12059850" y="3647875"/>
              <a:ext cx="148875" cy="42550"/>
            </a:xfrm>
            <a:custGeom>
              <a:avLst/>
              <a:gdLst/>
              <a:ahLst/>
              <a:cxnLst/>
              <a:rect l="l" t="t" r="r" b="b"/>
              <a:pathLst>
                <a:path w="5955" h="1702" extrusionOk="0">
                  <a:moveTo>
                    <a:pt x="1355" y="0"/>
                  </a:moveTo>
                  <a:cubicBezTo>
                    <a:pt x="1198" y="0"/>
                    <a:pt x="1072" y="63"/>
                    <a:pt x="977" y="189"/>
                  </a:cubicBezTo>
                  <a:lnTo>
                    <a:pt x="1" y="1701"/>
                  </a:lnTo>
                  <a:lnTo>
                    <a:pt x="5955" y="1701"/>
                  </a:lnTo>
                  <a:lnTo>
                    <a:pt x="4978" y="189"/>
                  </a:lnTo>
                  <a:cubicBezTo>
                    <a:pt x="4947" y="63"/>
                    <a:pt x="4821" y="0"/>
                    <a:pt x="466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56" name="Google Shape;10756;p85"/>
            <p:cNvSpPr/>
            <p:nvPr/>
          </p:nvSpPr>
          <p:spPr>
            <a:xfrm>
              <a:off x="-12160675" y="3750250"/>
              <a:ext cx="41775" cy="148900"/>
            </a:xfrm>
            <a:custGeom>
              <a:avLst/>
              <a:gdLst/>
              <a:ahLst/>
              <a:cxnLst/>
              <a:rect l="l" t="t" r="r" b="b"/>
              <a:pathLst>
                <a:path w="1671" h="5956" extrusionOk="0">
                  <a:moveTo>
                    <a:pt x="1671" y="1"/>
                  </a:moveTo>
                  <a:lnTo>
                    <a:pt x="190" y="977"/>
                  </a:lnTo>
                  <a:cubicBezTo>
                    <a:pt x="64" y="1040"/>
                    <a:pt x="1" y="1166"/>
                    <a:pt x="1" y="1324"/>
                  </a:cubicBezTo>
                  <a:lnTo>
                    <a:pt x="1" y="4632"/>
                  </a:lnTo>
                  <a:cubicBezTo>
                    <a:pt x="1" y="4789"/>
                    <a:pt x="64" y="4915"/>
                    <a:pt x="190" y="4978"/>
                  </a:cubicBezTo>
                  <a:lnTo>
                    <a:pt x="1671" y="5955"/>
                  </a:lnTo>
                  <a:lnTo>
                    <a:pt x="167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57" name="Google Shape;10757;p85"/>
            <p:cNvSpPr/>
            <p:nvPr/>
          </p:nvSpPr>
          <p:spPr>
            <a:xfrm>
              <a:off x="-12099225" y="3710875"/>
              <a:ext cx="228425" cy="226200"/>
            </a:xfrm>
            <a:custGeom>
              <a:avLst/>
              <a:gdLst/>
              <a:ahLst/>
              <a:cxnLst/>
              <a:rect l="l" t="t" r="r" b="b"/>
              <a:pathLst>
                <a:path w="9137" h="9048" extrusionOk="0">
                  <a:moveTo>
                    <a:pt x="4569" y="820"/>
                  </a:moveTo>
                  <a:cubicBezTo>
                    <a:pt x="6616" y="820"/>
                    <a:pt x="8318" y="2489"/>
                    <a:pt x="8318" y="4537"/>
                  </a:cubicBezTo>
                  <a:cubicBezTo>
                    <a:pt x="8318" y="6553"/>
                    <a:pt x="6616" y="8255"/>
                    <a:pt x="4569" y="8255"/>
                  </a:cubicBezTo>
                  <a:cubicBezTo>
                    <a:pt x="2521" y="8255"/>
                    <a:pt x="882" y="6616"/>
                    <a:pt x="882" y="4537"/>
                  </a:cubicBezTo>
                  <a:cubicBezTo>
                    <a:pt x="882" y="2426"/>
                    <a:pt x="2521" y="820"/>
                    <a:pt x="4569" y="820"/>
                  </a:cubicBezTo>
                  <a:close/>
                  <a:moveTo>
                    <a:pt x="1260" y="0"/>
                  </a:moveTo>
                  <a:cubicBezTo>
                    <a:pt x="599" y="0"/>
                    <a:pt x="0" y="536"/>
                    <a:pt x="0" y="1229"/>
                  </a:cubicBezTo>
                  <a:lnTo>
                    <a:pt x="0" y="7845"/>
                  </a:lnTo>
                  <a:cubicBezTo>
                    <a:pt x="0" y="8507"/>
                    <a:pt x="567" y="9042"/>
                    <a:pt x="1260" y="9042"/>
                  </a:cubicBezTo>
                  <a:lnTo>
                    <a:pt x="7877" y="9042"/>
                  </a:lnTo>
                  <a:cubicBezTo>
                    <a:pt x="7910" y="9046"/>
                    <a:pt x="7944" y="9047"/>
                    <a:pt x="7977" y="9047"/>
                  </a:cubicBezTo>
                  <a:cubicBezTo>
                    <a:pt x="8598" y="9047"/>
                    <a:pt x="9137" y="8503"/>
                    <a:pt x="9137" y="7845"/>
                  </a:cubicBezTo>
                  <a:lnTo>
                    <a:pt x="9137" y="1229"/>
                  </a:lnTo>
                  <a:cubicBezTo>
                    <a:pt x="9137" y="536"/>
                    <a:pt x="8601" y="0"/>
                    <a:pt x="787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58" name="Google Shape;10758;p85"/>
            <p:cNvSpPr/>
            <p:nvPr/>
          </p:nvSpPr>
          <p:spPr>
            <a:xfrm>
              <a:off x="-12056700" y="3751825"/>
              <a:ext cx="144950" cy="144950"/>
            </a:xfrm>
            <a:custGeom>
              <a:avLst/>
              <a:gdLst/>
              <a:ahLst/>
              <a:cxnLst/>
              <a:rect l="l" t="t" r="r" b="b"/>
              <a:pathLst>
                <a:path w="5798" h="5798" extrusionOk="0">
                  <a:moveTo>
                    <a:pt x="2868" y="788"/>
                  </a:moveTo>
                  <a:cubicBezTo>
                    <a:pt x="4033" y="788"/>
                    <a:pt x="4947" y="1733"/>
                    <a:pt x="4947" y="2899"/>
                  </a:cubicBezTo>
                  <a:cubicBezTo>
                    <a:pt x="4947" y="4033"/>
                    <a:pt x="4033" y="4978"/>
                    <a:pt x="2868" y="4978"/>
                  </a:cubicBezTo>
                  <a:cubicBezTo>
                    <a:pt x="1733" y="4978"/>
                    <a:pt x="788" y="4033"/>
                    <a:pt x="788" y="2899"/>
                  </a:cubicBezTo>
                  <a:cubicBezTo>
                    <a:pt x="788" y="1733"/>
                    <a:pt x="1733" y="788"/>
                    <a:pt x="2868" y="788"/>
                  </a:cubicBezTo>
                  <a:close/>
                  <a:moveTo>
                    <a:pt x="2868" y="1"/>
                  </a:moveTo>
                  <a:cubicBezTo>
                    <a:pt x="1261" y="1"/>
                    <a:pt x="1" y="1324"/>
                    <a:pt x="1" y="2899"/>
                  </a:cubicBezTo>
                  <a:cubicBezTo>
                    <a:pt x="1" y="4506"/>
                    <a:pt x="1292" y="5798"/>
                    <a:pt x="2868" y="5798"/>
                  </a:cubicBezTo>
                  <a:cubicBezTo>
                    <a:pt x="4474" y="5798"/>
                    <a:pt x="5797" y="4506"/>
                    <a:pt x="5797" y="2899"/>
                  </a:cubicBezTo>
                  <a:cubicBezTo>
                    <a:pt x="5797" y="1324"/>
                    <a:pt x="4474" y="1"/>
                    <a:pt x="286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59" name="Google Shape;10759;p85"/>
            <p:cNvSpPr/>
            <p:nvPr/>
          </p:nvSpPr>
          <p:spPr>
            <a:xfrm>
              <a:off x="-12016525" y="3792775"/>
              <a:ext cx="63025" cy="63050"/>
            </a:xfrm>
            <a:custGeom>
              <a:avLst/>
              <a:gdLst/>
              <a:ahLst/>
              <a:cxnLst/>
              <a:rect l="l" t="t" r="r" b="b"/>
              <a:pathLst>
                <a:path w="2521" h="2522" extrusionOk="0">
                  <a:moveTo>
                    <a:pt x="1261" y="1"/>
                  </a:moveTo>
                  <a:cubicBezTo>
                    <a:pt x="567" y="1"/>
                    <a:pt x="0" y="537"/>
                    <a:pt x="0" y="1261"/>
                  </a:cubicBezTo>
                  <a:cubicBezTo>
                    <a:pt x="0" y="1954"/>
                    <a:pt x="567" y="2521"/>
                    <a:pt x="1261" y="2521"/>
                  </a:cubicBezTo>
                  <a:cubicBezTo>
                    <a:pt x="1954" y="2521"/>
                    <a:pt x="2521" y="1954"/>
                    <a:pt x="2521" y="1261"/>
                  </a:cubicBezTo>
                  <a:cubicBezTo>
                    <a:pt x="2521" y="537"/>
                    <a:pt x="1954" y="1"/>
                    <a:pt x="126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60" name="Google Shape;10760;p85"/>
          <p:cNvGrpSpPr/>
          <p:nvPr/>
        </p:nvGrpSpPr>
        <p:grpSpPr>
          <a:xfrm>
            <a:off x="8871827" y="3222428"/>
            <a:ext cx="472847" cy="474976"/>
            <a:chOff x="-12160675" y="4081850"/>
            <a:chExt cx="352100" cy="353650"/>
          </a:xfrm>
        </p:grpSpPr>
        <p:sp>
          <p:nvSpPr>
            <p:cNvPr id="10761" name="Google Shape;10761;p85"/>
            <p:cNvSpPr/>
            <p:nvPr/>
          </p:nvSpPr>
          <p:spPr>
            <a:xfrm>
              <a:off x="-12014950" y="4081850"/>
              <a:ext cx="61450" cy="62275"/>
            </a:xfrm>
            <a:custGeom>
              <a:avLst/>
              <a:gdLst/>
              <a:ahLst/>
              <a:cxnLst/>
              <a:rect l="l" t="t" r="r" b="b"/>
              <a:pathLst>
                <a:path w="2458" h="2491" extrusionOk="0">
                  <a:moveTo>
                    <a:pt x="1198" y="0"/>
                  </a:moveTo>
                  <a:cubicBezTo>
                    <a:pt x="536" y="0"/>
                    <a:pt x="0" y="599"/>
                    <a:pt x="0" y="1260"/>
                  </a:cubicBezTo>
                  <a:cubicBezTo>
                    <a:pt x="0" y="1922"/>
                    <a:pt x="536" y="2489"/>
                    <a:pt x="1198" y="2489"/>
                  </a:cubicBezTo>
                  <a:cubicBezTo>
                    <a:pt x="1216" y="2490"/>
                    <a:pt x="1235" y="2490"/>
                    <a:pt x="1253" y="2490"/>
                  </a:cubicBezTo>
                  <a:cubicBezTo>
                    <a:pt x="1892" y="2490"/>
                    <a:pt x="2458" y="1965"/>
                    <a:pt x="2458" y="1260"/>
                  </a:cubicBezTo>
                  <a:cubicBezTo>
                    <a:pt x="2458" y="599"/>
                    <a:pt x="1922" y="0"/>
                    <a:pt x="119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62" name="Google Shape;10762;p85"/>
            <p:cNvSpPr/>
            <p:nvPr/>
          </p:nvSpPr>
          <p:spPr>
            <a:xfrm>
              <a:off x="-12077175" y="4352000"/>
              <a:ext cx="186700" cy="83500"/>
            </a:xfrm>
            <a:custGeom>
              <a:avLst/>
              <a:gdLst/>
              <a:ahLst/>
              <a:cxnLst/>
              <a:rect l="l" t="t" r="r" b="b"/>
              <a:pathLst>
                <a:path w="7468" h="3340" extrusionOk="0">
                  <a:moveTo>
                    <a:pt x="1639" y="0"/>
                  </a:moveTo>
                  <a:cubicBezTo>
                    <a:pt x="1166" y="0"/>
                    <a:pt x="820" y="347"/>
                    <a:pt x="820" y="819"/>
                  </a:cubicBezTo>
                  <a:lnTo>
                    <a:pt x="820" y="1670"/>
                  </a:lnTo>
                  <a:cubicBezTo>
                    <a:pt x="347" y="1670"/>
                    <a:pt x="0" y="2048"/>
                    <a:pt x="0" y="2521"/>
                  </a:cubicBezTo>
                  <a:lnTo>
                    <a:pt x="0" y="2899"/>
                  </a:lnTo>
                  <a:cubicBezTo>
                    <a:pt x="0" y="3151"/>
                    <a:pt x="189" y="3340"/>
                    <a:pt x="410" y="3340"/>
                  </a:cubicBezTo>
                  <a:lnTo>
                    <a:pt x="7026" y="3340"/>
                  </a:lnTo>
                  <a:cubicBezTo>
                    <a:pt x="7278" y="3340"/>
                    <a:pt x="7467" y="3151"/>
                    <a:pt x="7467" y="2899"/>
                  </a:cubicBezTo>
                  <a:lnTo>
                    <a:pt x="7467" y="2521"/>
                  </a:lnTo>
                  <a:cubicBezTo>
                    <a:pt x="7467" y="2048"/>
                    <a:pt x="7121" y="1670"/>
                    <a:pt x="6648" y="1670"/>
                  </a:cubicBezTo>
                  <a:lnTo>
                    <a:pt x="6648" y="819"/>
                  </a:lnTo>
                  <a:cubicBezTo>
                    <a:pt x="6616" y="347"/>
                    <a:pt x="6207" y="0"/>
                    <a:pt x="576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63" name="Google Shape;10763;p85"/>
            <p:cNvSpPr/>
            <p:nvPr/>
          </p:nvSpPr>
          <p:spPr>
            <a:xfrm>
              <a:off x="-11911775" y="4186000"/>
              <a:ext cx="103200" cy="101425"/>
            </a:xfrm>
            <a:custGeom>
              <a:avLst/>
              <a:gdLst/>
              <a:ahLst/>
              <a:cxnLst/>
              <a:rect l="l" t="t" r="r" b="b"/>
              <a:pathLst>
                <a:path w="4128" h="4057" extrusionOk="0">
                  <a:moveTo>
                    <a:pt x="2060" y="1"/>
                  </a:moveTo>
                  <a:cubicBezTo>
                    <a:pt x="1914" y="1"/>
                    <a:pt x="1765" y="72"/>
                    <a:pt x="1670" y="213"/>
                  </a:cubicBezTo>
                  <a:lnTo>
                    <a:pt x="1198" y="1190"/>
                  </a:lnTo>
                  <a:lnTo>
                    <a:pt x="221" y="1663"/>
                  </a:lnTo>
                  <a:cubicBezTo>
                    <a:pt x="63" y="1757"/>
                    <a:pt x="0" y="1852"/>
                    <a:pt x="0" y="2009"/>
                  </a:cubicBezTo>
                  <a:cubicBezTo>
                    <a:pt x="0" y="2167"/>
                    <a:pt x="63" y="2324"/>
                    <a:pt x="221" y="2356"/>
                  </a:cubicBezTo>
                  <a:lnTo>
                    <a:pt x="1198" y="2828"/>
                  </a:lnTo>
                  <a:lnTo>
                    <a:pt x="1670" y="3836"/>
                  </a:lnTo>
                  <a:cubicBezTo>
                    <a:pt x="1765" y="3994"/>
                    <a:pt x="1891" y="4057"/>
                    <a:pt x="2048" y="4057"/>
                  </a:cubicBezTo>
                  <a:cubicBezTo>
                    <a:pt x="2206" y="4057"/>
                    <a:pt x="2363" y="3994"/>
                    <a:pt x="2395" y="3836"/>
                  </a:cubicBezTo>
                  <a:lnTo>
                    <a:pt x="2867" y="2828"/>
                  </a:lnTo>
                  <a:lnTo>
                    <a:pt x="3907" y="2356"/>
                  </a:lnTo>
                  <a:cubicBezTo>
                    <a:pt x="4065" y="2293"/>
                    <a:pt x="4128" y="2167"/>
                    <a:pt x="4128" y="2009"/>
                  </a:cubicBezTo>
                  <a:cubicBezTo>
                    <a:pt x="4128" y="1852"/>
                    <a:pt x="4033" y="1757"/>
                    <a:pt x="3939" y="1663"/>
                  </a:cubicBezTo>
                  <a:lnTo>
                    <a:pt x="2899" y="1190"/>
                  </a:lnTo>
                  <a:lnTo>
                    <a:pt x="2426" y="213"/>
                  </a:lnTo>
                  <a:cubicBezTo>
                    <a:pt x="2348" y="72"/>
                    <a:pt x="2206" y="1"/>
                    <a:pt x="206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64" name="Google Shape;10764;p85"/>
            <p:cNvSpPr/>
            <p:nvPr/>
          </p:nvSpPr>
          <p:spPr>
            <a:xfrm>
              <a:off x="-12160675" y="4186000"/>
              <a:ext cx="104000" cy="101425"/>
            </a:xfrm>
            <a:custGeom>
              <a:avLst/>
              <a:gdLst/>
              <a:ahLst/>
              <a:cxnLst/>
              <a:rect l="l" t="t" r="r" b="b"/>
              <a:pathLst>
                <a:path w="4160" h="4057" extrusionOk="0">
                  <a:moveTo>
                    <a:pt x="2092" y="1"/>
                  </a:moveTo>
                  <a:cubicBezTo>
                    <a:pt x="1946" y="1"/>
                    <a:pt x="1797" y="72"/>
                    <a:pt x="1702" y="213"/>
                  </a:cubicBezTo>
                  <a:lnTo>
                    <a:pt x="1230" y="1190"/>
                  </a:lnTo>
                  <a:lnTo>
                    <a:pt x="221" y="1663"/>
                  </a:lnTo>
                  <a:cubicBezTo>
                    <a:pt x="64" y="1757"/>
                    <a:pt x="1" y="1852"/>
                    <a:pt x="1" y="2009"/>
                  </a:cubicBezTo>
                  <a:cubicBezTo>
                    <a:pt x="1" y="2167"/>
                    <a:pt x="64" y="2324"/>
                    <a:pt x="221" y="2387"/>
                  </a:cubicBezTo>
                  <a:lnTo>
                    <a:pt x="1230" y="2860"/>
                  </a:lnTo>
                  <a:lnTo>
                    <a:pt x="1702" y="3836"/>
                  </a:lnTo>
                  <a:cubicBezTo>
                    <a:pt x="1797" y="3994"/>
                    <a:pt x="1923" y="4057"/>
                    <a:pt x="2080" y="4057"/>
                  </a:cubicBezTo>
                  <a:cubicBezTo>
                    <a:pt x="2238" y="4057"/>
                    <a:pt x="2395" y="3994"/>
                    <a:pt x="2427" y="3836"/>
                  </a:cubicBezTo>
                  <a:lnTo>
                    <a:pt x="2899" y="2860"/>
                  </a:lnTo>
                  <a:lnTo>
                    <a:pt x="3876" y="2387"/>
                  </a:lnTo>
                  <a:cubicBezTo>
                    <a:pt x="4034" y="2324"/>
                    <a:pt x="4160" y="2167"/>
                    <a:pt x="4160" y="2009"/>
                  </a:cubicBezTo>
                  <a:cubicBezTo>
                    <a:pt x="4160" y="1852"/>
                    <a:pt x="4065" y="1694"/>
                    <a:pt x="3939" y="1663"/>
                  </a:cubicBezTo>
                  <a:lnTo>
                    <a:pt x="2931" y="1190"/>
                  </a:lnTo>
                  <a:lnTo>
                    <a:pt x="2458" y="213"/>
                  </a:lnTo>
                  <a:cubicBezTo>
                    <a:pt x="2380" y="72"/>
                    <a:pt x="2238" y="1"/>
                    <a:pt x="209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65" name="Google Shape;10765;p85"/>
            <p:cNvSpPr/>
            <p:nvPr/>
          </p:nvSpPr>
          <p:spPr>
            <a:xfrm>
              <a:off x="-12049600" y="4144075"/>
              <a:ext cx="127600" cy="67750"/>
            </a:xfrm>
            <a:custGeom>
              <a:avLst/>
              <a:gdLst/>
              <a:ahLst/>
              <a:cxnLst/>
              <a:rect l="l" t="t" r="r" b="b"/>
              <a:pathLst>
                <a:path w="5104" h="2710" extrusionOk="0">
                  <a:moveTo>
                    <a:pt x="851" y="0"/>
                  </a:moveTo>
                  <a:cubicBezTo>
                    <a:pt x="819" y="32"/>
                    <a:pt x="662" y="63"/>
                    <a:pt x="599" y="189"/>
                  </a:cubicBezTo>
                  <a:cubicBezTo>
                    <a:pt x="63" y="945"/>
                    <a:pt x="0" y="1890"/>
                    <a:pt x="347" y="2710"/>
                  </a:cubicBezTo>
                  <a:lnTo>
                    <a:pt x="2394" y="1670"/>
                  </a:lnTo>
                  <a:cubicBezTo>
                    <a:pt x="2426" y="1638"/>
                    <a:pt x="2521" y="1638"/>
                    <a:pt x="2552" y="1638"/>
                  </a:cubicBezTo>
                  <a:cubicBezTo>
                    <a:pt x="2647" y="1638"/>
                    <a:pt x="2678" y="1638"/>
                    <a:pt x="2710" y="1670"/>
                  </a:cubicBezTo>
                  <a:lnTo>
                    <a:pt x="4757" y="2710"/>
                  </a:lnTo>
                  <a:cubicBezTo>
                    <a:pt x="5104" y="1890"/>
                    <a:pt x="5041" y="945"/>
                    <a:pt x="4537" y="189"/>
                  </a:cubicBezTo>
                  <a:cubicBezTo>
                    <a:pt x="4442" y="63"/>
                    <a:pt x="4316" y="0"/>
                    <a:pt x="415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66" name="Google Shape;10766;p85"/>
            <p:cNvSpPr/>
            <p:nvPr/>
          </p:nvSpPr>
          <p:spPr>
            <a:xfrm>
              <a:off x="-12033850" y="4212600"/>
              <a:ext cx="99250" cy="118150"/>
            </a:xfrm>
            <a:custGeom>
              <a:avLst/>
              <a:gdLst/>
              <a:ahLst/>
              <a:cxnLst/>
              <a:rect l="l" t="t" r="r" b="b"/>
              <a:pathLst>
                <a:path w="3970" h="4726" extrusionOk="0">
                  <a:moveTo>
                    <a:pt x="1575" y="0"/>
                  </a:moveTo>
                  <a:lnTo>
                    <a:pt x="0" y="788"/>
                  </a:lnTo>
                  <a:lnTo>
                    <a:pt x="662" y="4726"/>
                  </a:lnTo>
                  <a:lnTo>
                    <a:pt x="3308" y="4726"/>
                  </a:lnTo>
                  <a:lnTo>
                    <a:pt x="3970" y="788"/>
                  </a:lnTo>
                  <a:lnTo>
                    <a:pt x="2395" y="0"/>
                  </a:lnTo>
                  <a:lnTo>
                    <a:pt x="2395" y="1827"/>
                  </a:lnTo>
                  <a:cubicBezTo>
                    <a:pt x="2395" y="2048"/>
                    <a:pt x="2206" y="2268"/>
                    <a:pt x="1954" y="2268"/>
                  </a:cubicBezTo>
                  <a:cubicBezTo>
                    <a:pt x="1733" y="2268"/>
                    <a:pt x="1575" y="2048"/>
                    <a:pt x="1575" y="1827"/>
                  </a:cubicBezTo>
                  <a:lnTo>
                    <a:pt x="157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67" name="Google Shape;10767;p85"/>
          <p:cNvGrpSpPr/>
          <p:nvPr/>
        </p:nvGrpSpPr>
        <p:grpSpPr>
          <a:xfrm>
            <a:off x="6478448" y="3855019"/>
            <a:ext cx="473888" cy="474203"/>
            <a:chOff x="-10391650" y="3180600"/>
            <a:chExt cx="352875" cy="353075"/>
          </a:xfrm>
        </p:grpSpPr>
        <p:sp>
          <p:nvSpPr>
            <p:cNvPr id="10768" name="Google Shape;10768;p85"/>
            <p:cNvSpPr/>
            <p:nvPr/>
          </p:nvSpPr>
          <p:spPr>
            <a:xfrm>
              <a:off x="-10390875" y="3263500"/>
              <a:ext cx="352100" cy="42550"/>
            </a:xfrm>
            <a:custGeom>
              <a:avLst/>
              <a:gdLst/>
              <a:ahLst/>
              <a:cxnLst/>
              <a:rect l="l" t="t" r="r" b="b"/>
              <a:pathLst>
                <a:path w="14084" h="1702" extrusionOk="0">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69" name="Google Shape;10769;p85"/>
            <p:cNvSpPr/>
            <p:nvPr/>
          </p:nvSpPr>
          <p:spPr>
            <a:xfrm>
              <a:off x="-10391650" y="3451750"/>
              <a:ext cx="352875" cy="81925"/>
            </a:xfrm>
            <a:custGeom>
              <a:avLst/>
              <a:gdLst/>
              <a:ahLst/>
              <a:cxnLst/>
              <a:rect l="l" t="t" r="r" b="b"/>
              <a:pathLst>
                <a:path w="14115" h="3277" extrusionOk="0">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70" name="Google Shape;10770;p85"/>
            <p:cNvSpPr/>
            <p:nvPr/>
          </p:nvSpPr>
          <p:spPr>
            <a:xfrm>
              <a:off x="-10327075" y="3180600"/>
              <a:ext cx="223700" cy="62450"/>
            </a:xfrm>
            <a:custGeom>
              <a:avLst/>
              <a:gdLst/>
              <a:ahLst/>
              <a:cxnLst/>
              <a:rect l="l" t="t" r="r" b="b"/>
              <a:pathLst>
                <a:path w="8948" h="2498" extrusionOk="0">
                  <a:moveTo>
                    <a:pt x="4490" y="1"/>
                  </a:moveTo>
                  <a:cubicBezTo>
                    <a:pt x="4419" y="1"/>
                    <a:pt x="4348" y="24"/>
                    <a:pt x="4285" y="72"/>
                  </a:cubicBezTo>
                  <a:lnTo>
                    <a:pt x="0" y="2498"/>
                  </a:lnTo>
                  <a:lnTo>
                    <a:pt x="8948" y="2498"/>
                  </a:lnTo>
                  <a:lnTo>
                    <a:pt x="4695" y="72"/>
                  </a:lnTo>
                  <a:cubicBezTo>
                    <a:pt x="4632" y="24"/>
                    <a:pt x="4561" y="1"/>
                    <a:pt x="449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71" name="Google Shape;10771;p85"/>
            <p:cNvSpPr/>
            <p:nvPr/>
          </p:nvSpPr>
          <p:spPr>
            <a:xfrm>
              <a:off x="-10245950" y="3325725"/>
              <a:ext cx="61450" cy="104775"/>
            </a:xfrm>
            <a:custGeom>
              <a:avLst/>
              <a:gdLst/>
              <a:ahLst/>
              <a:cxnLst/>
              <a:rect l="l" t="t" r="r" b="b"/>
              <a:pathLst>
                <a:path w="2458" h="4191" extrusionOk="0">
                  <a:moveTo>
                    <a:pt x="0" y="1"/>
                  </a:moveTo>
                  <a:lnTo>
                    <a:pt x="0" y="4191"/>
                  </a:lnTo>
                  <a:lnTo>
                    <a:pt x="2458" y="4191"/>
                  </a:lnTo>
                  <a:lnTo>
                    <a:pt x="245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72" name="Google Shape;10772;p85"/>
            <p:cNvSpPr/>
            <p:nvPr/>
          </p:nvSpPr>
          <p:spPr>
            <a:xfrm>
              <a:off x="-10142775" y="3325725"/>
              <a:ext cx="63025" cy="104775"/>
            </a:xfrm>
            <a:custGeom>
              <a:avLst/>
              <a:gdLst/>
              <a:ahLst/>
              <a:cxnLst/>
              <a:rect l="l" t="t" r="r" b="b"/>
              <a:pathLst>
                <a:path w="2521" h="4191" extrusionOk="0">
                  <a:moveTo>
                    <a:pt x="1" y="1"/>
                  </a:moveTo>
                  <a:lnTo>
                    <a:pt x="1" y="4191"/>
                  </a:lnTo>
                  <a:lnTo>
                    <a:pt x="2521" y="4191"/>
                  </a:lnTo>
                  <a:lnTo>
                    <a:pt x="252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73" name="Google Shape;10773;p85"/>
            <p:cNvSpPr/>
            <p:nvPr/>
          </p:nvSpPr>
          <p:spPr>
            <a:xfrm>
              <a:off x="-10350700" y="3325725"/>
              <a:ext cx="62250" cy="104775"/>
            </a:xfrm>
            <a:custGeom>
              <a:avLst/>
              <a:gdLst/>
              <a:ahLst/>
              <a:cxnLst/>
              <a:rect l="l" t="t" r="r" b="b"/>
              <a:pathLst>
                <a:path w="2490" h="4191" extrusionOk="0">
                  <a:moveTo>
                    <a:pt x="0" y="1"/>
                  </a:moveTo>
                  <a:lnTo>
                    <a:pt x="0" y="4191"/>
                  </a:lnTo>
                  <a:lnTo>
                    <a:pt x="2489" y="4191"/>
                  </a:lnTo>
                  <a:lnTo>
                    <a:pt x="248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74" name="Google Shape;10774;p85"/>
          <p:cNvGrpSpPr/>
          <p:nvPr/>
        </p:nvGrpSpPr>
        <p:grpSpPr>
          <a:xfrm>
            <a:off x="6478447" y="4490750"/>
            <a:ext cx="472847" cy="471853"/>
            <a:chOff x="-10390875" y="3616350"/>
            <a:chExt cx="352100" cy="351325"/>
          </a:xfrm>
        </p:grpSpPr>
        <p:sp>
          <p:nvSpPr>
            <p:cNvPr id="10775" name="Google Shape;10775;p85"/>
            <p:cNvSpPr/>
            <p:nvPr/>
          </p:nvSpPr>
          <p:spPr>
            <a:xfrm>
              <a:off x="-10308950" y="3780175"/>
              <a:ext cx="186675" cy="104800"/>
            </a:xfrm>
            <a:custGeom>
              <a:avLst/>
              <a:gdLst/>
              <a:ahLst/>
              <a:cxnLst/>
              <a:rect l="l" t="t" r="r" b="b"/>
              <a:pathLst>
                <a:path w="7467" h="4192" extrusionOk="0">
                  <a:moveTo>
                    <a:pt x="0" y="1"/>
                  </a:moveTo>
                  <a:lnTo>
                    <a:pt x="0" y="4191"/>
                  </a:lnTo>
                  <a:lnTo>
                    <a:pt x="7467" y="4191"/>
                  </a:lnTo>
                  <a:lnTo>
                    <a:pt x="746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76" name="Google Shape;10776;p85"/>
            <p:cNvSpPr/>
            <p:nvPr/>
          </p:nvSpPr>
          <p:spPr>
            <a:xfrm>
              <a:off x="-10390875" y="3698275"/>
              <a:ext cx="352100" cy="269400"/>
            </a:xfrm>
            <a:custGeom>
              <a:avLst/>
              <a:gdLst/>
              <a:ahLst/>
              <a:cxnLst/>
              <a:rect l="l" t="t" r="r" b="b"/>
              <a:pathLst>
                <a:path w="14084" h="10776" extrusionOk="0">
                  <a:moveTo>
                    <a:pt x="11216" y="2426"/>
                  </a:moveTo>
                  <a:cubicBezTo>
                    <a:pt x="11468" y="2426"/>
                    <a:pt x="11626" y="2615"/>
                    <a:pt x="11626" y="2867"/>
                  </a:cubicBezTo>
                  <a:lnTo>
                    <a:pt x="11626" y="7845"/>
                  </a:lnTo>
                  <a:cubicBezTo>
                    <a:pt x="11626" y="8097"/>
                    <a:pt x="11437" y="8255"/>
                    <a:pt x="11216" y="8255"/>
                  </a:cubicBezTo>
                  <a:lnTo>
                    <a:pt x="2931" y="8255"/>
                  </a:lnTo>
                  <a:cubicBezTo>
                    <a:pt x="2678" y="8255"/>
                    <a:pt x="2489" y="8066"/>
                    <a:pt x="2489" y="7845"/>
                  </a:cubicBezTo>
                  <a:lnTo>
                    <a:pt x="2489" y="2867"/>
                  </a:lnTo>
                  <a:cubicBezTo>
                    <a:pt x="2489" y="2615"/>
                    <a:pt x="2678" y="2426"/>
                    <a:pt x="2931" y="2426"/>
                  </a:cubicBezTo>
                  <a:close/>
                  <a:moveTo>
                    <a:pt x="1670" y="0"/>
                  </a:moveTo>
                  <a:cubicBezTo>
                    <a:pt x="757" y="0"/>
                    <a:pt x="1" y="725"/>
                    <a:pt x="1" y="1639"/>
                  </a:cubicBezTo>
                  <a:cubicBezTo>
                    <a:pt x="1" y="2237"/>
                    <a:pt x="316" y="2773"/>
                    <a:pt x="820" y="3056"/>
                  </a:cubicBezTo>
                  <a:lnTo>
                    <a:pt x="820" y="7719"/>
                  </a:lnTo>
                  <a:cubicBezTo>
                    <a:pt x="316" y="7971"/>
                    <a:pt x="1" y="8538"/>
                    <a:pt x="1" y="9137"/>
                  </a:cubicBezTo>
                  <a:cubicBezTo>
                    <a:pt x="1" y="10019"/>
                    <a:pt x="757" y="10775"/>
                    <a:pt x="1670" y="10775"/>
                  </a:cubicBezTo>
                  <a:cubicBezTo>
                    <a:pt x="2237" y="10775"/>
                    <a:pt x="2805" y="10460"/>
                    <a:pt x="3057" y="9956"/>
                  </a:cubicBezTo>
                  <a:lnTo>
                    <a:pt x="11027" y="9956"/>
                  </a:lnTo>
                  <a:cubicBezTo>
                    <a:pt x="11311" y="10460"/>
                    <a:pt x="11846" y="10775"/>
                    <a:pt x="12445" y="10775"/>
                  </a:cubicBezTo>
                  <a:cubicBezTo>
                    <a:pt x="13359" y="10775"/>
                    <a:pt x="14083" y="10019"/>
                    <a:pt x="14083" y="9137"/>
                  </a:cubicBezTo>
                  <a:cubicBezTo>
                    <a:pt x="14083" y="8538"/>
                    <a:pt x="13800" y="7971"/>
                    <a:pt x="13264" y="7719"/>
                  </a:cubicBezTo>
                  <a:lnTo>
                    <a:pt x="13264" y="3056"/>
                  </a:lnTo>
                  <a:cubicBezTo>
                    <a:pt x="13800" y="2741"/>
                    <a:pt x="14083" y="2237"/>
                    <a:pt x="14083" y="1639"/>
                  </a:cubicBezTo>
                  <a:cubicBezTo>
                    <a:pt x="14083" y="725"/>
                    <a:pt x="13359" y="0"/>
                    <a:pt x="12445" y="0"/>
                  </a:cubicBezTo>
                  <a:cubicBezTo>
                    <a:pt x="11846" y="0"/>
                    <a:pt x="11311" y="315"/>
                    <a:pt x="11027" y="820"/>
                  </a:cubicBezTo>
                  <a:lnTo>
                    <a:pt x="3057" y="820"/>
                  </a:lnTo>
                  <a:cubicBezTo>
                    <a:pt x="2805" y="315"/>
                    <a:pt x="2237" y="0"/>
                    <a:pt x="167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77" name="Google Shape;10777;p85"/>
            <p:cNvSpPr/>
            <p:nvPr/>
          </p:nvSpPr>
          <p:spPr>
            <a:xfrm>
              <a:off x="-10268000" y="3616350"/>
              <a:ext cx="103975" cy="81150"/>
            </a:xfrm>
            <a:custGeom>
              <a:avLst/>
              <a:gdLst/>
              <a:ahLst/>
              <a:cxnLst/>
              <a:rect l="l" t="t" r="r" b="b"/>
              <a:pathLst>
                <a:path w="4159" h="3246" extrusionOk="0">
                  <a:moveTo>
                    <a:pt x="2048" y="1"/>
                  </a:moveTo>
                  <a:cubicBezTo>
                    <a:pt x="1387" y="1"/>
                    <a:pt x="851" y="536"/>
                    <a:pt x="851" y="1230"/>
                  </a:cubicBezTo>
                  <a:cubicBezTo>
                    <a:pt x="851" y="1450"/>
                    <a:pt x="914" y="1671"/>
                    <a:pt x="1040" y="1891"/>
                  </a:cubicBezTo>
                  <a:lnTo>
                    <a:pt x="0" y="3246"/>
                  </a:lnTo>
                  <a:lnTo>
                    <a:pt x="1072" y="3246"/>
                  </a:lnTo>
                  <a:lnTo>
                    <a:pt x="1733" y="2364"/>
                  </a:lnTo>
                  <a:cubicBezTo>
                    <a:pt x="1859" y="2395"/>
                    <a:pt x="1985" y="2427"/>
                    <a:pt x="2080" y="2427"/>
                  </a:cubicBezTo>
                  <a:cubicBezTo>
                    <a:pt x="2206" y="2427"/>
                    <a:pt x="2332" y="2395"/>
                    <a:pt x="2458" y="2364"/>
                  </a:cubicBezTo>
                  <a:lnTo>
                    <a:pt x="3119" y="3246"/>
                  </a:lnTo>
                  <a:lnTo>
                    <a:pt x="4159" y="3246"/>
                  </a:lnTo>
                  <a:lnTo>
                    <a:pt x="3119" y="1891"/>
                  </a:lnTo>
                  <a:cubicBezTo>
                    <a:pt x="3245" y="1671"/>
                    <a:pt x="3308" y="1450"/>
                    <a:pt x="3308" y="1230"/>
                  </a:cubicBezTo>
                  <a:cubicBezTo>
                    <a:pt x="3308" y="536"/>
                    <a:pt x="2773" y="1"/>
                    <a:pt x="204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78" name="Google Shape;10778;p85"/>
          <p:cNvGrpSpPr/>
          <p:nvPr/>
        </p:nvGrpSpPr>
        <p:grpSpPr>
          <a:xfrm>
            <a:off x="10034414" y="3856970"/>
            <a:ext cx="416780" cy="472893"/>
            <a:chOff x="-10370400" y="4049550"/>
            <a:chExt cx="310350" cy="352100"/>
          </a:xfrm>
        </p:grpSpPr>
        <p:sp>
          <p:nvSpPr>
            <p:cNvPr id="10779" name="Google Shape;10779;p85"/>
            <p:cNvSpPr/>
            <p:nvPr/>
          </p:nvSpPr>
          <p:spPr>
            <a:xfrm>
              <a:off x="-10308175" y="4224400"/>
              <a:ext cx="185900" cy="115800"/>
            </a:xfrm>
            <a:custGeom>
              <a:avLst/>
              <a:gdLst/>
              <a:ahLst/>
              <a:cxnLst/>
              <a:rect l="l" t="t" r="r" b="b"/>
              <a:pathLst>
                <a:path w="7436" h="4632" extrusionOk="0">
                  <a:moveTo>
                    <a:pt x="1" y="1"/>
                  </a:moveTo>
                  <a:lnTo>
                    <a:pt x="1" y="4632"/>
                  </a:lnTo>
                  <a:lnTo>
                    <a:pt x="1639" y="4632"/>
                  </a:lnTo>
                  <a:lnTo>
                    <a:pt x="1639" y="1261"/>
                  </a:lnTo>
                  <a:cubicBezTo>
                    <a:pt x="1639" y="1040"/>
                    <a:pt x="1859" y="883"/>
                    <a:pt x="2048" y="883"/>
                  </a:cubicBezTo>
                  <a:cubicBezTo>
                    <a:pt x="2269" y="883"/>
                    <a:pt x="2489" y="1072"/>
                    <a:pt x="2489" y="1261"/>
                  </a:cubicBezTo>
                  <a:lnTo>
                    <a:pt x="2489" y="4632"/>
                  </a:lnTo>
                  <a:lnTo>
                    <a:pt x="3309" y="4632"/>
                  </a:lnTo>
                  <a:lnTo>
                    <a:pt x="3309" y="1261"/>
                  </a:lnTo>
                  <a:cubicBezTo>
                    <a:pt x="3309" y="1040"/>
                    <a:pt x="3498" y="883"/>
                    <a:pt x="3750" y="883"/>
                  </a:cubicBezTo>
                  <a:cubicBezTo>
                    <a:pt x="3970" y="883"/>
                    <a:pt x="4128" y="1072"/>
                    <a:pt x="4128" y="1261"/>
                  </a:cubicBezTo>
                  <a:lnTo>
                    <a:pt x="4128" y="4632"/>
                  </a:lnTo>
                  <a:lnTo>
                    <a:pt x="4947" y="4632"/>
                  </a:lnTo>
                  <a:lnTo>
                    <a:pt x="4947" y="1261"/>
                  </a:lnTo>
                  <a:cubicBezTo>
                    <a:pt x="4947" y="1040"/>
                    <a:pt x="5167" y="883"/>
                    <a:pt x="5388" y="883"/>
                  </a:cubicBezTo>
                  <a:cubicBezTo>
                    <a:pt x="5640" y="883"/>
                    <a:pt x="5829" y="1072"/>
                    <a:pt x="5829" y="1261"/>
                  </a:cubicBezTo>
                  <a:lnTo>
                    <a:pt x="5829" y="4632"/>
                  </a:lnTo>
                  <a:lnTo>
                    <a:pt x="7436" y="4632"/>
                  </a:lnTo>
                  <a:lnTo>
                    <a:pt x="743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80" name="Google Shape;10780;p85"/>
            <p:cNvSpPr/>
            <p:nvPr/>
          </p:nvSpPr>
          <p:spPr>
            <a:xfrm>
              <a:off x="-10292425" y="4121225"/>
              <a:ext cx="159125" cy="30750"/>
            </a:xfrm>
            <a:custGeom>
              <a:avLst/>
              <a:gdLst/>
              <a:ahLst/>
              <a:cxnLst/>
              <a:rect l="l" t="t" r="r" b="b"/>
              <a:pathLst>
                <a:path w="6365" h="1230" extrusionOk="0">
                  <a:moveTo>
                    <a:pt x="694" y="0"/>
                  </a:moveTo>
                  <a:cubicBezTo>
                    <a:pt x="694" y="158"/>
                    <a:pt x="662" y="316"/>
                    <a:pt x="631" y="442"/>
                  </a:cubicBezTo>
                  <a:cubicBezTo>
                    <a:pt x="505" y="757"/>
                    <a:pt x="284" y="1040"/>
                    <a:pt x="1" y="1229"/>
                  </a:cubicBezTo>
                  <a:lnTo>
                    <a:pt x="6365" y="1229"/>
                  </a:lnTo>
                  <a:cubicBezTo>
                    <a:pt x="6018" y="1040"/>
                    <a:pt x="5798" y="788"/>
                    <a:pt x="5672" y="442"/>
                  </a:cubicBezTo>
                  <a:cubicBezTo>
                    <a:pt x="5577" y="284"/>
                    <a:pt x="5577" y="126"/>
                    <a:pt x="557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81" name="Google Shape;10781;p85"/>
            <p:cNvSpPr/>
            <p:nvPr/>
          </p:nvSpPr>
          <p:spPr>
            <a:xfrm>
              <a:off x="-10370400" y="4049550"/>
              <a:ext cx="310350" cy="91400"/>
            </a:xfrm>
            <a:custGeom>
              <a:avLst/>
              <a:gdLst/>
              <a:ahLst/>
              <a:cxnLst/>
              <a:rect l="l" t="t" r="r" b="b"/>
              <a:pathLst>
                <a:path w="12414" h="3656" extrusionOk="0">
                  <a:moveTo>
                    <a:pt x="2049" y="1"/>
                  </a:moveTo>
                  <a:cubicBezTo>
                    <a:pt x="977" y="1"/>
                    <a:pt x="95" y="820"/>
                    <a:pt x="1" y="1891"/>
                  </a:cubicBezTo>
                  <a:cubicBezTo>
                    <a:pt x="95" y="2867"/>
                    <a:pt x="946" y="3655"/>
                    <a:pt x="1954" y="3655"/>
                  </a:cubicBezTo>
                  <a:cubicBezTo>
                    <a:pt x="2427" y="3655"/>
                    <a:pt x="2773" y="3340"/>
                    <a:pt x="2899" y="3025"/>
                  </a:cubicBezTo>
                  <a:cubicBezTo>
                    <a:pt x="2931" y="2867"/>
                    <a:pt x="2962" y="2678"/>
                    <a:pt x="2805" y="2521"/>
                  </a:cubicBezTo>
                  <a:cubicBezTo>
                    <a:pt x="2729" y="2461"/>
                    <a:pt x="2618" y="2422"/>
                    <a:pt x="2520" y="2422"/>
                  </a:cubicBezTo>
                  <a:cubicBezTo>
                    <a:pt x="2411" y="2422"/>
                    <a:pt x="2317" y="2469"/>
                    <a:pt x="2301" y="2584"/>
                  </a:cubicBezTo>
                  <a:cubicBezTo>
                    <a:pt x="2274" y="2793"/>
                    <a:pt x="2097" y="2915"/>
                    <a:pt x="1911" y="2915"/>
                  </a:cubicBezTo>
                  <a:cubicBezTo>
                    <a:pt x="1873" y="2915"/>
                    <a:pt x="1834" y="2910"/>
                    <a:pt x="1796" y="2899"/>
                  </a:cubicBezTo>
                  <a:cubicBezTo>
                    <a:pt x="1544" y="2867"/>
                    <a:pt x="1418" y="2647"/>
                    <a:pt x="1481" y="2395"/>
                  </a:cubicBezTo>
                  <a:cubicBezTo>
                    <a:pt x="1595" y="1848"/>
                    <a:pt x="2036" y="1594"/>
                    <a:pt x="2500" y="1594"/>
                  </a:cubicBezTo>
                  <a:cubicBezTo>
                    <a:pt x="2811" y="1594"/>
                    <a:pt x="3132" y="1708"/>
                    <a:pt x="3372" y="1922"/>
                  </a:cubicBezTo>
                  <a:lnTo>
                    <a:pt x="3466" y="2048"/>
                  </a:lnTo>
                  <a:lnTo>
                    <a:pt x="8917" y="2048"/>
                  </a:lnTo>
                  <a:lnTo>
                    <a:pt x="9043" y="1922"/>
                  </a:lnTo>
                  <a:cubicBezTo>
                    <a:pt x="9262" y="1715"/>
                    <a:pt x="9561" y="1612"/>
                    <a:pt x="9856" y="1612"/>
                  </a:cubicBezTo>
                  <a:cubicBezTo>
                    <a:pt x="10325" y="1612"/>
                    <a:pt x="10785" y="1873"/>
                    <a:pt x="10901" y="2395"/>
                  </a:cubicBezTo>
                  <a:cubicBezTo>
                    <a:pt x="10964" y="2647"/>
                    <a:pt x="10838" y="2836"/>
                    <a:pt x="10618" y="2899"/>
                  </a:cubicBezTo>
                  <a:cubicBezTo>
                    <a:pt x="10575" y="2910"/>
                    <a:pt x="10533" y="2915"/>
                    <a:pt x="10494" y="2915"/>
                  </a:cubicBezTo>
                  <a:cubicBezTo>
                    <a:pt x="10304" y="2915"/>
                    <a:pt x="10161" y="2793"/>
                    <a:pt x="10082" y="2584"/>
                  </a:cubicBezTo>
                  <a:cubicBezTo>
                    <a:pt x="10066" y="2469"/>
                    <a:pt x="9963" y="2422"/>
                    <a:pt x="9851" y="2422"/>
                  </a:cubicBezTo>
                  <a:cubicBezTo>
                    <a:pt x="9749" y="2422"/>
                    <a:pt x="9638" y="2461"/>
                    <a:pt x="9578" y="2521"/>
                  </a:cubicBezTo>
                  <a:cubicBezTo>
                    <a:pt x="9421" y="2678"/>
                    <a:pt x="9452" y="2867"/>
                    <a:pt x="9515" y="3025"/>
                  </a:cubicBezTo>
                  <a:cubicBezTo>
                    <a:pt x="9610" y="3340"/>
                    <a:pt x="10019" y="3655"/>
                    <a:pt x="10460" y="3655"/>
                  </a:cubicBezTo>
                  <a:cubicBezTo>
                    <a:pt x="11311" y="3655"/>
                    <a:pt x="12067" y="3056"/>
                    <a:pt x="12288" y="2269"/>
                  </a:cubicBezTo>
                  <a:cubicBezTo>
                    <a:pt x="12288" y="2206"/>
                    <a:pt x="12351" y="2111"/>
                    <a:pt x="12351" y="2048"/>
                  </a:cubicBezTo>
                  <a:cubicBezTo>
                    <a:pt x="12414" y="883"/>
                    <a:pt x="11468" y="1"/>
                    <a:pt x="1033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82" name="Google Shape;10782;p85"/>
            <p:cNvSpPr/>
            <p:nvPr/>
          </p:nvSpPr>
          <p:spPr>
            <a:xfrm>
              <a:off x="-10328650" y="4173200"/>
              <a:ext cx="226850" cy="30750"/>
            </a:xfrm>
            <a:custGeom>
              <a:avLst/>
              <a:gdLst/>
              <a:ahLst/>
              <a:cxnLst/>
              <a:rect l="l" t="t" r="r" b="b"/>
              <a:pathLst>
                <a:path w="9074" h="1230" extrusionOk="0">
                  <a:moveTo>
                    <a:pt x="0" y="1"/>
                  </a:moveTo>
                  <a:cubicBezTo>
                    <a:pt x="0" y="694"/>
                    <a:pt x="536" y="1229"/>
                    <a:pt x="1198" y="1229"/>
                  </a:cubicBezTo>
                  <a:lnTo>
                    <a:pt x="7814" y="1229"/>
                  </a:lnTo>
                  <a:cubicBezTo>
                    <a:pt x="8507" y="1229"/>
                    <a:pt x="9074" y="694"/>
                    <a:pt x="907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83" name="Google Shape;10783;p85"/>
            <p:cNvSpPr/>
            <p:nvPr/>
          </p:nvSpPr>
          <p:spPr>
            <a:xfrm>
              <a:off x="-10328650" y="4360650"/>
              <a:ext cx="226850" cy="41000"/>
            </a:xfrm>
            <a:custGeom>
              <a:avLst/>
              <a:gdLst/>
              <a:ahLst/>
              <a:cxnLst/>
              <a:rect l="l" t="t" r="r" b="b"/>
              <a:pathLst>
                <a:path w="9074" h="1640" extrusionOk="0">
                  <a:moveTo>
                    <a:pt x="410" y="1"/>
                  </a:moveTo>
                  <a:cubicBezTo>
                    <a:pt x="189" y="1"/>
                    <a:pt x="0" y="190"/>
                    <a:pt x="0" y="379"/>
                  </a:cubicBezTo>
                  <a:lnTo>
                    <a:pt x="0" y="1230"/>
                  </a:lnTo>
                  <a:cubicBezTo>
                    <a:pt x="0" y="1450"/>
                    <a:pt x="189" y="1639"/>
                    <a:pt x="410" y="1639"/>
                  </a:cubicBezTo>
                  <a:lnTo>
                    <a:pt x="8696" y="1639"/>
                  </a:lnTo>
                  <a:cubicBezTo>
                    <a:pt x="8916" y="1639"/>
                    <a:pt x="9074" y="1450"/>
                    <a:pt x="9074" y="1230"/>
                  </a:cubicBezTo>
                  <a:lnTo>
                    <a:pt x="9074" y="379"/>
                  </a:lnTo>
                  <a:cubicBezTo>
                    <a:pt x="9074" y="158"/>
                    <a:pt x="8885" y="1"/>
                    <a:pt x="869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84" name="Google Shape;10784;p85"/>
          <p:cNvGrpSpPr/>
          <p:nvPr/>
        </p:nvGrpSpPr>
        <p:grpSpPr>
          <a:xfrm>
            <a:off x="8840088" y="3855558"/>
            <a:ext cx="505648" cy="473129"/>
            <a:chOff x="-8674650" y="3210975"/>
            <a:chExt cx="376525" cy="352275"/>
          </a:xfrm>
        </p:grpSpPr>
        <p:sp>
          <p:nvSpPr>
            <p:cNvPr id="10785" name="Google Shape;10785;p85"/>
            <p:cNvSpPr/>
            <p:nvPr/>
          </p:nvSpPr>
          <p:spPr>
            <a:xfrm>
              <a:off x="-8542325" y="3335375"/>
              <a:ext cx="112650" cy="104375"/>
            </a:xfrm>
            <a:custGeom>
              <a:avLst/>
              <a:gdLst/>
              <a:ahLst/>
              <a:cxnLst/>
              <a:rect l="l" t="t" r="r" b="b"/>
              <a:pathLst>
                <a:path w="4506" h="4175" extrusionOk="0">
                  <a:moveTo>
                    <a:pt x="2226" y="843"/>
                  </a:moveTo>
                  <a:cubicBezTo>
                    <a:pt x="2537" y="843"/>
                    <a:pt x="2852" y="969"/>
                    <a:pt x="3120" y="1221"/>
                  </a:cubicBezTo>
                  <a:cubicBezTo>
                    <a:pt x="3624" y="1694"/>
                    <a:pt x="3624" y="2545"/>
                    <a:pt x="3120" y="3017"/>
                  </a:cubicBezTo>
                  <a:cubicBezTo>
                    <a:pt x="2883" y="3238"/>
                    <a:pt x="2568" y="3348"/>
                    <a:pt x="2249" y="3348"/>
                  </a:cubicBezTo>
                  <a:cubicBezTo>
                    <a:pt x="1930" y="3348"/>
                    <a:pt x="1607" y="3238"/>
                    <a:pt x="1355" y="3017"/>
                  </a:cubicBezTo>
                  <a:cubicBezTo>
                    <a:pt x="883" y="2545"/>
                    <a:pt x="883" y="1694"/>
                    <a:pt x="1355" y="1221"/>
                  </a:cubicBezTo>
                  <a:cubicBezTo>
                    <a:pt x="1607" y="969"/>
                    <a:pt x="1915" y="843"/>
                    <a:pt x="2226" y="843"/>
                  </a:cubicBezTo>
                  <a:close/>
                  <a:moveTo>
                    <a:pt x="2277" y="1"/>
                  </a:moveTo>
                  <a:cubicBezTo>
                    <a:pt x="1749" y="1"/>
                    <a:pt x="1214" y="197"/>
                    <a:pt x="788" y="591"/>
                  </a:cubicBezTo>
                  <a:cubicBezTo>
                    <a:pt x="1" y="1379"/>
                    <a:pt x="1" y="2765"/>
                    <a:pt x="788" y="3584"/>
                  </a:cubicBezTo>
                  <a:cubicBezTo>
                    <a:pt x="1182" y="3978"/>
                    <a:pt x="1718" y="4175"/>
                    <a:pt x="2253" y="4175"/>
                  </a:cubicBezTo>
                  <a:cubicBezTo>
                    <a:pt x="2789" y="4175"/>
                    <a:pt x="3324" y="3978"/>
                    <a:pt x="3718" y="3584"/>
                  </a:cubicBezTo>
                  <a:cubicBezTo>
                    <a:pt x="4506" y="2797"/>
                    <a:pt x="4506" y="1442"/>
                    <a:pt x="3718" y="591"/>
                  </a:cubicBezTo>
                  <a:cubicBezTo>
                    <a:pt x="3324" y="197"/>
                    <a:pt x="2805" y="1"/>
                    <a:pt x="22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86" name="Google Shape;10786;p85"/>
            <p:cNvSpPr/>
            <p:nvPr/>
          </p:nvSpPr>
          <p:spPr>
            <a:xfrm>
              <a:off x="-8496650" y="3377125"/>
              <a:ext cx="22875" cy="20900"/>
            </a:xfrm>
            <a:custGeom>
              <a:avLst/>
              <a:gdLst/>
              <a:ahLst/>
              <a:cxnLst/>
              <a:rect l="l" t="t" r="r" b="b"/>
              <a:pathLst>
                <a:path w="915" h="836" extrusionOk="0">
                  <a:moveTo>
                    <a:pt x="458" y="0"/>
                  </a:moveTo>
                  <a:cubicBezTo>
                    <a:pt x="348" y="0"/>
                    <a:pt x="237" y="40"/>
                    <a:pt x="159" y="118"/>
                  </a:cubicBezTo>
                  <a:cubicBezTo>
                    <a:pt x="1" y="276"/>
                    <a:pt x="1" y="560"/>
                    <a:pt x="159" y="717"/>
                  </a:cubicBezTo>
                  <a:cubicBezTo>
                    <a:pt x="237" y="796"/>
                    <a:pt x="348" y="835"/>
                    <a:pt x="458" y="835"/>
                  </a:cubicBezTo>
                  <a:cubicBezTo>
                    <a:pt x="568" y="835"/>
                    <a:pt x="678" y="796"/>
                    <a:pt x="757" y="717"/>
                  </a:cubicBezTo>
                  <a:cubicBezTo>
                    <a:pt x="915" y="560"/>
                    <a:pt x="915" y="276"/>
                    <a:pt x="757" y="118"/>
                  </a:cubicBezTo>
                  <a:cubicBezTo>
                    <a:pt x="678" y="40"/>
                    <a:pt x="568" y="0"/>
                    <a:pt x="4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87" name="Google Shape;10787;p85"/>
            <p:cNvSpPr/>
            <p:nvPr/>
          </p:nvSpPr>
          <p:spPr>
            <a:xfrm>
              <a:off x="-8540750" y="3332825"/>
              <a:ext cx="242625" cy="230425"/>
            </a:xfrm>
            <a:custGeom>
              <a:avLst/>
              <a:gdLst/>
              <a:ahLst/>
              <a:cxnLst/>
              <a:rect l="l" t="t" r="r" b="b"/>
              <a:pathLst>
                <a:path w="9705" h="9217" extrusionOk="0">
                  <a:moveTo>
                    <a:pt x="8917" y="0"/>
                  </a:moveTo>
                  <a:lnTo>
                    <a:pt x="4978" y="1449"/>
                  </a:lnTo>
                  <a:cubicBezTo>
                    <a:pt x="5262" y="2521"/>
                    <a:pt x="4947" y="3529"/>
                    <a:pt x="4254" y="4253"/>
                  </a:cubicBezTo>
                  <a:cubicBezTo>
                    <a:pt x="3721" y="4763"/>
                    <a:pt x="2999" y="5069"/>
                    <a:pt x="2241" y="5069"/>
                  </a:cubicBezTo>
                  <a:cubicBezTo>
                    <a:pt x="1969" y="5069"/>
                    <a:pt x="1693" y="5030"/>
                    <a:pt x="1418" y="4946"/>
                  </a:cubicBezTo>
                  <a:lnTo>
                    <a:pt x="1" y="8853"/>
                  </a:lnTo>
                  <a:cubicBezTo>
                    <a:pt x="727" y="9095"/>
                    <a:pt x="1483" y="9216"/>
                    <a:pt x="2238" y="9216"/>
                  </a:cubicBezTo>
                  <a:cubicBezTo>
                    <a:pt x="4038" y="9216"/>
                    <a:pt x="5830" y="8528"/>
                    <a:pt x="7184" y="7152"/>
                  </a:cubicBezTo>
                  <a:cubicBezTo>
                    <a:pt x="9137" y="5230"/>
                    <a:pt x="9704" y="2426"/>
                    <a:pt x="891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88" name="Google Shape;10788;p85"/>
            <p:cNvSpPr/>
            <p:nvPr/>
          </p:nvSpPr>
          <p:spPr>
            <a:xfrm>
              <a:off x="-8645500" y="3428125"/>
              <a:ext cx="120525" cy="118950"/>
            </a:xfrm>
            <a:custGeom>
              <a:avLst/>
              <a:gdLst/>
              <a:ahLst/>
              <a:cxnLst/>
              <a:rect l="l" t="t" r="r" b="b"/>
              <a:pathLst>
                <a:path w="4821" h="4758" extrusionOk="0">
                  <a:moveTo>
                    <a:pt x="3939" y="0"/>
                  </a:moveTo>
                  <a:lnTo>
                    <a:pt x="1" y="1418"/>
                  </a:lnTo>
                  <a:cubicBezTo>
                    <a:pt x="347" y="2143"/>
                    <a:pt x="788" y="2804"/>
                    <a:pt x="1387" y="3403"/>
                  </a:cubicBezTo>
                  <a:cubicBezTo>
                    <a:pt x="1985" y="3970"/>
                    <a:pt x="2678" y="4442"/>
                    <a:pt x="3403" y="4757"/>
                  </a:cubicBezTo>
                  <a:lnTo>
                    <a:pt x="4821" y="819"/>
                  </a:lnTo>
                  <a:cubicBezTo>
                    <a:pt x="4663" y="756"/>
                    <a:pt x="4506" y="599"/>
                    <a:pt x="4348" y="473"/>
                  </a:cubicBezTo>
                  <a:cubicBezTo>
                    <a:pt x="4191" y="315"/>
                    <a:pt x="4065" y="158"/>
                    <a:pt x="393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89" name="Google Shape;10789;p85"/>
            <p:cNvSpPr/>
            <p:nvPr/>
          </p:nvSpPr>
          <p:spPr>
            <a:xfrm>
              <a:off x="-8448600" y="3227275"/>
              <a:ext cx="122900" cy="122900"/>
            </a:xfrm>
            <a:custGeom>
              <a:avLst/>
              <a:gdLst/>
              <a:ahLst/>
              <a:cxnLst/>
              <a:rect l="l" t="t" r="r" b="b"/>
              <a:pathLst>
                <a:path w="4916" h="4916" extrusionOk="0">
                  <a:moveTo>
                    <a:pt x="1419" y="1"/>
                  </a:moveTo>
                  <a:lnTo>
                    <a:pt x="1" y="3939"/>
                  </a:lnTo>
                  <a:cubicBezTo>
                    <a:pt x="190" y="4065"/>
                    <a:pt x="410" y="4191"/>
                    <a:pt x="568" y="4380"/>
                  </a:cubicBezTo>
                  <a:cubicBezTo>
                    <a:pt x="725" y="4537"/>
                    <a:pt x="883" y="4726"/>
                    <a:pt x="977" y="4915"/>
                  </a:cubicBezTo>
                  <a:lnTo>
                    <a:pt x="4916" y="3466"/>
                  </a:lnTo>
                  <a:cubicBezTo>
                    <a:pt x="4569" y="2710"/>
                    <a:pt x="4096" y="2017"/>
                    <a:pt x="3498" y="1418"/>
                  </a:cubicBezTo>
                  <a:cubicBezTo>
                    <a:pt x="2931" y="820"/>
                    <a:pt x="2175" y="347"/>
                    <a:pt x="14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90" name="Google Shape;10790;p85"/>
            <p:cNvSpPr/>
            <p:nvPr/>
          </p:nvSpPr>
          <p:spPr>
            <a:xfrm>
              <a:off x="-8674650" y="3210975"/>
              <a:ext cx="241825" cy="232925"/>
            </a:xfrm>
            <a:custGeom>
              <a:avLst/>
              <a:gdLst/>
              <a:ahLst/>
              <a:cxnLst/>
              <a:rect l="l" t="t" r="r" b="b"/>
              <a:pathLst>
                <a:path w="9673" h="9317" extrusionOk="0">
                  <a:moveTo>
                    <a:pt x="7515" y="0"/>
                  </a:moveTo>
                  <a:cubicBezTo>
                    <a:pt x="5700" y="0"/>
                    <a:pt x="3894" y="698"/>
                    <a:pt x="2521" y="2070"/>
                  </a:cubicBezTo>
                  <a:cubicBezTo>
                    <a:pt x="568" y="3992"/>
                    <a:pt x="1" y="6827"/>
                    <a:pt x="820" y="9316"/>
                  </a:cubicBezTo>
                  <a:lnTo>
                    <a:pt x="4758" y="7899"/>
                  </a:lnTo>
                  <a:cubicBezTo>
                    <a:pt x="4475" y="6796"/>
                    <a:pt x="4790" y="5693"/>
                    <a:pt x="5514" y="5000"/>
                  </a:cubicBezTo>
                  <a:cubicBezTo>
                    <a:pt x="6037" y="4454"/>
                    <a:pt x="6793" y="4194"/>
                    <a:pt x="7538" y="4194"/>
                  </a:cubicBezTo>
                  <a:cubicBezTo>
                    <a:pt x="7781" y="4194"/>
                    <a:pt x="8023" y="4221"/>
                    <a:pt x="8255" y="4276"/>
                  </a:cubicBezTo>
                  <a:lnTo>
                    <a:pt x="9673" y="337"/>
                  </a:lnTo>
                  <a:cubicBezTo>
                    <a:pt x="8970" y="112"/>
                    <a:pt x="8242" y="0"/>
                    <a:pt x="751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91" name="Google Shape;10791;p85"/>
          <p:cNvGrpSpPr/>
          <p:nvPr/>
        </p:nvGrpSpPr>
        <p:grpSpPr>
          <a:xfrm>
            <a:off x="7068752" y="2042178"/>
            <a:ext cx="474961" cy="475009"/>
            <a:chOff x="-13512225" y="3211525"/>
            <a:chExt cx="353675" cy="353675"/>
          </a:xfrm>
        </p:grpSpPr>
        <p:sp>
          <p:nvSpPr>
            <p:cNvPr id="10792" name="Google Shape;10792;p85"/>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93" name="Google Shape;10793;p85"/>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94" name="Google Shape;10794;p85"/>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95" name="Google Shape;10795;p85"/>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96" name="Google Shape;10796;p85"/>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797" name="Google Shape;10797;p85"/>
          <p:cNvGrpSpPr/>
          <p:nvPr/>
        </p:nvGrpSpPr>
        <p:grpSpPr>
          <a:xfrm>
            <a:off x="7068752" y="2630860"/>
            <a:ext cx="474961" cy="472893"/>
            <a:chOff x="-13512225" y="3647075"/>
            <a:chExt cx="353675" cy="352100"/>
          </a:xfrm>
        </p:grpSpPr>
        <p:sp>
          <p:nvSpPr>
            <p:cNvPr id="10798" name="Google Shape;10798;p85"/>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799" name="Google Shape;10799;p85"/>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00" name="Google Shape;10800;p85"/>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01" name="Google Shape;10801;p85"/>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02" name="Google Shape;10802;p85"/>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03" name="Google Shape;10803;p85"/>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04" name="Google Shape;10804;p85"/>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05" name="Google Shape;10805;p85"/>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06" name="Google Shape;10806;p85"/>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07" name="Google Shape;10807;p85"/>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08" name="Google Shape;10808;p85"/>
          <p:cNvGrpSpPr/>
          <p:nvPr/>
        </p:nvGrpSpPr>
        <p:grpSpPr>
          <a:xfrm>
            <a:off x="7082502" y="3222949"/>
            <a:ext cx="474961" cy="473935"/>
            <a:chOff x="-13512225" y="4080275"/>
            <a:chExt cx="353675" cy="352875"/>
          </a:xfrm>
        </p:grpSpPr>
        <p:sp>
          <p:nvSpPr>
            <p:cNvPr id="10809" name="Google Shape;10809;p85"/>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10" name="Google Shape;10810;p85"/>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11" name="Google Shape;10811;p85"/>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12" name="Google Shape;10812;p85"/>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13" name="Google Shape;10813;p85"/>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14" name="Google Shape;10814;p85"/>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15" name="Google Shape;10815;p85"/>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16" name="Google Shape;10816;p85"/>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17" name="Google Shape;10817;p85"/>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18" name="Google Shape;10818;p85"/>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19" name="Google Shape;10819;p85"/>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20" name="Google Shape;10820;p85"/>
          <p:cNvGrpSpPr/>
          <p:nvPr/>
        </p:nvGrpSpPr>
        <p:grpSpPr>
          <a:xfrm>
            <a:off x="9446608" y="2086097"/>
            <a:ext cx="474928" cy="387172"/>
            <a:chOff x="-11728250" y="3245400"/>
            <a:chExt cx="353650" cy="288275"/>
          </a:xfrm>
        </p:grpSpPr>
        <p:sp>
          <p:nvSpPr>
            <p:cNvPr id="10821" name="Google Shape;10821;p85"/>
            <p:cNvSpPr/>
            <p:nvPr/>
          </p:nvSpPr>
          <p:spPr>
            <a:xfrm>
              <a:off x="-11603025" y="3389725"/>
              <a:ext cx="104775" cy="143950"/>
            </a:xfrm>
            <a:custGeom>
              <a:avLst/>
              <a:gdLst/>
              <a:ahLst/>
              <a:cxnLst/>
              <a:rect l="l" t="t" r="r" b="b"/>
              <a:pathLst>
                <a:path w="4191" h="5758" extrusionOk="0">
                  <a:moveTo>
                    <a:pt x="2096" y="0"/>
                  </a:moveTo>
                  <a:cubicBezTo>
                    <a:pt x="1560" y="0"/>
                    <a:pt x="1024" y="197"/>
                    <a:pt x="631" y="591"/>
                  </a:cubicBezTo>
                  <a:cubicBezTo>
                    <a:pt x="252" y="1001"/>
                    <a:pt x="63" y="1505"/>
                    <a:pt x="63" y="2040"/>
                  </a:cubicBezTo>
                  <a:cubicBezTo>
                    <a:pt x="63" y="2261"/>
                    <a:pt x="95" y="2418"/>
                    <a:pt x="126" y="2576"/>
                  </a:cubicBezTo>
                  <a:lnTo>
                    <a:pt x="1387" y="3048"/>
                  </a:lnTo>
                  <a:lnTo>
                    <a:pt x="158" y="4372"/>
                  </a:lnTo>
                  <a:cubicBezTo>
                    <a:pt x="0" y="4561"/>
                    <a:pt x="0" y="4813"/>
                    <a:pt x="158" y="4970"/>
                  </a:cubicBezTo>
                  <a:cubicBezTo>
                    <a:pt x="662" y="5474"/>
                    <a:pt x="1387" y="5758"/>
                    <a:pt x="2111" y="5758"/>
                  </a:cubicBezTo>
                  <a:cubicBezTo>
                    <a:pt x="2836" y="5758"/>
                    <a:pt x="3497" y="5474"/>
                    <a:pt x="4033" y="4970"/>
                  </a:cubicBezTo>
                  <a:cubicBezTo>
                    <a:pt x="4191" y="4813"/>
                    <a:pt x="4191" y="4561"/>
                    <a:pt x="4033" y="4372"/>
                  </a:cubicBezTo>
                  <a:lnTo>
                    <a:pt x="2804" y="3048"/>
                  </a:lnTo>
                  <a:lnTo>
                    <a:pt x="4065" y="2576"/>
                  </a:lnTo>
                  <a:cubicBezTo>
                    <a:pt x="4096" y="2418"/>
                    <a:pt x="4159" y="2198"/>
                    <a:pt x="4159" y="2040"/>
                  </a:cubicBezTo>
                  <a:cubicBezTo>
                    <a:pt x="4159" y="1505"/>
                    <a:pt x="3939" y="1001"/>
                    <a:pt x="3560" y="591"/>
                  </a:cubicBezTo>
                  <a:cubicBezTo>
                    <a:pt x="3167" y="197"/>
                    <a:pt x="2631" y="0"/>
                    <a:pt x="20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22" name="Google Shape;10822;p85"/>
            <p:cNvSpPr/>
            <p:nvPr/>
          </p:nvSpPr>
          <p:spPr>
            <a:xfrm>
              <a:off x="-11647125" y="3246175"/>
              <a:ext cx="86650" cy="133925"/>
            </a:xfrm>
            <a:custGeom>
              <a:avLst/>
              <a:gdLst/>
              <a:ahLst/>
              <a:cxnLst/>
              <a:rect l="l" t="t" r="r" b="b"/>
              <a:pathLst>
                <a:path w="3466" h="5357" extrusionOk="0">
                  <a:moveTo>
                    <a:pt x="3466" y="1"/>
                  </a:moveTo>
                  <a:cubicBezTo>
                    <a:pt x="2205" y="64"/>
                    <a:pt x="1008" y="473"/>
                    <a:pt x="0" y="1135"/>
                  </a:cubicBezTo>
                  <a:lnTo>
                    <a:pt x="2426" y="5356"/>
                  </a:lnTo>
                  <a:cubicBezTo>
                    <a:pt x="2741" y="5167"/>
                    <a:pt x="3056" y="5041"/>
                    <a:pt x="3466" y="5010"/>
                  </a:cubicBezTo>
                  <a:lnTo>
                    <a:pt x="346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23" name="Google Shape;10823;p85"/>
            <p:cNvSpPr/>
            <p:nvPr/>
          </p:nvSpPr>
          <p:spPr>
            <a:xfrm>
              <a:off x="-11540025" y="3245400"/>
              <a:ext cx="86675" cy="133900"/>
            </a:xfrm>
            <a:custGeom>
              <a:avLst/>
              <a:gdLst/>
              <a:ahLst/>
              <a:cxnLst/>
              <a:rect l="l" t="t" r="r" b="b"/>
              <a:pathLst>
                <a:path w="3467" h="5356" extrusionOk="0">
                  <a:moveTo>
                    <a:pt x="1" y="0"/>
                  </a:moveTo>
                  <a:lnTo>
                    <a:pt x="1" y="4978"/>
                  </a:lnTo>
                  <a:cubicBezTo>
                    <a:pt x="379" y="5041"/>
                    <a:pt x="725" y="5135"/>
                    <a:pt x="1040" y="5356"/>
                  </a:cubicBezTo>
                  <a:lnTo>
                    <a:pt x="3466" y="1134"/>
                  </a:lnTo>
                  <a:cubicBezTo>
                    <a:pt x="2458" y="473"/>
                    <a:pt x="1261" y="63"/>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24" name="Google Shape;10824;p85"/>
            <p:cNvSpPr/>
            <p:nvPr/>
          </p:nvSpPr>
          <p:spPr>
            <a:xfrm>
              <a:off x="-11498275" y="3285550"/>
              <a:ext cx="123675" cy="160700"/>
            </a:xfrm>
            <a:custGeom>
              <a:avLst/>
              <a:gdLst/>
              <a:ahLst/>
              <a:cxnLst/>
              <a:rect l="l" t="t" r="r" b="b"/>
              <a:pathLst>
                <a:path w="4947" h="6428" extrusionOk="0">
                  <a:moveTo>
                    <a:pt x="2426" y="1"/>
                  </a:moveTo>
                  <a:lnTo>
                    <a:pt x="1" y="4254"/>
                  </a:lnTo>
                  <a:cubicBezTo>
                    <a:pt x="505" y="4790"/>
                    <a:pt x="788" y="5483"/>
                    <a:pt x="788" y="6207"/>
                  </a:cubicBezTo>
                  <a:lnTo>
                    <a:pt x="788" y="6428"/>
                  </a:lnTo>
                  <a:lnTo>
                    <a:pt x="4663" y="4947"/>
                  </a:lnTo>
                  <a:cubicBezTo>
                    <a:pt x="4884" y="4884"/>
                    <a:pt x="4947" y="4727"/>
                    <a:pt x="4947" y="4538"/>
                  </a:cubicBezTo>
                  <a:cubicBezTo>
                    <a:pt x="4726" y="2710"/>
                    <a:pt x="3781" y="1135"/>
                    <a:pt x="242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25" name="Google Shape;10825;p85"/>
            <p:cNvSpPr/>
            <p:nvPr/>
          </p:nvSpPr>
          <p:spPr>
            <a:xfrm>
              <a:off x="-11728250" y="3286350"/>
              <a:ext cx="125250" cy="160700"/>
            </a:xfrm>
            <a:custGeom>
              <a:avLst/>
              <a:gdLst/>
              <a:ahLst/>
              <a:cxnLst/>
              <a:rect l="l" t="t" r="r" b="b"/>
              <a:pathLst>
                <a:path w="5010" h="6428" extrusionOk="0">
                  <a:moveTo>
                    <a:pt x="2584" y="0"/>
                  </a:moveTo>
                  <a:cubicBezTo>
                    <a:pt x="1229" y="1103"/>
                    <a:pt x="284" y="2678"/>
                    <a:pt x="63" y="4537"/>
                  </a:cubicBezTo>
                  <a:cubicBezTo>
                    <a:pt x="0" y="4726"/>
                    <a:pt x="126" y="4884"/>
                    <a:pt x="315" y="4978"/>
                  </a:cubicBezTo>
                  <a:lnTo>
                    <a:pt x="4222" y="6427"/>
                  </a:lnTo>
                  <a:lnTo>
                    <a:pt x="4222" y="6238"/>
                  </a:lnTo>
                  <a:cubicBezTo>
                    <a:pt x="4222" y="5482"/>
                    <a:pt x="4505" y="4758"/>
                    <a:pt x="5009" y="4254"/>
                  </a:cubicBezTo>
                  <a:lnTo>
                    <a:pt x="258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10826" name="Google Shape;10826;p85"/>
          <p:cNvSpPr/>
          <p:nvPr/>
        </p:nvSpPr>
        <p:spPr>
          <a:xfrm>
            <a:off x="9656488" y="2810978"/>
            <a:ext cx="53952" cy="112180"/>
          </a:xfrm>
          <a:custGeom>
            <a:avLst/>
            <a:gdLst/>
            <a:ahLst/>
            <a:cxnLst/>
            <a:rect l="l" t="t" r="r" b="b"/>
            <a:pathLst>
              <a:path w="1607" h="3341" extrusionOk="0">
                <a:moveTo>
                  <a:pt x="0" y="1"/>
                </a:moveTo>
                <a:lnTo>
                  <a:pt x="0" y="2804"/>
                </a:lnTo>
                <a:cubicBezTo>
                  <a:pt x="158" y="2962"/>
                  <a:pt x="315" y="3183"/>
                  <a:pt x="504" y="3340"/>
                </a:cubicBezTo>
                <a:lnTo>
                  <a:pt x="1607" y="1891"/>
                </a:lnTo>
                <a:cubicBezTo>
                  <a:pt x="630" y="1418"/>
                  <a:pt x="0" y="788"/>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10827" name="Google Shape;10827;p85"/>
          <p:cNvGrpSpPr/>
          <p:nvPr/>
        </p:nvGrpSpPr>
        <p:grpSpPr>
          <a:xfrm>
            <a:off x="9445014" y="2628880"/>
            <a:ext cx="478117" cy="476856"/>
            <a:chOff x="-11729050" y="3646475"/>
            <a:chExt cx="356025" cy="355050"/>
          </a:xfrm>
        </p:grpSpPr>
        <p:sp>
          <p:nvSpPr>
            <p:cNvPr id="10828" name="Google Shape;10828;p85"/>
            <p:cNvSpPr/>
            <p:nvPr/>
          </p:nvSpPr>
          <p:spPr>
            <a:xfrm>
              <a:off x="-11460475" y="3648050"/>
              <a:ext cx="86675" cy="80175"/>
            </a:xfrm>
            <a:custGeom>
              <a:avLst/>
              <a:gdLst/>
              <a:ahLst/>
              <a:cxnLst/>
              <a:rect l="l" t="t" r="r" b="b"/>
              <a:pathLst>
                <a:path w="3467" h="3207" extrusionOk="0">
                  <a:moveTo>
                    <a:pt x="3025" y="1"/>
                  </a:moveTo>
                  <a:cubicBezTo>
                    <a:pt x="2923" y="1"/>
                    <a:pt x="2821" y="40"/>
                    <a:pt x="2742" y="119"/>
                  </a:cubicBezTo>
                  <a:lnTo>
                    <a:pt x="1" y="2955"/>
                  </a:lnTo>
                  <a:cubicBezTo>
                    <a:pt x="316" y="3018"/>
                    <a:pt x="631" y="3112"/>
                    <a:pt x="914" y="3207"/>
                  </a:cubicBezTo>
                  <a:lnTo>
                    <a:pt x="3309" y="749"/>
                  </a:lnTo>
                  <a:cubicBezTo>
                    <a:pt x="3466" y="529"/>
                    <a:pt x="3466" y="277"/>
                    <a:pt x="3309" y="119"/>
                  </a:cubicBezTo>
                  <a:cubicBezTo>
                    <a:pt x="3230" y="40"/>
                    <a:pt x="3128" y="1"/>
                    <a:pt x="30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29" name="Google Shape;10829;p85"/>
            <p:cNvSpPr/>
            <p:nvPr/>
          </p:nvSpPr>
          <p:spPr>
            <a:xfrm>
              <a:off x="-11601450" y="3773875"/>
              <a:ext cx="19725" cy="19725"/>
            </a:xfrm>
            <a:custGeom>
              <a:avLst/>
              <a:gdLst/>
              <a:ahLst/>
              <a:cxnLst/>
              <a:rect l="l" t="t" r="r" b="b"/>
              <a:pathLst>
                <a:path w="789" h="789" extrusionOk="0">
                  <a:moveTo>
                    <a:pt x="378" y="1"/>
                  </a:moveTo>
                  <a:cubicBezTo>
                    <a:pt x="158" y="1"/>
                    <a:pt x="0" y="158"/>
                    <a:pt x="0" y="379"/>
                  </a:cubicBezTo>
                  <a:cubicBezTo>
                    <a:pt x="0" y="599"/>
                    <a:pt x="158" y="788"/>
                    <a:pt x="378" y="788"/>
                  </a:cubicBezTo>
                  <a:cubicBezTo>
                    <a:pt x="599" y="788"/>
                    <a:pt x="788" y="599"/>
                    <a:pt x="788" y="379"/>
                  </a:cubicBezTo>
                  <a:cubicBezTo>
                    <a:pt x="788" y="158"/>
                    <a:pt x="599" y="1"/>
                    <a:pt x="37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30" name="Google Shape;10830;p85"/>
            <p:cNvSpPr/>
            <p:nvPr/>
          </p:nvSpPr>
          <p:spPr>
            <a:xfrm>
              <a:off x="-11729050" y="3646475"/>
              <a:ext cx="353675" cy="209350"/>
            </a:xfrm>
            <a:custGeom>
              <a:avLst/>
              <a:gdLst/>
              <a:ahLst/>
              <a:cxnLst/>
              <a:rect l="l" t="t" r="r" b="b"/>
              <a:pathLst>
                <a:path w="14147" h="8374" extrusionOk="0">
                  <a:moveTo>
                    <a:pt x="457" y="1"/>
                  </a:moveTo>
                  <a:cubicBezTo>
                    <a:pt x="347" y="1"/>
                    <a:pt x="237" y="40"/>
                    <a:pt x="158" y="119"/>
                  </a:cubicBezTo>
                  <a:cubicBezTo>
                    <a:pt x="1" y="277"/>
                    <a:pt x="1" y="560"/>
                    <a:pt x="158" y="718"/>
                  </a:cubicBezTo>
                  <a:lnTo>
                    <a:pt x="2553" y="3207"/>
                  </a:lnTo>
                  <a:cubicBezTo>
                    <a:pt x="1103" y="3679"/>
                    <a:pt x="32" y="4435"/>
                    <a:pt x="32" y="5443"/>
                  </a:cubicBezTo>
                  <a:cubicBezTo>
                    <a:pt x="32" y="7334"/>
                    <a:pt x="3718" y="8373"/>
                    <a:pt x="7089" y="8373"/>
                  </a:cubicBezTo>
                  <a:cubicBezTo>
                    <a:pt x="10523" y="8373"/>
                    <a:pt x="14146" y="7334"/>
                    <a:pt x="14146" y="5443"/>
                  </a:cubicBezTo>
                  <a:cubicBezTo>
                    <a:pt x="14146" y="4467"/>
                    <a:pt x="13075" y="3679"/>
                    <a:pt x="11626" y="3207"/>
                  </a:cubicBezTo>
                  <a:lnTo>
                    <a:pt x="9893" y="4971"/>
                  </a:lnTo>
                  <a:cubicBezTo>
                    <a:pt x="10019" y="5160"/>
                    <a:pt x="10051" y="5317"/>
                    <a:pt x="10051" y="5475"/>
                  </a:cubicBezTo>
                  <a:cubicBezTo>
                    <a:pt x="10051" y="6168"/>
                    <a:pt x="9484" y="6704"/>
                    <a:pt x="8791" y="6704"/>
                  </a:cubicBezTo>
                  <a:cubicBezTo>
                    <a:pt x="8129" y="6704"/>
                    <a:pt x="7530" y="6168"/>
                    <a:pt x="7530" y="5475"/>
                  </a:cubicBezTo>
                  <a:cubicBezTo>
                    <a:pt x="7530" y="4813"/>
                    <a:pt x="8066" y="4278"/>
                    <a:pt x="8791" y="4278"/>
                  </a:cubicBezTo>
                  <a:cubicBezTo>
                    <a:pt x="8980" y="4278"/>
                    <a:pt x="9232" y="4341"/>
                    <a:pt x="9389" y="4404"/>
                  </a:cubicBezTo>
                  <a:lnTo>
                    <a:pt x="10744" y="2986"/>
                  </a:lnTo>
                  <a:cubicBezTo>
                    <a:pt x="9641" y="2734"/>
                    <a:pt x="8349" y="2608"/>
                    <a:pt x="7121" y="2608"/>
                  </a:cubicBezTo>
                  <a:cubicBezTo>
                    <a:pt x="5861" y="2608"/>
                    <a:pt x="4600" y="2765"/>
                    <a:pt x="3498" y="2986"/>
                  </a:cubicBezTo>
                  <a:lnTo>
                    <a:pt x="4884" y="4404"/>
                  </a:lnTo>
                  <a:cubicBezTo>
                    <a:pt x="5073" y="4341"/>
                    <a:pt x="5293" y="4278"/>
                    <a:pt x="5482" y="4278"/>
                  </a:cubicBezTo>
                  <a:cubicBezTo>
                    <a:pt x="6144" y="4278"/>
                    <a:pt x="6743" y="4813"/>
                    <a:pt x="6743" y="5475"/>
                  </a:cubicBezTo>
                  <a:cubicBezTo>
                    <a:pt x="6743" y="6168"/>
                    <a:pt x="6176" y="6704"/>
                    <a:pt x="5482" y="6704"/>
                  </a:cubicBezTo>
                  <a:cubicBezTo>
                    <a:pt x="4821" y="6704"/>
                    <a:pt x="4222" y="6168"/>
                    <a:pt x="4222" y="5475"/>
                  </a:cubicBezTo>
                  <a:cubicBezTo>
                    <a:pt x="4222" y="5317"/>
                    <a:pt x="4254" y="5160"/>
                    <a:pt x="4285" y="5002"/>
                  </a:cubicBezTo>
                  <a:lnTo>
                    <a:pt x="2553" y="3238"/>
                  </a:lnTo>
                  <a:cubicBezTo>
                    <a:pt x="2836" y="3112"/>
                    <a:pt x="3151" y="3049"/>
                    <a:pt x="3466" y="2955"/>
                  </a:cubicBezTo>
                  <a:lnTo>
                    <a:pt x="757" y="119"/>
                  </a:lnTo>
                  <a:cubicBezTo>
                    <a:pt x="678" y="40"/>
                    <a:pt x="568" y="1"/>
                    <a:pt x="4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31" name="Google Shape;10831;p85"/>
            <p:cNvSpPr/>
            <p:nvPr/>
          </p:nvSpPr>
          <p:spPr>
            <a:xfrm>
              <a:off x="-11518750" y="3773875"/>
              <a:ext cx="19725" cy="19725"/>
            </a:xfrm>
            <a:custGeom>
              <a:avLst/>
              <a:gdLst/>
              <a:ahLst/>
              <a:cxnLst/>
              <a:rect l="l" t="t" r="r" b="b"/>
              <a:pathLst>
                <a:path w="789" h="789" extrusionOk="0">
                  <a:moveTo>
                    <a:pt x="379" y="1"/>
                  </a:moveTo>
                  <a:cubicBezTo>
                    <a:pt x="158" y="1"/>
                    <a:pt x="0" y="158"/>
                    <a:pt x="0" y="379"/>
                  </a:cubicBezTo>
                  <a:cubicBezTo>
                    <a:pt x="0" y="599"/>
                    <a:pt x="158" y="788"/>
                    <a:pt x="379" y="788"/>
                  </a:cubicBezTo>
                  <a:cubicBezTo>
                    <a:pt x="599" y="788"/>
                    <a:pt x="788" y="599"/>
                    <a:pt x="788" y="379"/>
                  </a:cubicBezTo>
                  <a:cubicBezTo>
                    <a:pt x="788" y="158"/>
                    <a:pt x="599" y="1"/>
                    <a:pt x="37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32" name="Google Shape;10832;p85"/>
            <p:cNvSpPr/>
            <p:nvPr/>
          </p:nvSpPr>
          <p:spPr>
            <a:xfrm>
              <a:off x="-11698325" y="3858150"/>
              <a:ext cx="67750" cy="69350"/>
            </a:xfrm>
            <a:custGeom>
              <a:avLst/>
              <a:gdLst/>
              <a:ahLst/>
              <a:cxnLst/>
              <a:rect l="l" t="t" r="r" b="b"/>
              <a:pathLst>
                <a:path w="2710" h="2774" extrusionOk="0">
                  <a:moveTo>
                    <a:pt x="1261" y="1"/>
                  </a:moveTo>
                  <a:lnTo>
                    <a:pt x="0" y="1639"/>
                  </a:lnTo>
                  <a:cubicBezTo>
                    <a:pt x="756" y="2112"/>
                    <a:pt x="1702" y="2490"/>
                    <a:pt x="2710" y="2773"/>
                  </a:cubicBezTo>
                  <a:lnTo>
                    <a:pt x="1859" y="221"/>
                  </a:lnTo>
                  <a:cubicBezTo>
                    <a:pt x="1639" y="158"/>
                    <a:pt x="1450" y="95"/>
                    <a:pt x="126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33" name="Google Shape;10833;p85"/>
            <p:cNvSpPr/>
            <p:nvPr/>
          </p:nvSpPr>
          <p:spPr>
            <a:xfrm>
              <a:off x="-11627450" y="3869175"/>
              <a:ext cx="47300" cy="55175"/>
            </a:xfrm>
            <a:custGeom>
              <a:avLst/>
              <a:gdLst/>
              <a:ahLst/>
              <a:cxnLst/>
              <a:rect l="l" t="t" r="r" b="b"/>
              <a:pathLst>
                <a:path w="1892" h="2207" extrusionOk="0">
                  <a:moveTo>
                    <a:pt x="1" y="1"/>
                  </a:moveTo>
                  <a:lnTo>
                    <a:pt x="694" y="2206"/>
                  </a:lnTo>
                  <a:lnTo>
                    <a:pt x="1891" y="221"/>
                  </a:lnTo>
                  <a:cubicBezTo>
                    <a:pt x="1229" y="190"/>
                    <a:pt x="599" y="127"/>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34" name="Google Shape;10834;p85"/>
            <p:cNvSpPr/>
            <p:nvPr/>
          </p:nvSpPr>
          <p:spPr>
            <a:xfrm>
              <a:off x="-11414775" y="3803025"/>
              <a:ext cx="41750" cy="83525"/>
            </a:xfrm>
            <a:custGeom>
              <a:avLst/>
              <a:gdLst/>
              <a:ahLst/>
              <a:cxnLst/>
              <a:rect l="l" t="t" r="r" b="b"/>
              <a:pathLst>
                <a:path w="1670" h="3341" extrusionOk="0">
                  <a:moveTo>
                    <a:pt x="1670" y="1"/>
                  </a:moveTo>
                  <a:cubicBezTo>
                    <a:pt x="1607" y="851"/>
                    <a:pt x="977" y="1481"/>
                    <a:pt x="0" y="1891"/>
                  </a:cubicBezTo>
                  <a:lnTo>
                    <a:pt x="1134" y="3340"/>
                  </a:lnTo>
                  <a:cubicBezTo>
                    <a:pt x="1355" y="3214"/>
                    <a:pt x="1512" y="3025"/>
                    <a:pt x="1670" y="2836"/>
                  </a:cubicBezTo>
                  <a:lnTo>
                    <a:pt x="167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35" name="Google Shape;10835;p85"/>
            <p:cNvSpPr/>
            <p:nvPr/>
          </p:nvSpPr>
          <p:spPr>
            <a:xfrm>
              <a:off x="-11592800" y="3876275"/>
              <a:ext cx="84300" cy="62250"/>
            </a:xfrm>
            <a:custGeom>
              <a:avLst/>
              <a:gdLst/>
              <a:ahLst/>
              <a:cxnLst/>
              <a:rect l="l" t="t" r="r" b="b"/>
              <a:pathLst>
                <a:path w="3372" h="2490" extrusionOk="0">
                  <a:moveTo>
                    <a:pt x="1419" y="0"/>
                  </a:moveTo>
                  <a:lnTo>
                    <a:pt x="1" y="2363"/>
                  </a:lnTo>
                  <a:cubicBezTo>
                    <a:pt x="537" y="2426"/>
                    <a:pt x="1104" y="2489"/>
                    <a:pt x="1671" y="2489"/>
                  </a:cubicBezTo>
                  <a:cubicBezTo>
                    <a:pt x="2269" y="2489"/>
                    <a:pt x="2836" y="2426"/>
                    <a:pt x="3372" y="2363"/>
                  </a:cubicBezTo>
                  <a:lnTo>
                    <a:pt x="195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36" name="Google Shape;10836;p85"/>
            <p:cNvSpPr/>
            <p:nvPr/>
          </p:nvSpPr>
          <p:spPr>
            <a:xfrm>
              <a:off x="-11520325" y="3869175"/>
              <a:ext cx="47275" cy="55175"/>
            </a:xfrm>
            <a:custGeom>
              <a:avLst/>
              <a:gdLst/>
              <a:ahLst/>
              <a:cxnLst/>
              <a:rect l="l" t="t" r="r" b="b"/>
              <a:pathLst>
                <a:path w="1891" h="2207" extrusionOk="0">
                  <a:moveTo>
                    <a:pt x="1891" y="1"/>
                  </a:moveTo>
                  <a:cubicBezTo>
                    <a:pt x="1292" y="127"/>
                    <a:pt x="631" y="190"/>
                    <a:pt x="0" y="253"/>
                  </a:cubicBezTo>
                  <a:lnTo>
                    <a:pt x="1198" y="2206"/>
                  </a:lnTo>
                  <a:lnTo>
                    <a:pt x="189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37" name="Google Shape;10837;p85"/>
            <p:cNvSpPr/>
            <p:nvPr/>
          </p:nvSpPr>
          <p:spPr>
            <a:xfrm>
              <a:off x="-11726675" y="3903850"/>
              <a:ext cx="352075" cy="97675"/>
            </a:xfrm>
            <a:custGeom>
              <a:avLst/>
              <a:gdLst/>
              <a:ahLst/>
              <a:cxnLst/>
              <a:rect l="l" t="t" r="r" b="b"/>
              <a:pathLst>
                <a:path w="14083" h="3907" extrusionOk="0">
                  <a:moveTo>
                    <a:pt x="0" y="0"/>
                  </a:moveTo>
                  <a:lnTo>
                    <a:pt x="0" y="977"/>
                  </a:lnTo>
                  <a:cubicBezTo>
                    <a:pt x="0" y="2867"/>
                    <a:pt x="3655" y="3907"/>
                    <a:pt x="7057" y="3907"/>
                  </a:cubicBezTo>
                  <a:cubicBezTo>
                    <a:pt x="10460" y="3907"/>
                    <a:pt x="14083" y="2867"/>
                    <a:pt x="14083" y="977"/>
                  </a:cubicBezTo>
                  <a:lnTo>
                    <a:pt x="14083" y="32"/>
                  </a:lnTo>
                  <a:cubicBezTo>
                    <a:pt x="12508" y="1386"/>
                    <a:pt x="9956" y="2237"/>
                    <a:pt x="7057" y="2237"/>
                  </a:cubicBezTo>
                  <a:cubicBezTo>
                    <a:pt x="4568" y="2205"/>
                    <a:pt x="1796" y="1575"/>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38" name="Google Shape;10838;p85"/>
            <p:cNvSpPr/>
            <p:nvPr/>
          </p:nvSpPr>
          <p:spPr>
            <a:xfrm>
              <a:off x="-11470700" y="3859725"/>
              <a:ext cx="66975" cy="68550"/>
            </a:xfrm>
            <a:custGeom>
              <a:avLst/>
              <a:gdLst/>
              <a:ahLst/>
              <a:cxnLst/>
              <a:rect l="l" t="t" r="r" b="b"/>
              <a:pathLst>
                <a:path w="2679" h="2742" extrusionOk="0">
                  <a:moveTo>
                    <a:pt x="1449" y="1"/>
                  </a:moveTo>
                  <a:cubicBezTo>
                    <a:pt x="1260" y="32"/>
                    <a:pt x="1071" y="95"/>
                    <a:pt x="851" y="158"/>
                  </a:cubicBezTo>
                  <a:lnTo>
                    <a:pt x="0" y="2742"/>
                  </a:lnTo>
                  <a:cubicBezTo>
                    <a:pt x="1008" y="2458"/>
                    <a:pt x="1922" y="2080"/>
                    <a:pt x="2678" y="1608"/>
                  </a:cubicBezTo>
                  <a:lnTo>
                    <a:pt x="144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39" name="Google Shape;10839;p85"/>
          <p:cNvGrpSpPr/>
          <p:nvPr/>
        </p:nvGrpSpPr>
        <p:grpSpPr>
          <a:xfrm>
            <a:off x="9489952" y="3222949"/>
            <a:ext cx="415739" cy="473935"/>
            <a:chOff x="-11703850" y="4081850"/>
            <a:chExt cx="309575" cy="352875"/>
          </a:xfrm>
        </p:grpSpPr>
        <p:sp>
          <p:nvSpPr>
            <p:cNvPr id="10840" name="Google Shape;10840;p85"/>
            <p:cNvSpPr/>
            <p:nvPr/>
          </p:nvSpPr>
          <p:spPr>
            <a:xfrm>
              <a:off x="-11703850" y="4081850"/>
              <a:ext cx="309575" cy="125250"/>
            </a:xfrm>
            <a:custGeom>
              <a:avLst/>
              <a:gdLst/>
              <a:ahLst/>
              <a:cxnLst/>
              <a:rect l="l" t="t" r="r" b="b"/>
              <a:pathLst>
                <a:path w="12383" h="5010" extrusionOk="0">
                  <a:moveTo>
                    <a:pt x="6932" y="2552"/>
                  </a:moveTo>
                  <a:cubicBezTo>
                    <a:pt x="7593" y="2552"/>
                    <a:pt x="8192" y="3119"/>
                    <a:pt x="8192" y="3781"/>
                  </a:cubicBezTo>
                  <a:cubicBezTo>
                    <a:pt x="8224" y="3970"/>
                    <a:pt x="8035" y="4190"/>
                    <a:pt x="7783" y="4190"/>
                  </a:cubicBezTo>
                  <a:cubicBezTo>
                    <a:pt x="7530" y="4190"/>
                    <a:pt x="7341" y="3970"/>
                    <a:pt x="7341" y="3781"/>
                  </a:cubicBezTo>
                  <a:cubicBezTo>
                    <a:pt x="7341" y="3560"/>
                    <a:pt x="7152" y="3403"/>
                    <a:pt x="6963" y="3403"/>
                  </a:cubicBezTo>
                  <a:cubicBezTo>
                    <a:pt x="6743" y="3403"/>
                    <a:pt x="6522" y="3592"/>
                    <a:pt x="6522" y="3781"/>
                  </a:cubicBezTo>
                  <a:cubicBezTo>
                    <a:pt x="6522" y="4033"/>
                    <a:pt x="6333" y="4190"/>
                    <a:pt x="6144" y="4190"/>
                  </a:cubicBezTo>
                  <a:cubicBezTo>
                    <a:pt x="5892" y="4190"/>
                    <a:pt x="5703" y="3970"/>
                    <a:pt x="5703" y="3781"/>
                  </a:cubicBezTo>
                  <a:cubicBezTo>
                    <a:pt x="5703" y="3560"/>
                    <a:pt x="5514" y="3403"/>
                    <a:pt x="5262" y="3403"/>
                  </a:cubicBezTo>
                  <a:cubicBezTo>
                    <a:pt x="5042" y="3403"/>
                    <a:pt x="4884" y="3592"/>
                    <a:pt x="4884" y="3781"/>
                  </a:cubicBezTo>
                  <a:cubicBezTo>
                    <a:pt x="4884" y="4033"/>
                    <a:pt x="4664" y="4190"/>
                    <a:pt x="4443" y="4190"/>
                  </a:cubicBezTo>
                  <a:cubicBezTo>
                    <a:pt x="4191" y="4190"/>
                    <a:pt x="4033" y="3970"/>
                    <a:pt x="4033" y="3781"/>
                  </a:cubicBezTo>
                  <a:cubicBezTo>
                    <a:pt x="4033" y="3119"/>
                    <a:pt x="4601" y="2552"/>
                    <a:pt x="5262" y="2552"/>
                  </a:cubicBezTo>
                  <a:cubicBezTo>
                    <a:pt x="5577" y="2552"/>
                    <a:pt x="5861" y="2678"/>
                    <a:pt x="6081" y="2867"/>
                  </a:cubicBezTo>
                  <a:cubicBezTo>
                    <a:pt x="6333" y="2678"/>
                    <a:pt x="6617" y="2552"/>
                    <a:pt x="6932" y="2552"/>
                  </a:cubicBezTo>
                  <a:close/>
                  <a:moveTo>
                    <a:pt x="5357" y="0"/>
                  </a:moveTo>
                  <a:cubicBezTo>
                    <a:pt x="4348" y="0"/>
                    <a:pt x="3498" y="725"/>
                    <a:pt x="3340" y="1670"/>
                  </a:cubicBezTo>
                  <a:cubicBezTo>
                    <a:pt x="3304" y="1668"/>
                    <a:pt x="3267" y="1666"/>
                    <a:pt x="3231" y="1666"/>
                  </a:cubicBezTo>
                  <a:cubicBezTo>
                    <a:pt x="2310" y="1666"/>
                    <a:pt x="1639" y="2430"/>
                    <a:pt x="1639" y="3340"/>
                  </a:cubicBezTo>
                  <a:cubicBezTo>
                    <a:pt x="725" y="3340"/>
                    <a:pt x="1" y="4096"/>
                    <a:pt x="1" y="5009"/>
                  </a:cubicBezTo>
                  <a:lnTo>
                    <a:pt x="12382" y="5009"/>
                  </a:lnTo>
                  <a:cubicBezTo>
                    <a:pt x="12351" y="4096"/>
                    <a:pt x="11595" y="3340"/>
                    <a:pt x="10681" y="3340"/>
                  </a:cubicBezTo>
                  <a:cubicBezTo>
                    <a:pt x="10681" y="2395"/>
                    <a:pt x="9956" y="1670"/>
                    <a:pt x="9011" y="1670"/>
                  </a:cubicBezTo>
                  <a:cubicBezTo>
                    <a:pt x="8822" y="725"/>
                    <a:pt x="7972" y="0"/>
                    <a:pt x="6995" y="0"/>
                  </a:cubicBezTo>
                  <a:cubicBezTo>
                    <a:pt x="6711" y="0"/>
                    <a:pt x="6459" y="95"/>
                    <a:pt x="6176" y="189"/>
                  </a:cubicBezTo>
                  <a:cubicBezTo>
                    <a:pt x="5892" y="95"/>
                    <a:pt x="5609" y="0"/>
                    <a:pt x="535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41" name="Google Shape;10841;p85"/>
            <p:cNvSpPr/>
            <p:nvPr/>
          </p:nvSpPr>
          <p:spPr>
            <a:xfrm>
              <a:off x="-11622725" y="4288975"/>
              <a:ext cx="144175" cy="63050"/>
            </a:xfrm>
            <a:custGeom>
              <a:avLst/>
              <a:gdLst/>
              <a:ahLst/>
              <a:cxnLst/>
              <a:rect l="l" t="t" r="r" b="b"/>
              <a:pathLst>
                <a:path w="5767" h="2522" extrusionOk="0">
                  <a:moveTo>
                    <a:pt x="2868" y="1"/>
                  </a:moveTo>
                  <a:cubicBezTo>
                    <a:pt x="1293" y="1"/>
                    <a:pt x="1" y="537"/>
                    <a:pt x="1" y="1261"/>
                  </a:cubicBezTo>
                  <a:cubicBezTo>
                    <a:pt x="1" y="1954"/>
                    <a:pt x="1293" y="2521"/>
                    <a:pt x="2868" y="2521"/>
                  </a:cubicBezTo>
                  <a:cubicBezTo>
                    <a:pt x="4475" y="2521"/>
                    <a:pt x="5766" y="1954"/>
                    <a:pt x="5766" y="1261"/>
                  </a:cubicBezTo>
                  <a:cubicBezTo>
                    <a:pt x="5766" y="537"/>
                    <a:pt x="4475" y="1"/>
                    <a:pt x="286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42" name="Google Shape;10842;p85"/>
            <p:cNvSpPr/>
            <p:nvPr/>
          </p:nvSpPr>
          <p:spPr>
            <a:xfrm>
              <a:off x="-11596725" y="4364600"/>
              <a:ext cx="36250" cy="70125"/>
            </a:xfrm>
            <a:custGeom>
              <a:avLst/>
              <a:gdLst/>
              <a:ahLst/>
              <a:cxnLst/>
              <a:rect l="l" t="t" r="r" b="b"/>
              <a:pathLst>
                <a:path w="1450" h="2805" extrusionOk="0">
                  <a:moveTo>
                    <a:pt x="0" y="0"/>
                  </a:moveTo>
                  <a:lnTo>
                    <a:pt x="253" y="2804"/>
                  </a:lnTo>
                  <a:lnTo>
                    <a:pt x="1450" y="2804"/>
                  </a:lnTo>
                  <a:lnTo>
                    <a:pt x="1450" y="284"/>
                  </a:lnTo>
                  <a:cubicBezTo>
                    <a:pt x="883" y="221"/>
                    <a:pt x="410" y="158"/>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43" name="Google Shape;10843;p85"/>
            <p:cNvSpPr/>
            <p:nvPr/>
          </p:nvSpPr>
          <p:spPr>
            <a:xfrm>
              <a:off x="-11540025" y="4364600"/>
              <a:ext cx="37050" cy="70125"/>
            </a:xfrm>
            <a:custGeom>
              <a:avLst/>
              <a:gdLst/>
              <a:ahLst/>
              <a:cxnLst/>
              <a:rect l="l" t="t" r="r" b="b"/>
              <a:pathLst>
                <a:path w="1482" h="2805" extrusionOk="0">
                  <a:moveTo>
                    <a:pt x="1482" y="0"/>
                  </a:moveTo>
                  <a:lnTo>
                    <a:pt x="1482" y="0"/>
                  </a:lnTo>
                  <a:cubicBezTo>
                    <a:pt x="1040" y="126"/>
                    <a:pt x="505" y="221"/>
                    <a:pt x="1" y="221"/>
                  </a:cubicBezTo>
                  <a:lnTo>
                    <a:pt x="1" y="2741"/>
                  </a:lnTo>
                  <a:lnTo>
                    <a:pt x="1198" y="2741"/>
                  </a:lnTo>
                  <a:lnTo>
                    <a:pt x="1198" y="2804"/>
                  </a:lnTo>
                  <a:lnTo>
                    <a:pt x="148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44" name="Google Shape;10844;p85"/>
            <p:cNvSpPr/>
            <p:nvPr/>
          </p:nvSpPr>
          <p:spPr>
            <a:xfrm>
              <a:off x="-11610900" y="4227550"/>
              <a:ext cx="50425" cy="51225"/>
            </a:xfrm>
            <a:custGeom>
              <a:avLst/>
              <a:gdLst/>
              <a:ahLst/>
              <a:cxnLst/>
              <a:rect l="l" t="t" r="r" b="b"/>
              <a:pathLst>
                <a:path w="2017" h="2049" extrusionOk="0">
                  <a:moveTo>
                    <a:pt x="0" y="1"/>
                  </a:moveTo>
                  <a:lnTo>
                    <a:pt x="189" y="2048"/>
                  </a:lnTo>
                  <a:cubicBezTo>
                    <a:pt x="725" y="1859"/>
                    <a:pt x="1355" y="1702"/>
                    <a:pt x="2017" y="1670"/>
                  </a:cubicBezTo>
                  <a:lnTo>
                    <a:pt x="201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45" name="Google Shape;10845;p85"/>
            <p:cNvSpPr/>
            <p:nvPr/>
          </p:nvSpPr>
          <p:spPr>
            <a:xfrm>
              <a:off x="-11540025" y="4228350"/>
              <a:ext cx="50450" cy="51200"/>
            </a:xfrm>
            <a:custGeom>
              <a:avLst/>
              <a:gdLst/>
              <a:ahLst/>
              <a:cxnLst/>
              <a:rect l="l" t="t" r="r" b="b"/>
              <a:pathLst>
                <a:path w="2018" h="2048" extrusionOk="0">
                  <a:moveTo>
                    <a:pt x="1" y="0"/>
                  </a:moveTo>
                  <a:lnTo>
                    <a:pt x="1" y="1670"/>
                  </a:lnTo>
                  <a:cubicBezTo>
                    <a:pt x="694" y="1701"/>
                    <a:pt x="1293" y="1827"/>
                    <a:pt x="1828" y="2048"/>
                  </a:cubicBezTo>
                  <a:lnTo>
                    <a:pt x="201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46" name="Google Shape;10846;p85"/>
            <p:cNvSpPr/>
            <p:nvPr/>
          </p:nvSpPr>
          <p:spPr>
            <a:xfrm>
              <a:off x="-11489600" y="4227550"/>
              <a:ext cx="92175" cy="207175"/>
            </a:xfrm>
            <a:custGeom>
              <a:avLst/>
              <a:gdLst/>
              <a:ahLst/>
              <a:cxnLst/>
              <a:rect l="l" t="t" r="r" b="b"/>
              <a:pathLst>
                <a:path w="3687" h="8287" extrusionOk="0">
                  <a:moveTo>
                    <a:pt x="819" y="1"/>
                  </a:moveTo>
                  <a:lnTo>
                    <a:pt x="599" y="2489"/>
                  </a:lnTo>
                  <a:cubicBezTo>
                    <a:pt x="1040" y="2836"/>
                    <a:pt x="1292" y="3246"/>
                    <a:pt x="1292" y="3718"/>
                  </a:cubicBezTo>
                  <a:cubicBezTo>
                    <a:pt x="1292" y="4254"/>
                    <a:pt x="945" y="4758"/>
                    <a:pt x="315" y="5136"/>
                  </a:cubicBezTo>
                  <a:lnTo>
                    <a:pt x="0" y="8286"/>
                  </a:lnTo>
                  <a:lnTo>
                    <a:pt x="1040" y="8286"/>
                  </a:lnTo>
                  <a:cubicBezTo>
                    <a:pt x="1607" y="8286"/>
                    <a:pt x="2111" y="7877"/>
                    <a:pt x="2237" y="7278"/>
                  </a:cubicBezTo>
                  <a:lnTo>
                    <a:pt x="368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47" name="Google Shape;10847;p85"/>
            <p:cNvSpPr/>
            <p:nvPr/>
          </p:nvSpPr>
          <p:spPr>
            <a:xfrm>
              <a:off x="-11703850" y="4227550"/>
              <a:ext cx="92175" cy="207175"/>
            </a:xfrm>
            <a:custGeom>
              <a:avLst/>
              <a:gdLst/>
              <a:ahLst/>
              <a:cxnLst/>
              <a:rect l="l" t="t" r="r" b="b"/>
              <a:pathLst>
                <a:path w="3687" h="8287" extrusionOk="0">
                  <a:moveTo>
                    <a:pt x="1" y="1"/>
                  </a:moveTo>
                  <a:lnTo>
                    <a:pt x="1450" y="7278"/>
                  </a:lnTo>
                  <a:cubicBezTo>
                    <a:pt x="1576" y="7877"/>
                    <a:pt x="2080" y="8286"/>
                    <a:pt x="2679" y="8286"/>
                  </a:cubicBezTo>
                  <a:lnTo>
                    <a:pt x="3687" y="8286"/>
                  </a:lnTo>
                  <a:lnTo>
                    <a:pt x="3372" y="5136"/>
                  </a:lnTo>
                  <a:cubicBezTo>
                    <a:pt x="2773" y="4758"/>
                    <a:pt x="2395" y="4254"/>
                    <a:pt x="2395" y="3718"/>
                  </a:cubicBezTo>
                  <a:cubicBezTo>
                    <a:pt x="2427" y="3246"/>
                    <a:pt x="2647" y="2836"/>
                    <a:pt x="3088" y="2489"/>
                  </a:cubicBezTo>
                  <a:lnTo>
                    <a:pt x="286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48" name="Google Shape;10848;p85"/>
          <p:cNvGrpSpPr/>
          <p:nvPr/>
        </p:nvGrpSpPr>
        <p:grpSpPr>
          <a:xfrm>
            <a:off x="7074827" y="3855153"/>
            <a:ext cx="476003" cy="473935"/>
            <a:chOff x="-9958475" y="3180025"/>
            <a:chExt cx="354450" cy="352875"/>
          </a:xfrm>
        </p:grpSpPr>
        <p:sp>
          <p:nvSpPr>
            <p:cNvPr id="10849" name="Google Shape;10849;p85"/>
            <p:cNvSpPr/>
            <p:nvPr/>
          </p:nvSpPr>
          <p:spPr>
            <a:xfrm>
              <a:off x="-9958475" y="3491125"/>
              <a:ext cx="354450" cy="41775"/>
            </a:xfrm>
            <a:custGeom>
              <a:avLst/>
              <a:gdLst/>
              <a:ahLst/>
              <a:cxnLst/>
              <a:rect l="l" t="t" r="r" b="b"/>
              <a:pathLst>
                <a:path w="14178" h="1671" extrusionOk="0">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50" name="Google Shape;10850;p85"/>
            <p:cNvSpPr/>
            <p:nvPr/>
          </p:nvSpPr>
          <p:spPr>
            <a:xfrm>
              <a:off x="-9958475" y="3180025"/>
              <a:ext cx="354450" cy="42550"/>
            </a:xfrm>
            <a:custGeom>
              <a:avLst/>
              <a:gdLst/>
              <a:ahLst/>
              <a:cxnLst/>
              <a:rect l="l" t="t" r="r" b="b"/>
              <a:pathLst>
                <a:path w="14178" h="1702" extrusionOk="0">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51" name="Google Shape;10851;p85"/>
            <p:cNvSpPr/>
            <p:nvPr/>
          </p:nvSpPr>
          <p:spPr>
            <a:xfrm>
              <a:off x="-9916725" y="3243025"/>
              <a:ext cx="270175" cy="228425"/>
            </a:xfrm>
            <a:custGeom>
              <a:avLst/>
              <a:gdLst/>
              <a:ahLst/>
              <a:cxnLst/>
              <a:rect l="l" t="t" r="r" b="b"/>
              <a:pathLst>
                <a:path w="10807" h="9137" extrusionOk="0">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52" name="Google Shape;10852;p85"/>
          <p:cNvGrpSpPr/>
          <p:nvPr/>
        </p:nvGrpSpPr>
        <p:grpSpPr>
          <a:xfrm>
            <a:off x="7086996" y="4489794"/>
            <a:ext cx="450621" cy="473767"/>
            <a:chOff x="-9949025" y="3615575"/>
            <a:chExt cx="335550" cy="352750"/>
          </a:xfrm>
        </p:grpSpPr>
        <p:sp>
          <p:nvSpPr>
            <p:cNvPr id="10853" name="Google Shape;10853;p85"/>
            <p:cNvSpPr/>
            <p:nvPr/>
          </p:nvSpPr>
          <p:spPr>
            <a:xfrm>
              <a:off x="-9800950" y="3615575"/>
              <a:ext cx="61475" cy="61450"/>
            </a:xfrm>
            <a:custGeom>
              <a:avLst/>
              <a:gdLst/>
              <a:ahLst/>
              <a:cxnLst/>
              <a:rect l="l" t="t" r="r" b="b"/>
              <a:pathLst>
                <a:path w="2459" h="2458" extrusionOk="0">
                  <a:moveTo>
                    <a:pt x="1261" y="0"/>
                  </a:moveTo>
                  <a:cubicBezTo>
                    <a:pt x="568" y="0"/>
                    <a:pt x="1" y="567"/>
                    <a:pt x="1" y="1261"/>
                  </a:cubicBezTo>
                  <a:cubicBezTo>
                    <a:pt x="1" y="1922"/>
                    <a:pt x="536" y="2458"/>
                    <a:pt x="1261" y="2458"/>
                  </a:cubicBezTo>
                  <a:cubicBezTo>
                    <a:pt x="1891" y="2458"/>
                    <a:pt x="2458" y="1922"/>
                    <a:pt x="2458" y="1261"/>
                  </a:cubicBezTo>
                  <a:cubicBezTo>
                    <a:pt x="2458" y="567"/>
                    <a:pt x="1923" y="0"/>
                    <a:pt x="126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54" name="Google Shape;10854;p85"/>
            <p:cNvSpPr/>
            <p:nvPr/>
          </p:nvSpPr>
          <p:spPr>
            <a:xfrm>
              <a:off x="-9949025" y="3688650"/>
              <a:ext cx="335550" cy="279675"/>
            </a:xfrm>
            <a:custGeom>
              <a:avLst/>
              <a:gdLst/>
              <a:ahLst/>
              <a:cxnLst/>
              <a:rect l="l" t="t" r="r" b="b"/>
              <a:pathLst>
                <a:path w="13422" h="11187" extrusionOk="0">
                  <a:moveTo>
                    <a:pt x="5523" y="1"/>
                  </a:moveTo>
                  <a:cubicBezTo>
                    <a:pt x="5383" y="1"/>
                    <a:pt x="5245" y="34"/>
                    <a:pt x="5136" y="102"/>
                  </a:cubicBezTo>
                  <a:lnTo>
                    <a:pt x="599" y="2969"/>
                  </a:lnTo>
                  <a:cubicBezTo>
                    <a:pt x="158" y="3158"/>
                    <a:pt x="1" y="3630"/>
                    <a:pt x="190" y="4071"/>
                  </a:cubicBezTo>
                  <a:cubicBezTo>
                    <a:pt x="360" y="4370"/>
                    <a:pt x="617" y="4538"/>
                    <a:pt x="892" y="4538"/>
                  </a:cubicBezTo>
                  <a:cubicBezTo>
                    <a:pt x="1024" y="4538"/>
                    <a:pt x="1160" y="4500"/>
                    <a:pt x="1293" y="4418"/>
                  </a:cubicBezTo>
                  <a:lnTo>
                    <a:pt x="4727" y="2055"/>
                  </a:lnTo>
                  <a:cubicBezTo>
                    <a:pt x="5073" y="3441"/>
                    <a:pt x="5231" y="3851"/>
                    <a:pt x="5987" y="4985"/>
                  </a:cubicBezTo>
                  <a:lnTo>
                    <a:pt x="4033" y="6812"/>
                  </a:lnTo>
                  <a:cubicBezTo>
                    <a:pt x="3750" y="7096"/>
                    <a:pt x="3655" y="7505"/>
                    <a:pt x="3876" y="7852"/>
                  </a:cubicBezTo>
                  <a:lnTo>
                    <a:pt x="5703" y="10750"/>
                  </a:lnTo>
                  <a:cubicBezTo>
                    <a:pt x="5873" y="11026"/>
                    <a:pt x="6141" y="11187"/>
                    <a:pt x="6433" y="11187"/>
                  </a:cubicBezTo>
                  <a:cubicBezTo>
                    <a:pt x="6576" y="11187"/>
                    <a:pt x="6724" y="11148"/>
                    <a:pt x="6869" y="11066"/>
                  </a:cubicBezTo>
                  <a:cubicBezTo>
                    <a:pt x="7247" y="10845"/>
                    <a:pt x="7373" y="10372"/>
                    <a:pt x="7121" y="9931"/>
                  </a:cubicBezTo>
                  <a:lnTo>
                    <a:pt x="5640" y="7568"/>
                  </a:lnTo>
                  <a:lnTo>
                    <a:pt x="7594" y="5678"/>
                  </a:lnTo>
                  <a:lnTo>
                    <a:pt x="12886" y="2780"/>
                  </a:lnTo>
                  <a:cubicBezTo>
                    <a:pt x="13264" y="2591"/>
                    <a:pt x="13422" y="2055"/>
                    <a:pt x="13233" y="1677"/>
                  </a:cubicBezTo>
                  <a:cubicBezTo>
                    <a:pt x="13102" y="1394"/>
                    <a:pt x="12822" y="1217"/>
                    <a:pt x="12526" y="1217"/>
                  </a:cubicBezTo>
                  <a:cubicBezTo>
                    <a:pt x="12393" y="1217"/>
                    <a:pt x="12257" y="1252"/>
                    <a:pt x="12130" y="1331"/>
                  </a:cubicBezTo>
                  <a:lnTo>
                    <a:pt x="7342" y="4008"/>
                  </a:lnTo>
                  <a:cubicBezTo>
                    <a:pt x="6774" y="3158"/>
                    <a:pt x="6302" y="2307"/>
                    <a:pt x="6302" y="889"/>
                  </a:cubicBezTo>
                  <a:cubicBezTo>
                    <a:pt x="6270" y="574"/>
                    <a:pt x="6239" y="322"/>
                    <a:pt x="6018" y="165"/>
                  </a:cubicBezTo>
                  <a:cubicBezTo>
                    <a:pt x="5893" y="58"/>
                    <a:pt x="5707" y="1"/>
                    <a:pt x="552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55" name="Google Shape;10855;p85"/>
            <p:cNvSpPr/>
            <p:nvPr/>
          </p:nvSpPr>
          <p:spPr>
            <a:xfrm>
              <a:off x="-9947450" y="3657100"/>
              <a:ext cx="106350" cy="50650"/>
            </a:xfrm>
            <a:custGeom>
              <a:avLst/>
              <a:gdLst/>
              <a:ahLst/>
              <a:cxnLst/>
              <a:rect l="l" t="t" r="r" b="b"/>
              <a:pathLst>
                <a:path w="4254" h="2026" extrusionOk="0">
                  <a:moveTo>
                    <a:pt x="910" y="0"/>
                  </a:moveTo>
                  <a:cubicBezTo>
                    <a:pt x="499" y="0"/>
                    <a:pt x="178" y="268"/>
                    <a:pt x="64" y="639"/>
                  </a:cubicBezTo>
                  <a:cubicBezTo>
                    <a:pt x="1" y="1112"/>
                    <a:pt x="253" y="1553"/>
                    <a:pt x="694" y="1616"/>
                  </a:cubicBezTo>
                  <a:lnTo>
                    <a:pt x="2427" y="2025"/>
                  </a:lnTo>
                  <a:lnTo>
                    <a:pt x="4254" y="891"/>
                  </a:lnTo>
                  <a:lnTo>
                    <a:pt x="1041" y="9"/>
                  </a:lnTo>
                  <a:cubicBezTo>
                    <a:pt x="996" y="3"/>
                    <a:pt x="953" y="0"/>
                    <a:pt x="91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56" name="Google Shape;10856;p85"/>
          <p:cNvGrpSpPr/>
          <p:nvPr/>
        </p:nvGrpSpPr>
        <p:grpSpPr>
          <a:xfrm>
            <a:off x="10600125" y="3854469"/>
            <a:ext cx="480233" cy="477897"/>
            <a:chOff x="-9961625" y="4048175"/>
            <a:chExt cx="357600" cy="355825"/>
          </a:xfrm>
        </p:grpSpPr>
        <p:sp>
          <p:nvSpPr>
            <p:cNvPr id="10857" name="Google Shape;10857;p85"/>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58" name="Google Shape;10858;p85"/>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59" name="Google Shape;10859;p85"/>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60" name="Google Shape;10860;p85"/>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61" name="Google Shape;10861;p85"/>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62" name="Google Shape;10862;p85"/>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63" name="Google Shape;10863;p85"/>
          <p:cNvGrpSpPr/>
          <p:nvPr/>
        </p:nvGrpSpPr>
        <p:grpSpPr>
          <a:xfrm>
            <a:off x="8849086" y="4488485"/>
            <a:ext cx="486612" cy="476385"/>
            <a:chOff x="-8680950" y="3624225"/>
            <a:chExt cx="362350" cy="354700"/>
          </a:xfrm>
        </p:grpSpPr>
        <p:sp>
          <p:nvSpPr>
            <p:cNvPr id="10864" name="Google Shape;10864;p85"/>
            <p:cNvSpPr/>
            <p:nvPr/>
          </p:nvSpPr>
          <p:spPr>
            <a:xfrm>
              <a:off x="-8512400" y="3686450"/>
              <a:ext cx="130775" cy="129800"/>
            </a:xfrm>
            <a:custGeom>
              <a:avLst/>
              <a:gdLst/>
              <a:ahLst/>
              <a:cxnLst/>
              <a:rect l="l" t="t" r="r" b="b"/>
              <a:pathLst>
                <a:path w="5231" h="5192" extrusionOk="0">
                  <a:moveTo>
                    <a:pt x="4065" y="1"/>
                  </a:moveTo>
                  <a:lnTo>
                    <a:pt x="158" y="3876"/>
                  </a:lnTo>
                  <a:cubicBezTo>
                    <a:pt x="1" y="4096"/>
                    <a:pt x="1" y="4317"/>
                    <a:pt x="158" y="4474"/>
                  </a:cubicBezTo>
                  <a:lnTo>
                    <a:pt x="757" y="5073"/>
                  </a:lnTo>
                  <a:cubicBezTo>
                    <a:pt x="836" y="5152"/>
                    <a:pt x="938" y="5191"/>
                    <a:pt x="1041" y="5191"/>
                  </a:cubicBezTo>
                  <a:cubicBezTo>
                    <a:pt x="1143" y="5191"/>
                    <a:pt x="1245" y="5152"/>
                    <a:pt x="1324" y="5073"/>
                  </a:cubicBezTo>
                  <a:lnTo>
                    <a:pt x="5231" y="1166"/>
                  </a:lnTo>
                  <a:lnTo>
                    <a:pt x="406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65" name="Google Shape;10865;p85"/>
            <p:cNvSpPr/>
            <p:nvPr/>
          </p:nvSpPr>
          <p:spPr>
            <a:xfrm>
              <a:off x="-8395825" y="3624225"/>
              <a:ext cx="77225" cy="77225"/>
            </a:xfrm>
            <a:custGeom>
              <a:avLst/>
              <a:gdLst/>
              <a:ahLst/>
              <a:cxnLst/>
              <a:rect l="l" t="t" r="r" b="b"/>
              <a:pathLst>
                <a:path w="3089" h="3089" extrusionOk="0">
                  <a:moveTo>
                    <a:pt x="1607" y="1"/>
                  </a:moveTo>
                  <a:cubicBezTo>
                    <a:pt x="1481" y="1"/>
                    <a:pt x="1355" y="64"/>
                    <a:pt x="1292" y="158"/>
                  </a:cubicBezTo>
                  <a:lnTo>
                    <a:pt x="1" y="1891"/>
                  </a:lnTo>
                  <a:lnTo>
                    <a:pt x="1198" y="3088"/>
                  </a:lnTo>
                  <a:lnTo>
                    <a:pt x="2931" y="1797"/>
                  </a:lnTo>
                  <a:cubicBezTo>
                    <a:pt x="3057" y="1734"/>
                    <a:pt x="3088" y="1608"/>
                    <a:pt x="3088" y="1482"/>
                  </a:cubicBezTo>
                  <a:lnTo>
                    <a:pt x="3088" y="442"/>
                  </a:lnTo>
                  <a:cubicBezTo>
                    <a:pt x="3057" y="190"/>
                    <a:pt x="2868" y="1"/>
                    <a:pt x="261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66" name="Google Shape;10866;p85"/>
            <p:cNvSpPr/>
            <p:nvPr/>
          </p:nvSpPr>
          <p:spPr>
            <a:xfrm>
              <a:off x="-8676125" y="3883875"/>
              <a:ext cx="98375" cy="92925"/>
            </a:xfrm>
            <a:custGeom>
              <a:avLst/>
              <a:gdLst/>
              <a:ahLst/>
              <a:cxnLst/>
              <a:rect l="l" t="t" r="r" b="b"/>
              <a:pathLst>
                <a:path w="3935" h="3717" extrusionOk="0">
                  <a:moveTo>
                    <a:pt x="2478" y="0"/>
                  </a:moveTo>
                  <a:cubicBezTo>
                    <a:pt x="2338" y="0"/>
                    <a:pt x="2197" y="75"/>
                    <a:pt x="2108" y="201"/>
                  </a:cubicBezTo>
                  <a:lnTo>
                    <a:pt x="154" y="3130"/>
                  </a:lnTo>
                  <a:cubicBezTo>
                    <a:pt x="0" y="3413"/>
                    <a:pt x="244" y="3717"/>
                    <a:pt x="527" y="3717"/>
                  </a:cubicBezTo>
                  <a:cubicBezTo>
                    <a:pt x="591" y="3717"/>
                    <a:pt x="657" y="3701"/>
                    <a:pt x="721" y="3666"/>
                  </a:cubicBezTo>
                  <a:lnTo>
                    <a:pt x="3620" y="1744"/>
                  </a:lnTo>
                  <a:cubicBezTo>
                    <a:pt x="3903" y="1618"/>
                    <a:pt x="3935" y="1303"/>
                    <a:pt x="3746" y="1114"/>
                  </a:cubicBezTo>
                  <a:lnTo>
                    <a:pt x="2769" y="138"/>
                  </a:lnTo>
                  <a:cubicBezTo>
                    <a:pt x="2688" y="43"/>
                    <a:pt x="2583" y="0"/>
                    <a:pt x="247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67" name="Google Shape;10867;p85"/>
            <p:cNvSpPr/>
            <p:nvPr/>
          </p:nvSpPr>
          <p:spPr>
            <a:xfrm>
              <a:off x="-8680950" y="3708850"/>
              <a:ext cx="282800" cy="270075"/>
            </a:xfrm>
            <a:custGeom>
              <a:avLst/>
              <a:gdLst/>
              <a:ahLst/>
              <a:cxnLst/>
              <a:rect l="l" t="t" r="r" b="b"/>
              <a:pathLst>
                <a:path w="11312" h="10803" extrusionOk="0">
                  <a:moveTo>
                    <a:pt x="4337" y="4327"/>
                  </a:moveTo>
                  <a:cubicBezTo>
                    <a:pt x="4656" y="4327"/>
                    <a:pt x="4979" y="4445"/>
                    <a:pt x="5231" y="4681"/>
                  </a:cubicBezTo>
                  <a:cubicBezTo>
                    <a:pt x="5388" y="4839"/>
                    <a:pt x="5388" y="5122"/>
                    <a:pt x="5231" y="5280"/>
                  </a:cubicBezTo>
                  <a:cubicBezTo>
                    <a:pt x="5152" y="5359"/>
                    <a:pt x="5050" y="5398"/>
                    <a:pt x="4947" y="5398"/>
                  </a:cubicBezTo>
                  <a:cubicBezTo>
                    <a:pt x="4845" y="5398"/>
                    <a:pt x="4742" y="5359"/>
                    <a:pt x="4664" y="5280"/>
                  </a:cubicBezTo>
                  <a:cubicBezTo>
                    <a:pt x="4585" y="5201"/>
                    <a:pt x="4475" y="5162"/>
                    <a:pt x="4364" y="5162"/>
                  </a:cubicBezTo>
                  <a:cubicBezTo>
                    <a:pt x="4254" y="5162"/>
                    <a:pt x="4144" y="5201"/>
                    <a:pt x="4065" y="5280"/>
                  </a:cubicBezTo>
                  <a:cubicBezTo>
                    <a:pt x="3829" y="5516"/>
                    <a:pt x="3514" y="5634"/>
                    <a:pt x="3195" y="5634"/>
                  </a:cubicBezTo>
                  <a:cubicBezTo>
                    <a:pt x="2876" y="5634"/>
                    <a:pt x="2553" y="5516"/>
                    <a:pt x="2301" y="5280"/>
                  </a:cubicBezTo>
                  <a:cubicBezTo>
                    <a:pt x="2143" y="5122"/>
                    <a:pt x="2143" y="4839"/>
                    <a:pt x="2301" y="4681"/>
                  </a:cubicBezTo>
                  <a:cubicBezTo>
                    <a:pt x="2379" y="4602"/>
                    <a:pt x="2482" y="4563"/>
                    <a:pt x="2584" y="4563"/>
                  </a:cubicBezTo>
                  <a:cubicBezTo>
                    <a:pt x="2687" y="4563"/>
                    <a:pt x="2789" y="4602"/>
                    <a:pt x="2868" y="4681"/>
                  </a:cubicBezTo>
                  <a:cubicBezTo>
                    <a:pt x="2947" y="4760"/>
                    <a:pt x="3057" y="4799"/>
                    <a:pt x="3167" y="4799"/>
                  </a:cubicBezTo>
                  <a:cubicBezTo>
                    <a:pt x="3277" y="4799"/>
                    <a:pt x="3388" y="4760"/>
                    <a:pt x="3466" y="4681"/>
                  </a:cubicBezTo>
                  <a:cubicBezTo>
                    <a:pt x="3703" y="4445"/>
                    <a:pt x="4018" y="4327"/>
                    <a:pt x="4337" y="4327"/>
                  </a:cubicBezTo>
                  <a:close/>
                  <a:moveTo>
                    <a:pt x="6097" y="5697"/>
                  </a:moveTo>
                  <a:cubicBezTo>
                    <a:pt x="6207" y="5697"/>
                    <a:pt x="6318" y="5737"/>
                    <a:pt x="6396" y="5815"/>
                  </a:cubicBezTo>
                  <a:cubicBezTo>
                    <a:pt x="6869" y="6288"/>
                    <a:pt x="6869" y="7076"/>
                    <a:pt x="6396" y="7611"/>
                  </a:cubicBezTo>
                  <a:cubicBezTo>
                    <a:pt x="6239" y="7769"/>
                    <a:pt x="6239" y="8021"/>
                    <a:pt x="6396" y="8178"/>
                  </a:cubicBezTo>
                  <a:cubicBezTo>
                    <a:pt x="6554" y="8336"/>
                    <a:pt x="6554" y="8619"/>
                    <a:pt x="6396" y="8777"/>
                  </a:cubicBezTo>
                  <a:cubicBezTo>
                    <a:pt x="6318" y="8856"/>
                    <a:pt x="6207" y="8895"/>
                    <a:pt x="6097" y="8895"/>
                  </a:cubicBezTo>
                  <a:cubicBezTo>
                    <a:pt x="5987" y="8895"/>
                    <a:pt x="5877" y="8856"/>
                    <a:pt x="5798" y="8777"/>
                  </a:cubicBezTo>
                  <a:cubicBezTo>
                    <a:pt x="5325" y="8304"/>
                    <a:pt x="5325" y="7517"/>
                    <a:pt x="5798" y="7013"/>
                  </a:cubicBezTo>
                  <a:cubicBezTo>
                    <a:pt x="5955" y="6855"/>
                    <a:pt x="5955" y="6571"/>
                    <a:pt x="5798" y="6414"/>
                  </a:cubicBezTo>
                  <a:cubicBezTo>
                    <a:pt x="5640" y="6256"/>
                    <a:pt x="5640" y="5973"/>
                    <a:pt x="5798" y="5815"/>
                  </a:cubicBezTo>
                  <a:cubicBezTo>
                    <a:pt x="5877" y="5737"/>
                    <a:pt x="5987" y="5697"/>
                    <a:pt x="6097" y="5697"/>
                  </a:cubicBezTo>
                  <a:close/>
                  <a:moveTo>
                    <a:pt x="6968" y="1"/>
                  </a:moveTo>
                  <a:cubicBezTo>
                    <a:pt x="6230" y="1"/>
                    <a:pt x="5491" y="269"/>
                    <a:pt x="4916" y="806"/>
                  </a:cubicBezTo>
                  <a:lnTo>
                    <a:pt x="4286" y="1468"/>
                  </a:lnTo>
                  <a:cubicBezTo>
                    <a:pt x="4191" y="1562"/>
                    <a:pt x="4128" y="1783"/>
                    <a:pt x="4222" y="1909"/>
                  </a:cubicBezTo>
                  <a:cubicBezTo>
                    <a:pt x="4380" y="2255"/>
                    <a:pt x="4286" y="2633"/>
                    <a:pt x="4065" y="2854"/>
                  </a:cubicBezTo>
                  <a:cubicBezTo>
                    <a:pt x="3892" y="3027"/>
                    <a:pt x="3643" y="3124"/>
                    <a:pt x="3401" y="3124"/>
                  </a:cubicBezTo>
                  <a:cubicBezTo>
                    <a:pt x="3203" y="3124"/>
                    <a:pt x="3010" y="3059"/>
                    <a:pt x="2868" y="2917"/>
                  </a:cubicBezTo>
                  <a:lnTo>
                    <a:pt x="2616" y="2633"/>
                  </a:lnTo>
                  <a:cubicBezTo>
                    <a:pt x="2537" y="2555"/>
                    <a:pt x="2427" y="2515"/>
                    <a:pt x="2316" y="2515"/>
                  </a:cubicBezTo>
                  <a:cubicBezTo>
                    <a:pt x="2206" y="2515"/>
                    <a:pt x="2096" y="2555"/>
                    <a:pt x="2017" y="2633"/>
                  </a:cubicBezTo>
                  <a:lnTo>
                    <a:pt x="1419" y="3232"/>
                  </a:lnTo>
                  <a:cubicBezTo>
                    <a:pt x="158" y="4492"/>
                    <a:pt x="1" y="6445"/>
                    <a:pt x="946" y="7895"/>
                  </a:cubicBezTo>
                  <a:lnTo>
                    <a:pt x="1608" y="6792"/>
                  </a:lnTo>
                  <a:cubicBezTo>
                    <a:pt x="1765" y="6477"/>
                    <a:pt x="2143" y="6256"/>
                    <a:pt x="2521" y="6225"/>
                  </a:cubicBezTo>
                  <a:cubicBezTo>
                    <a:pt x="2590" y="6214"/>
                    <a:pt x="2659" y="6209"/>
                    <a:pt x="2726" y="6209"/>
                  </a:cubicBezTo>
                  <a:cubicBezTo>
                    <a:pt x="3056" y="6209"/>
                    <a:pt x="3357" y="6336"/>
                    <a:pt x="3592" y="6571"/>
                  </a:cubicBezTo>
                  <a:lnTo>
                    <a:pt x="4569" y="7548"/>
                  </a:lnTo>
                  <a:cubicBezTo>
                    <a:pt x="4853" y="7832"/>
                    <a:pt x="4979" y="8210"/>
                    <a:pt x="4916" y="8619"/>
                  </a:cubicBezTo>
                  <a:cubicBezTo>
                    <a:pt x="4884" y="8997"/>
                    <a:pt x="4601" y="9312"/>
                    <a:pt x="4286" y="9533"/>
                  </a:cubicBezTo>
                  <a:lnTo>
                    <a:pt x="3246" y="10195"/>
                  </a:lnTo>
                  <a:cubicBezTo>
                    <a:pt x="3867" y="10600"/>
                    <a:pt x="4575" y="10802"/>
                    <a:pt x="5283" y="10802"/>
                  </a:cubicBezTo>
                  <a:cubicBezTo>
                    <a:pt x="6227" y="10802"/>
                    <a:pt x="7170" y="10442"/>
                    <a:pt x="7909" y="9722"/>
                  </a:cubicBezTo>
                  <a:lnTo>
                    <a:pt x="8507" y="9123"/>
                  </a:lnTo>
                  <a:cubicBezTo>
                    <a:pt x="8665" y="8966"/>
                    <a:pt x="8665" y="8682"/>
                    <a:pt x="8507" y="8525"/>
                  </a:cubicBezTo>
                  <a:lnTo>
                    <a:pt x="8224" y="8273"/>
                  </a:lnTo>
                  <a:cubicBezTo>
                    <a:pt x="7909" y="7958"/>
                    <a:pt x="7972" y="7391"/>
                    <a:pt x="8287" y="7076"/>
                  </a:cubicBezTo>
                  <a:cubicBezTo>
                    <a:pt x="8432" y="6930"/>
                    <a:pt x="8659" y="6840"/>
                    <a:pt x="8887" y="6840"/>
                  </a:cubicBezTo>
                  <a:cubicBezTo>
                    <a:pt x="9005" y="6840"/>
                    <a:pt x="9124" y="6864"/>
                    <a:pt x="9232" y="6918"/>
                  </a:cubicBezTo>
                  <a:cubicBezTo>
                    <a:pt x="9294" y="6955"/>
                    <a:pt x="9361" y="6973"/>
                    <a:pt x="9427" y="6973"/>
                  </a:cubicBezTo>
                  <a:cubicBezTo>
                    <a:pt x="9529" y="6973"/>
                    <a:pt x="9628" y="6931"/>
                    <a:pt x="9704" y="6855"/>
                  </a:cubicBezTo>
                  <a:lnTo>
                    <a:pt x="10334" y="6225"/>
                  </a:lnTo>
                  <a:cubicBezTo>
                    <a:pt x="11154" y="5185"/>
                    <a:pt x="11311" y="3831"/>
                    <a:pt x="10713" y="2696"/>
                  </a:cubicBezTo>
                  <a:lnTo>
                    <a:pt x="10713" y="2696"/>
                  </a:lnTo>
                  <a:lnTo>
                    <a:pt x="8665" y="4744"/>
                  </a:lnTo>
                  <a:cubicBezTo>
                    <a:pt x="8428" y="4980"/>
                    <a:pt x="8113" y="5099"/>
                    <a:pt x="7794" y="5099"/>
                  </a:cubicBezTo>
                  <a:cubicBezTo>
                    <a:pt x="7475" y="5099"/>
                    <a:pt x="7152" y="4980"/>
                    <a:pt x="6900" y="4744"/>
                  </a:cubicBezTo>
                  <a:lnTo>
                    <a:pt x="6302" y="4177"/>
                  </a:lnTo>
                  <a:cubicBezTo>
                    <a:pt x="5829" y="3705"/>
                    <a:pt x="5829" y="2917"/>
                    <a:pt x="6302" y="2381"/>
                  </a:cubicBezTo>
                  <a:lnTo>
                    <a:pt x="8350" y="334"/>
                  </a:lnTo>
                  <a:cubicBezTo>
                    <a:pt x="7918" y="112"/>
                    <a:pt x="7443" y="1"/>
                    <a:pt x="696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68" name="Google Shape;10868;p85"/>
            <p:cNvSpPr/>
            <p:nvPr/>
          </p:nvSpPr>
          <p:spPr>
            <a:xfrm>
              <a:off x="-8440725" y="3857375"/>
              <a:ext cx="117400" cy="86450"/>
            </a:xfrm>
            <a:custGeom>
              <a:avLst/>
              <a:gdLst/>
              <a:ahLst/>
              <a:cxnLst/>
              <a:rect l="l" t="t" r="r" b="b"/>
              <a:pathLst>
                <a:path w="4696" h="3458" extrusionOk="0">
                  <a:moveTo>
                    <a:pt x="1765" y="0"/>
                  </a:moveTo>
                  <a:cubicBezTo>
                    <a:pt x="1608" y="284"/>
                    <a:pt x="1419" y="567"/>
                    <a:pt x="1198" y="788"/>
                  </a:cubicBezTo>
                  <a:lnTo>
                    <a:pt x="568" y="1418"/>
                  </a:lnTo>
                  <a:cubicBezTo>
                    <a:pt x="410" y="1576"/>
                    <a:pt x="190" y="1702"/>
                    <a:pt x="1" y="1733"/>
                  </a:cubicBezTo>
                  <a:lnTo>
                    <a:pt x="442" y="2174"/>
                  </a:lnTo>
                  <a:cubicBezTo>
                    <a:pt x="830" y="2563"/>
                    <a:pt x="1382" y="2767"/>
                    <a:pt x="1930" y="2767"/>
                  </a:cubicBezTo>
                  <a:cubicBezTo>
                    <a:pt x="2316" y="2767"/>
                    <a:pt x="2700" y="2666"/>
                    <a:pt x="3025" y="2458"/>
                  </a:cubicBezTo>
                  <a:lnTo>
                    <a:pt x="3939" y="3340"/>
                  </a:lnTo>
                  <a:cubicBezTo>
                    <a:pt x="4018" y="3419"/>
                    <a:pt x="4128" y="3458"/>
                    <a:pt x="4238" y="3458"/>
                  </a:cubicBezTo>
                  <a:cubicBezTo>
                    <a:pt x="4349" y="3458"/>
                    <a:pt x="4459" y="3419"/>
                    <a:pt x="4538" y="3340"/>
                  </a:cubicBezTo>
                  <a:cubicBezTo>
                    <a:pt x="4695" y="3182"/>
                    <a:pt x="4695" y="2930"/>
                    <a:pt x="4538" y="2773"/>
                  </a:cubicBezTo>
                  <a:lnTo>
                    <a:pt x="176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69" name="Google Shape;10869;p85"/>
            <p:cNvSpPr/>
            <p:nvPr/>
          </p:nvSpPr>
          <p:spPr>
            <a:xfrm>
              <a:off x="-8638400" y="3630725"/>
              <a:ext cx="86650" cy="115625"/>
            </a:xfrm>
            <a:custGeom>
              <a:avLst/>
              <a:gdLst/>
              <a:ahLst/>
              <a:cxnLst/>
              <a:rect l="l" t="t" r="r" b="b"/>
              <a:pathLst>
                <a:path w="3466" h="4625" extrusionOk="0">
                  <a:moveTo>
                    <a:pt x="457" y="1"/>
                  </a:moveTo>
                  <a:cubicBezTo>
                    <a:pt x="347" y="1"/>
                    <a:pt x="236" y="40"/>
                    <a:pt x="158" y="119"/>
                  </a:cubicBezTo>
                  <a:cubicBezTo>
                    <a:pt x="0" y="277"/>
                    <a:pt x="0" y="560"/>
                    <a:pt x="158" y="718"/>
                  </a:cubicBezTo>
                  <a:lnTo>
                    <a:pt x="1071" y="1631"/>
                  </a:lnTo>
                  <a:cubicBezTo>
                    <a:pt x="819" y="1978"/>
                    <a:pt x="693" y="2387"/>
                    <a:pt x="693" y="2765"/>
                  </a:cubicBezTo>
                  <a:cubicBezTo>
                    <a:pt x="693" y="3269"/>
                    <a:pt x="914" y="3805"/>
                    <a:pt x="1292" y="4183"/>
                  </a:cubicBezTo>
                  <a:lnTo>
                    <a:pt x="1733" y="4624"/>
                  </a:lnTo>
                  <a:cubicBezTo>
                    <a:pt x="1764" y="4435"/>
                    <a:pt x="1890" y="4215"/>
                    <a:pt x="2048" y="4057"/>
                  </a:cubicBezTo>
                  <a:lnTo>
                    <a:pt x="2678" y="3427"/>
                  </a:lnTo>
                  <a:cubicBezTo>
                    <a:pt x="2899" y="3206"/>
                    <a:pt x="3182" y="3017"/>
                    <a:pt x="3466" y="2860"/>
                  </a:cubicBezTo>
                  <a:lnTo>
                    <a:pt x="756" y="119"/>
                  </a:lnTo>
                  <a:cubicBezTo>
                    <a:pt x="677" y="40"/>
                    <a:pt x="567" y="1"/>
                    <a:pt x="4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70" name="Google Shape;10870;p85"/>
          <p:cNvGrpSpPr/>
          <p:nvPr/>
        </p:nvGrpSpPr>
        <p:grpSpPr>
          <a:xfrm>
            <a:off x="7697411" y="2042699"/>
            <a:ext cx="417820" cy="473968"/>
            <a:chOff x="-13056975" y="3212300"/>
            <a:chExt cx="311125" cy="352900"/>
          </a:xfrm>
        </p:grpSpPr>
        <p:sp>
          <p:nvSpPr>
            <p:cNvPr id="10871" name="Google Shape;10871;p85"/>
            <p:cNvSpPr/>
            <p:nvPr/>
          </p:nvSpPr>
          <p:spPr>
            <a:xfrm>
              <a:off x="-12972700" y="3273750"/>
              <a:ext cx="144950" cy="229225"/>
            </a:xfrm>
            <a:custGeom>
              <a:avLst/>
              <a:gdLst/>
              <a:ahLst/>
              <a:cxnLst/>
              <a:rect l="l" t="t" r="r" b="b"/>
              <a:pathLst>
                <a:path w="5798" h="9169" extrusionOk="0">
                  <a:moveTo>
                    <a:pt x="0" y="0"/>
                  </a:moveTo>
                  <a:lnTo>
                    <a:pt x="0" y="819"/>
                  </a:lnTo>
                  <a:lnTo>
                    <a:pt x="851" y="819"/>
                  </a:lnTo>
                  <a:lnTo>
                    <a:pt x="851" y="8538"/>
                  </a:lnTo>
                  <a:lnTo>
                    <a:pt x="788" y="8538"/>
                  </a:lnTo>
                  <a:cubicBezTo>
                    <a:pt x="1071" y="8696"/>
                    <a:pt x="1355" y="8853"/>
                    <a:pt x="1639" y="8948"/>
                  </a:cubicBezTo>
                  <a:lnTo>
                    <a:pt x="1639" y="851"/>
                  </a:lnTo>
                  <a:lnTo>
                    <a:pt x="2458" y="851"/>
                  </a:lnTo>
                  <a:lnTo>
                    <a:pt x="2458" y="9137"/>
                  </a:lnTo>
                  <a:cubicBezTo>
                    <a:pt x="2615" y="9137"/>
                    <a:pt x="2741" y="9168"/>
                    <a:pt x="2899" y="9168"/>
                  </a:cubicBezTo>
                  <a:cubicBezTo>
                    <a:pt x="3056" y="9168"/>
                    <a:pt x="3151" y="9137"/>
                    <a:pt x="3308" y="9137"/>
                  </a:cubicBezTo>
                  <a:lnTo>
                    <a:pt x="3308" y="851"/>
                  </a:lnTo>
                  <a:lnTo>
                    <a:pt x="4159" y="851"/>
                  </a:lnTo>
                  <a:lnTo>
                    <a:pt x="4159" y="8948"/>
                  </a:lnTo>
                  <a:cubicBezTo>
                    <a:pt x="4411" y="8822"/>
                    <a:pt x="4695" y="8696"/>
                    <a:pt x="4978" y="8538"/>
                  </a:cubicBezTo>
                  <a:lnTo>
                    <a:pt x="4978" y="819"/>
                  </a:lnTo>
                  <a:lnTo>
                    <a:pt x="5797" y="819"/>
                  </a:lnTo>
                  <a:lnTo>
                    <a:pt x="579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72" name="Google Shape;10872;p85"/>
            <p:cNvSpPr/>
            <p:nvPr/>
          </p:nvSpPr>
          <p:spPr>
            <a:xfrm>
              <a:off x="-12808875" y="3212300"/>
              <a:ext cx="63025" cy="278075"/>
            </a:xfrm>
            <a:custGeom>
              <a:avLst/>
              <a:gdLst/>
              <a:ahLst/>
              <a:cxnLst/>
              <a:rect l="l" t="t" r="r" b="b"/>
              <a:pathLst>
                <a:path w="2521" h="11123" extrusionOk="0">
                  <a:moveTo>
                    <a:pt x="1261" y="1"/>
                  </a:moveTo>
                  <a:cubicBezTo>
                    <a:pt x="599" y="1"/>
                    <a:pt x="0" y="568"/>
                    <a:pt x="0" y="1230"/>
                  </a:cubicBezTo>
                  <a:lnTo>
                    <a:pt x="0" y="5514"/>
                  </a:lnTo>
                  <a:cubicBezTo>
                    <a:pt x="0" y="5672"/>
                    <a:pt x="32" y="5829"/>
                    <a:pt x="158" y="5987"/>
                  </a:cubicBezTo>
                  <a:cubicBezTo>
                    <a:pt x="536" y="6617"/>
                    <a:pt x="788" y="7310"/>
                    <a:pt x="851" y="8003"/>
                  </a:cubicBezTo>
                  <a:cubicBezTo>
                    <a:pt x="945" y="8759"/>
                    <a:pt x="756" y="9452"/>
                    <a:pt x="347" y="10114"/>
                  </a:cubicBezTo>
                  <a:lnTo>
                    <a:pt x="1607" y="11122"/>
                  </a:lnTo>
                  <a:cubicBezTo>
                    <a:pt x="2174" y="10208"/>
                    <a:pt x="2521" y="9137"/>
                    <a:pt x="2521" y="8003"/>
                  </a:cubicBezTo>
                  <a:cubicBezTo>
                    <a:pt x="2489" y="7026"/>
                    <a:pt x="2174" y="6113"/>
                    <a:pt x="1702" y="5294"/>
                  </a:cubicBezTo>
                  <a:lnTo>
                    <a:pt x="1702" y="4979"/>
                  </a:lnTo>
                  <a:lnTo>
                    <a:pt x="1702" y="2395"/>
                  </a:lnTo>
                  <a:lnTo>
                    <a:pt x="1891" y="2301"/>
                  </a:lnTo>
                  <a:cubicBezTo>
                    <a:pt x="2269" y="2049"/>
                    <a:pt x="2521" y="1671"/>
                    <a:pt x="2521" y="1230"/>
                  </a:cubicBezTo>
                  <a:cubicBezTo>
                    <a:pt x="2521" y="568"/>
                    <a:pt x="1954" y="1"/>
                    <a:pt x="126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73" name="Google Shape;10873;p85"/>
            <p:cNvSpPr/>
            <p:nvPr/>
          </p:nvSpPr>
          <p:spPr>
            <a:xfrm>
              <a:off x="-13056975" y="3212300"/>
              <a:ext cx="63025" cy="278075"/>
            </a:xfrm>
            <a:custGeom>
              <a:avLst/>
              <a:gdLst/>
              <a:ahLst/>
              <a:cxnLst/>
              <a:rect l="l" t="t" r="r" b="b"/>
              <a:pathLst>
                <a:path w="2521" h="11123" extrusionOk="0">
                  <a:moveTo>
                    <a:pt x="1260" y="1"/>
                  </a:moveTo>
                  <a:cubicBezTo>
                    <a:pt x="567" y="1"/>
                    <a:pt x="0" y="568"/>
                    <a:pt x="0" y="1230"/>
                  </a:cubicBezTo>
                  <a:cubicBezTo>
                    <a:pt x="32" y="1671"/>
                    <a:pt x="284" y="2112"/>
                    <a:pt x="662" y="2301"/>
                  </a:cubicBezTo>
                  <a:lnTo>
                    <a:pt x="851" y="2427"/>
                  </a:lnTo>
                  <a:lnTo>
                    <a:pt x="851" y="4979"/>
                  </a:lnTo>
                  <a:lnTo>
                    <a:pt x="851" y="5294"/>
                  </a:lnTo>
                  <a:cubicBezTo>
                    <a:pt x="378" y="6113"/>
                    <a:pt x="63" y="7026"/>
                    <a:pt x="32" y="8003"/>
                  </a:cubicBezTo>
                  <a:cubicBezTo>
                    <a:pt x="32" y="9137"/>
                    <a:pt x="378" y="10208"/>
                    <a:pt x="945" y="11122"/>
                  </a:cubicBezTo>
                  <a:lnTo>
                    <a:pt x="2206" y="10145"/>
                  </a:lnTo>
                  <a:cubicBezTo>
                    <a:pt x="1859" y="9515"/>
                    <a:pt x="1639" y="8791"/>
                    <a:pt x="1702" y="8035"/>
                  </a:cubicBezTo>
                  <a:lnTo>
                    <a:pt x="1702" y="8003"/>
                  </a:lnTo>
                  <a:cubicBezTo>
                    <a:pt x="1733" y="7279"/>
                    <a:pt x="1954" y="6585"/>
                    <a:pt x="2363" y="5987"/>
                  </a:cubicBezTo>
                  <a:cubicBezTo>
                    <a:pt x="2458" y="5829"/>
                    <a:pt x="2521" y="5672"/>
                    <a:pt x="2521" y="5514"/>
                  </a:cubicBezTo>
                  <a:lnTo>
                    <a:pt x="2521" y="1230"/>
                  </a:lnTo>
                  <a:cubicBezTo>
                    <a:pt x="2521" y="568"/>
                    <a:pt x="1954" y="1"/>
                    <a:pt x="126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74" name="Google Shape;10874;p85"/>
            <p:cNvSpPr/>
            <p:nvPr/>
          </p:nvSpPr>
          <p:spPr>
            <a:xfrm>
              <a:off x="-13020750" y="3483250"/>
              <a:ext cx="240250" cy="81950"/>
            </a:xfrm>
            <a:custGeom>
              <a:avLst/>
              <a:gdLst/>
              <a:ahLst/>
              <a:cxnLst/>
              <a:rect l="l" t="t" r="r" b="b"/>
              <a:pathLst>
                <a:path w="9610" h="3278" extrusionOk="0">
                  <a:moveTo>
                    <a:pt x="1261" y="1"/>
                  </a:moveTo>
                  <a:lnTo>
                    <a:pt x="0" y="977"/>
                  </a:lnTo>
                  <a:cubicBezTo>
                    <a:pt x="1103" y="2395"/>
                    <a:pt x="2867" y="3277"/>
                    <a:pt x="4821" y="3277"/>
                  </a:cubicBezTo>
                  <a:cubicBezTo>
                    <a:pt x="6743" y="3277"/>
                    <a:pt x="8475" y="2363"/>
                    <a:pt x="9610" y="977"/>
                  </a:cubicBezTo>
                  <a:lnTo>
                    <a:pt x="8349" y="1"/>
                  </a:lnTo>
                  <a:cubicBezTo>
                    <a:pt x="7530" y="946"/>
                    <a:pt x="6270" y="1639"/>
                    <a:pt x="4821" y="1639"/>
                  </a:cubicBezTo>
                  <a:cubicBezTo>
                    <a:pt x="3466" y="1639"/>
                    <a:pt x="2143" y="1009"/>
                    <a:pt x="126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75" name="Google Shape;10875;p85"/>
          <p:cNvGrpSpPr/>
          <p:nvPr/>
        </p:nvGrpSpPr>
        <p:grpSpPr>
          <a:xfrm>
            <a:off x="7667262" y="2630425"/>
            <a:ext cx="478117" cy="473767"/>
            <a:chOff x="-13077450" y="3647075"/>
            <a:chExt cx="356025" cy="352750"/>
          </a:xfrm>
        </p:grpSpPr>
        <p:sp>
          <p:nvSpPr>
            <p:cNvPr id="10876" name="Google Shape;10876;p85"/>
            <p:cNvSpPr/>
            <p:nvPr/>
          </p:nvSpPr>
          <p:spPr>
            <a:xfrm>
              <a:off x="-13014450" y="3708500"/>
              <a:ext cx="104000" cy="145750"/>
            </a:xfrm>
            <a:custGeom>
              <a:avLst/>
              <a:gdLst/>
              <a:ahLst/>
              <a:cxnLst/>
              <a:rect l="l" t="t" r="r" b="b"/>
              <a:pathLst>
                <a:path w="4160" h="5830" extrusionOk="0">
                  <a:moveTo>
                    <a:pt x="2899" y="820"/>
                  </a:moveTo>
                  <a:cubicBezTo>
                    <a:pt x="3151" y="820"/>
                    <a:pt x="3309" y="1041"/>
                    <a:pt x="3309" y="1261"/>
                  </a:cubicBezTo>
                  <a:cubicBezTo>
                    <a:pt x="3309" y="1513"/>
                    <a:pt x="3088" y="1671"/>
                    <a:pt x="2899" y="1671"/>
                  </a:cubicBezTo>
                  <a:lnTo>
                    <a:pt x="1198" y="1671"/>
                  </a:lnTo>
                  <a:cubicBezTo>
                    <a:pt x="977" y="1671"/>
                    <a:pt x="788" y="1482"/>
                    <a:pt x="788" y="1261"/>
                  </a:cubicBezTo>
                  <a:cubicBezTo>
                    <a:pt x="788" y="1041"/>
                    <a:pt x="977" y="820"/>
                    <a:pt x="1198" y="820"/>
                  </a:cubicBezTo>
                  <a:close/>
                  <a:moveTo>
                    <a:pt x="2899" y="2490"/>
                  </a:moveTo>
                  <a:cubicBezTo>
                    <a:pt x="3151" y="2490"/>
                    <a:pt x="3309" y="2679"/>
                    <a:pt x="3309" y="2868"/>
                  </a:cubicBezTo>
                  <a:cubicBezTo>
                    <a:pt x="3309" y="3151"/>
                    <a:pt x="3088" y="3309"/>
                    <a:pt x="2899" y="3309"/>
                  </a:cubicBezTo>
                  <a:lnTo>
                    <a:pt x="1198" y="3309"/>
                  </a:lnTo>
                  <a:cubicBezTo>
                    <a:pt x="977" y="3309"/>
                    <a:pt x="788" y="3120"/>
                    <a:pt x="788" y="2868"/>
                  </a:cubicBezTo>
                  <a:cubicBezTo>
                    <a:pt x="788" y="2647"/>
                    <a:pt x="977" y="2490"/>
                    <a:pt x="1198" y="2490"/>
                  </a:cubicBezTo>
                  <a:close/>
                  <a:moveTo>
                    <a:pt x="2899" y="4191"/>
                  </a:moveTo>
                  <a:cubicBezTo>
                    <a:pt x="3151" y="4191"/>
                    <a:pt x="3309" y="4380"/>
                    <a:pt x="3309" y="4632"/>
                  </a:cubicBezTo>
                  <a:cubicBezTo>
                    <a:pt x="3309" y="4821"/>
                    <a:pt x="3088" y="5010"/>
                    <a:pt x="2899" y="5010"/>
                  </a:cubicBezTo>
                  <a:lnTo>
                    <a:pt x="1198" y="5010"/>
                  </a:lnTo>
                  <a:cubicBezTo>
                    <a:pt x="977" y="5010"/>
                    <a:pt x="788" y="4821"/>
                    <a:pt x="788" y="4632"/>
                  </a:cubicBezTo>
                  <a:cubicBezTo>
                    <a:pt x="788" y="4380"/>
                    <a:pt x="977" y="4191"/>
                    <a:pt x="1198" y="4191"/>
                  </a:cubicBezTo>
                  <a:close/>
                  <a:moveTo>
                    <a:pt x="1" y="1"/>
                  </a:moveTo>
                  <a:lnTo>
                    <a:pt x="1" y="5829"/>
                  </a:lnTo>
                  <a:lnTo>
                    <a:pt x="4159" y="5829"/>
                  </a:lnTo>
                  <a:lnTo>
                    <a:pt x="4159" y="1261"/>
                  </a:lnTo>
                  <a:cubicBezTo>
                    <a:pt x="4128" y="600"/>
                    <a:pt x="3561" y="1"/>
                    <a:pt x="289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77" name="Google Shape;10877;p85"/>
            <p:cNvSpPr/>
            <p:nvPr/>
          </p:nvSpPr>
          <p:spPr>
            <a:xfrm>
              <a:off x="-12890800" y="3708500"/>
              <a:ext cx="104775" cy="145750"/>
            </a:xfrm>
            <a:custGeom>
              <a:avLst/>
              <a:gdLst/>
              <a:ahLst/>
              <a:cxnLst/>
              <a:rect l="l" t="t" r="r" b="b"/>
              <a:pathLst>
                <a:path w="4191" h="5830" extrusionOk="0">
                  <a:moveTo>
                    <a:pt x="2931" y="820"/>
                  </a:moveTo>
                  <a:cubicBezTo>
                    <a:pt x="3151" y="852"/>
                    <a:pt x="3340" y="1041"/>
                    <a:pt x="3340" y="1261"/>
                  </a:cubicBezTo>
                  <a:cubicBezTo>
                    <a:pt x="3340" y="1513"/>
                    <a:pt x="3151" y="1671"/>
                    <a:pt x="2931" y="1671"/>
                  </a:cubicBezTo>
                  <a:lnTo>
                    <a:pt x="1230" y="1671"/>
                  </a:lnTo>
                  <a:cubicBezTo>
                    <a:pt x="1009" y="1671"/>
                    <a:pt x="820" y="1482"/>
                    <a:pt x="820" y="1261"/>
                  </a:cubicBezTo>
                  <a:cubicBezTo>
                    <a:pt x="820" y="1041"/>
                    <a:pt x="1040" y="820"/>
                    <a:pt x="1230" y="820"/>
                  </a:cubicBezTo>
                  <a:close/>
                  <a:moveTo>
                    <a:pt x="2931" y="2490"/>
                  </a:moveTo>
                  <a:cubicBezTo>
                    <a:pt x="3151" y="2490"/>
                    <a:pt x="3340" y="2679"/>
                    <a:pt x="3340" y="2868"/>
                  </a:cubicBezTo>
                  <a:cubicBezTo>
                    <a:pt x="3340" y="3151"/>
                    <a:pt x="3151" y="3309"/>
                    <a:pt x="2931" y="3309"/>
                  </a:cubicBezTo>
                  <a:lnTo>
                    <a:pt x="1230" y="3309"/>
                  </a:lnTo>
                  <a:cubicBezTo>
                    <a:pt x="1009" y="3309"/>
                    <a:pt x="820" y="3120"/>
                    <a:pt x="820" y="2868"/>
                  </a:cubicBezTo>
                  <a:cubicBezTo>
                    <a:pt x="820" y="2647"/>
                    <a:pt x="1040" y="2490"/>
                    <a:pt x="1230" y="2490"/>
                  </a:cubicBezTo>
                  <a:close/>
                  <a:moveTo>
                    <a:pt x="2931" y="4191"/>
                  </a:moveTo>
                  <a:cubicBezTo>
                    <a:pt x="3151" y="4191"/>
                    <a:pt x="3340" y="4380"/>
                    <a:pt x="3340" y="4632"/>
                  </a:cubicBezTo>
                  <a:cubicBezTo>
                    <a:pt x="3340" y="4821"/>
                    <a:pt x="3151" y="5010"/>
                    <a:pt x="2931" y="5010"/>
                  </a:cubicBezTo>
                  <a:lnTo>
                    <a:pt x="1230" y="5010"/>
                  </a:lnTo>
                  <a:cubicBezTo>
                    <a:pt x="1009" y="5010"/>
                    <a:pt x="820" y="4821"/>
                    <a:pt x="820" y="4632"/>
                  </a:cubicBezTo>
                  <a:cubicBezTo>
                    <a:pt x="820" y="4380"/>
                    <a:pt x="1040" y="4191"/>
                    <a:pt x="1230" y="4191"/>
                  </a:cubicBezTo>
                  <a:close/>
                  <a:moveTo>
                    <a:pt x="1261" y="1"/>
                  </a:moveTo>
                  <a:cubicBezTo>
                    <a:pt x="568" y="1"/>
                    <a:pt x="1" y="600"/>
                    <a:pt x="1" y="1261"/>
                  </a:cubicBezTo>
                  <a:lnTo>
                    <a:pt x="1" y="5829"/>
                  </a:lnTo>
                  <a:lnTo>
                    <a:pt x="4191" y="5829"/>
                  </a:lnTo>
                  <a:lnTo>
                    <a:pt x="419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78" name="Google Shape;10878;p85"/>
            <p:cNvSpPr/>
            <p:nvPr/>
          </p:nvSpPr>
          <p:spPr>
            <a:xfrm>
              <a:off x="-13077450" y="3647075"/>
              <a:ext cx="356025" cy="352750"/>
            </a:xfrm>
            <a:custGeom>
              <a:avLst/>
              <a:gdLst/>
              <a:ahLst/>
              <a:cxnLst/>
              <a:rect l="l" t="t" r="r" b="b"/>
              <a:pathLst>
                <a:path w="14241" h="14110" extrusionOk="0">
                  <a:moveTo>
                    <a:pt x="12130" y="1670"/>
                  </a:moveTo>
                  <a:cubicBezTo>
                    <a:pt x="12350" y="1670"/>
                    <a:pt x="12508" y="1891"/>
                    <a:pt x="12508" y="2080"/>
                  </a:cubicBezTo>
                  <a:lnTo>
                    <a:pt x="12508" y="8727"/>
                  </a:lnTo>
                  <a:lnTo>
                    <a:pt x="12476" y="8727"/>
                  </a:lnTo>
                  <a:cubicBezTo>
                    <a:pt x="12476" y="8979"/>
                    <a:pt x="12287" y="9168"/>
                    <a:pt x="12067" y="9168"/>
                  </a:cubicBezTo>
                  <a:lnTo>
                    <a:pt x="2111" y="9168"/>
                  </a:lnTo>
                  <a:cubicBezTo>
                    <a:pt x="1890" y="9168"/>
                    <a:pt x="1733" y="8979"/>
                    <a:pt x="1733" y="8727"/>
                  </a:cubicBezTo>
                  <a:lnTo>
                    <a:pt x="1733" y="2080"/>
                  </a:lnTo>
                  <a:cubicBezTo>
                    <a:pt x="1733" y="1828"/>
                    <a:pt x="1922" y="1670"/>
                    <a:pt x="2111" y="1670"/>
                  </a:cubicBezTo>
                  <a:lnTo>
                    <a:pt x="5450" y="1670"/>
                  </a:lnTo>
                  <a:cubicBezTo>
                    <a:pt x="6144" y="1670"/>
                    <a:pt x="6711" y="1985"/>
                    <a:pt x="7120" y="2521"/>
                  </a:cubicBezTo>
                  <a:cubicBezTo>
                    <a:pt x="7498" y="1985"/>
                    <a:pt x="8097" y="1670"/>
                    <a:pt x="8790" y="1670"/>
                  </a:cubicBezTo>
                  <a:close/>
                  <a:moveTo>
                    <a:pt x="1260" y="1"/>
                  </a:moveTo>
                  <a:cubicBezTo>
                    <a:pt x="567" y="1"/>
                    <a:pt x="0" y="536"/>
                    <a:pt x="0" y="1229"/>
                  </a:cubicBezTo>
                  <a:lnTo>
                    <a:pt x="0" y="9547"/>
                  </a:lnTo>
                  <a:cubicBezTo>
                    <a:pt x="0" y="10240"/>
                    <a:pt x="536" y="10775"/>
                    <a:pt x="1260" y="10775"/>
                  </a:cubicBezTo>
                  <a:lnTo>
                    <a:pt x="6238" y="10775"/>
                  </a:lnTo>
                  <a:lnTo>
                    <a:pt x="4285" y="13422"/>
                  </a:lnTo>
                  <a:cubicBezTo>
                    <a:pt x="4159" y="13611"/>
                    <a:pt x="4159" y="13863"/>
                    <a:pt x="4348" y="14020"/>
                  </a:cubicBezTo>
                  <a:cubicBezTo>
                    <a:pt x="4439" y="14059"/>
                    <a:pt x="4531" y="14082"/>
                    <a:pt x="4617" y="14082"/>
                  </a:cubicBezTo>
                  <a:cubicBezTo>
                    <a:pt x="4740" y="14082"/>
                    <a:pt x="4854" y="14036"/>
                    <a:pt x="4946" y="13926"/>
                  </a:cubicBezTo>
                  <a:lnTo>
                    <a:pt x="6679" y="11594"/>
                  </a:lnTo>
                  <a:lnTo>
                    <a:pt x="6679" y="12855"/>
                  </a:lnTo>
                  <a:cubicBezTo>
                    <a:pt x="6679" y="13107"/>
                    <a:pt x="6900" y="13296"/>
                    <a:pt x="7120" y="13296"/>
                  </a:cubicBezTo>
                  <a:cubicBezTo>
                    <a:pt x="7341" y="13296"/>
                    <a:pt x="7561" y="13107"/>
                    <a:pt x="7561" y="12855"/>
                  </a:cubicBezTo>
                  <a:lnTo>
                    <a:pt x="7561" y="11594"/>
                  </a:lnTo>
                  <a:lnTo>
                    <a:pt x="9294" y="13926"/>
                  </a:lnTo>
                  <a:cubicBezTo>
                    <a:pt x="9352" y="14041"/>
                    <a:pt x="9480" y="14109"/>
                    <a:pt x="9614" y="14109"/>
                  </a:cubicBezTo>
                  <a:cubicBezTo>
                    <a:pt x="9700" y="14109"/>
                    <a:pt x="9788" y="14082"/>
                    <a:pt x="9861" y="14020"/>
                  </a:cubicBezTo>
                  <a:cubicBezTo>
                    <a:pt x="10082" y="13894"/>
                    <a:pt x="10113" y="13611"/>
                    <a:pt x="9956" y="13422"/>
                  </a:cubicBezTo>
                  <a:lnTo>
                    <a:pt x="8002" y="10775"/>
                  </a:lnTo>
                  <a:lnTo>
                    <a:pt x="12980" y="10775"/>
                  </a:lnTo>
                  <a:cubicBezTo>
                    <a:pt x="13673" y="10775"/>
                    <a:pt x="14240" y="10240"/>
                    <a:pt x="14240" y="9547"/>
                  </a:cubicBezTo>
                  <a:lnTo>
                    <a:pt x="14240" y="1229"/>
                  </a:lnTo>
                  <a:cubicBezTo>
                    <a:pt x="14114" y="536"/>
                    <a:pt x="13579" y="1"/>
                    <a:pt x="1285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79" name="Google Shape;10879;p85"/>
          <p:cNvGrpSpPr/>
          <p:nvPr/>
        </p:nvGrpSpPr>
        <p:grpSpPr>
          <a:xfrm>
            <a:off x="7682069" y="3221892"/>
            <a:ext cx="476003" cy="476049"/>
            <a:chOff x="-13079025" y="4079475"/>
            <a:chExt cx="354450" cy="354450"/>
          </a:xfrm>
        </p:grpSpPr>
        <p:sp>
          <p:nvSpPr>
            <p:cNvPr id="10880" name="Google Shape;10880;p85"/>
            <p:cNvSpPr/>
            <p:nvPr/>
          </p:nvSpPr>
          <p:spPr>
            <a:xfrm>
              <a:off x="-13004200" y="4079475"/>
              <a:ext cx="207150" cy="63050"/>
            </a:xfrm>
            <a:custGeom>
              <a:avLst/>
              <a:gdLst/>
              <a:ahLst/>
              <a:cxnLst/>
              <a:rect l="l" t="t" r="r" b="b"/>
              <a:pathLst>
                <a:path w="8286" h="2522" extrusionOk="0">
                  <a:moveTo>
                    <a:pt x="4159" y="1"/>
                  </a:moveTo>
                  <a:cubicBezTo>
                    <a:pt x="1859" y="1"/>
                    <a:pt x="0" y="568"/>
                    <a:pt x="0" y="1261"/>
                  </a:cubicBezTo>
                  <a:cubicBezTo>
                    <a:pt x="0" y="1986"/>
                    <a:pt x="1859" y="2521"/>
                    <a:pt x="4159" y="2521"/>
                  </a:cubicBezTo>
                  <a:cubicBezTo>
                    <a:pt x="6427" y="2521"/>
                    <a:pt x="8286" y="1986"/>
                    <a:pt x="8286" y="1261"/>
                  </a:cubicBezTo>
                  <a:cubicBezTo>
                    <a:pt x="8286" y="568"/>
                    <a:pt x="6427" y="1"/>
                    <a:pt x="415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81" name="Google Shape;10881;p85"/>
            <p:cNvSpPr/>
            <p:nvPr/>
          </p:nvSpPr>
          <p:spPr>
            <a:xfrm>
              <a:off x="-13079025" y="4303175"/>
              <a:ext cx="354450" cy="130750"/>
            </a:xfrm>
            <a:custGeom>
              <a:avLst/>
              <a:gdLst/>
              <a:ahLst/>
              <a:cxnLst/>
              <a:rect l="l" t="t" r="r" b="b"/>
              <a:pathLst>
                <a:path w="14178" h="5230" extrusionOk="0">
                  <a:moveTo>
                    <a:pt x="2773" y="0"/>
                  </a:moveTo>
                  <a:cubicBezTo>
                    <a:pt x="1040" y="536"/>
                    <a:pt x="0" y="1355"/>
                    <a:pt x="0" y="2331"/>
                  </a:cubicBezTo>
                  <a:cubicBezTo>
                    <a:pt x="0" y="4222"/>
                    <a:pt x="3686" y="5230"/>
                    <a:pt x="7057" y="5230"/>
                  </a:cubicBezTo>
                  <a:cubicBezTo>
                    <a:pt x="10460" y="5230"/>
                    <a:pt x="14114" y="4222"/>
                    <a:pt x="14114" y="2331"/>
                  </a:cubicBezTo>
                  <a:cubicBezTo>
                    <a:pt x="14177" y="1355"/>
                    <a:pt x="13169" y="567"/>
                    <a:pt x="11436" y="0"/>
                  </a:cubicBezTo>
                  <a:lnTo>
                    <a:pt x="11247" y="1985"/>
                  </a:lnTo>
                  <a:cubicBezTo>
                    <a:pt x="11216" y="2993"/>
                    <a:pt x="9830" y="3560"/>
                    <a:pt x="7089" y="3560"/>
                  </a:cubicBezTo>
                  <a:cubicBezTo>
                    <a:pt x="5577" y="3560"/>
                    <a:pt x="2962" y="3371"/>
                    <a:pt x="2962" y="1890"/>
                  </a:cubicBezTo>
                  <a:lnTo>
                    <a:pt x="277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82" name="Google Shape;10882;p85"/>
            <p:cNvSpPr/>
            <p:nvPr/>
          </p:nvSpPr>
          <p:spPr>
            <a:xfrm>
              <a:off x="-12986875" y="4313400"/>
              <a:ext cx="173300" cy="58300"/>
            </a:xfrm>
            <a:custGeom>
              <a:avLst/>
              <a:gdLst/>
              <a:ahLst/>
              <a:cxnLst/>
              <a:rect l="l" t="t" r="r" b="b"/>
              <a:pathLst>
                <a:path w="6932" h="2332" extrusionOk="0">
                  <a:moveTo>
                    <a:pt x="0" y="1"/>
                  </a:moveTo>
                  <a:lnTo>
                    <a:pt x="158" y="1481"/>
                  </a:lnTo>
                  <a:cubicBezTo>
                    <a:pt x="158" y="1954"/>
                    <a:pt x="1638" y="2332"/>
                    <a:pt x="3466" y="2332"/>
                  </a:cubicBezTo>
                  <a:cubicBezTo>
                    <a:pt x="4159" y="2332"/>
                    <a:pt x="6774" y="2206"/>
                    <a:pt x="6774" y="1481"/>
                  </a:cubicBezTo>
                  <a:lnTo>
                    <a:pt x="6931" y="1"/>
                  </a:lnTo>
                  <a:lnTo>
                    <a:pt x="6931" y="1"/>
                  </a:lnTo>
                  <a:cubicBezTo>
                    <a:pt x="5860" y="442"/>
                    <a:pt x="4694" y="662"/>
                    <a:pt x="3466" y="662"/>
                  </a:cubicBezTo>
                  <a:cubicBezTo>
                    <a:pt x="2237" y="662"/>
                    <a:pt x="1040" y="442"/>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83" name="Google Shape;10883;p85"/>
            <p:cNvSpPr/>
            <p:nvPr/>
          </p:nvSpPr>
          <p:spPr>
            <a:xfrm>
              <a:off x="-13004200" y="4143275"/>
              <a:ext cx="206375" cy="166225"/>
            </a:xfrm>
            <a:custGeom>
              <a:avLst/>
              <a:gdLst/>
              <a:ahLst/>
              <a:cxnLst/>
              <a:rect l="l" t="t" r="r" b="b"/>
              <a:pathLst>
                <a:path w="8255" h="6649" extrusionOk="0">
                  <a:moveTo>
                    <a:pt x="8254" y="1"/>
                  </a:moveTo>
                  <a:lnTo>
                    <a:pt x="8254" y="1"/>
                  </a:lnTo>
                  <a:cubicBezTo>
                    <a:pt x="6994" y="725"/>
                    <a:pt x="4694" y="820"/>
                    <a:pt x="4096" y="820"/>
                  </a:cubicBezTo>
                  <a:cubicBezTo>
                    <a:pt x="3529" y="820"/>
                    <a:pt x="1260" y="788"/>
                    <a:pt x="0" y="32"/>
                  </a:cubicBezTo>
                  <a:lnTo>
                    <a:pt x="0" y="32"/>
                  </a:lnTo>
                  <a:lnTo>
                    <a:pt x="567" y="5892"/>
                  </a:lnTo>
                  <a:cubicBezTo>
                    <a:pt x="1638" y="6365"/>
                    <a:pt x="2836" y="6648"/>
                    <a:pt x="4096" y="6648"/>
                  </a:cubicBezTo>
                  <a:cubicBezTo>
                    <a:pt x="5356" y="6648"/>
                    <a:pt x="6585" y="6365"/>
                    <a:pt x="7656" y="5892"/>
                  </a:cubicBezTo>
                  <a:lnTo>
                    <a:pt x="825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84" name="Google Shape;10884;p85"/>
          <p:cNvGrpSpPr/>
          <p:nvPr/>
        </p:nvGrpSpPr>
        <p:grpSpPr>
          <a:xfrm>
            <a:off x="10046160" y="2043236"/>
            <a:ext cx="474961" cy="472893"/>
            <a:chOff x="-11292700" y="3213875"/>
            <a:chExt cx="353675" cy="352100"/>
          </a:xfrm>
        </p:grpSpPr>
        <p:sp>
          <p:nvSpPr>
            <p:cNvPr id="10885" name="Google Shape;10885;p85"/>
            <p:cNvSpPr/>
            <p:nvPr/>
          </p:nvSpPr>
          <p:spPr>
            <a:xfrm>
              <a:off x="-11178500" y="3213875"/>
              <a:ext cx="124475" cy="124475"/>
            </a:xfrm>
            <a:custGeom>
              <a:avLst/>
              <a:gdLst/>
              <a:ahLst/>
              <a:cxnLst/>
              <a:rect l="l" t="t" r="r" b="b"/>
              <a:pathLst>
                <a:path w="4979" h="4979" extrusionOk="0">
                  <a:moveTo>
                    <a:pt x="2489" y="1671"/>
                  </a:moveTo>
                  <a:cubicBezTo>
                    <a:pt x="2962" y="1671"/>
                    <a:pt x="3309" y="2049"/>
                    <a:pt x="3309" y="2521"/>
                  </a:cubicBezTo>
                  <a:cubicBezTo>
                    <a:pt x="3309" y="2994"/>
                    <a:pt x="2962" y="3340"/>
                    <a:pt x="2489" y="3340"/>
                  </a:cubicBezTo>
                  <a:cubicBezTo>
                    <a:pt x="2017" y="3340"/>
                    <a:pt x="1670" y="2994"/>
                    <a:pt x="1670" y="2521"/>
                  </a:cubicBezTo>
                  <a:cubicBezTo>
                    <a:pt x="1639" y="2049"/>
                    <a:pt x="2017" y="1671"/>
                    <a:pt x="2489" y="1671"/>
                  </a:cubicBezTo>
                  <a:close/>
                  <a:moveTo>
                    <a:pt x="2489" y="1"/>
                  </a:moveTo>
                  <a:cubicBezTo>
                    <a:pt x="2048" y="1"/>
                    <a:pt x="1891" y="221"/>
                    <a:pt x="1702" y="537"/>
                  </a:cubicBezTo>
                  <a:cubicBezTo>
                    <a:pt x="1555" y="523"/>
                    <a:pt x="1414" y="498"/>
                    <a:pt x="1278" y="498"/>
                  </a:cubicBezTo>
                  <a:cubicBezTo>
                    <a:pt x="1094" y="498"/>
                    <a:pt x="920" y="544"/>
                    <a:pt x="757" y="726"/>
                  </a:cubicBezTo>
                  <a:cubicBezTo>
                    <a:pt x="442" y="1041"/>
                    <a:pt x="505" y="1324"/>
                    <a:pt x="568" y="1734"/>
                  </a:cubicBezTo>
                  <a:cubicBezTo>
                    <a:pt x="221" y="1923"/>
                    <a:pt x="1" y="2080"/>
                    <a:pt x="1" y="2521"/>
                  </a:cubicBezTo>
                  <a:cubicBezTo>
                    <a:pt x="1" y="2931"/>
                    <a:pt x="221" y="3088"/>
                    <a:pt x="568" y="3309"/>
                  </a:cubicBezTo>
                  <a:cubicBezTo>
                    <a:pt x="473" y="3687"/>
                    <a:pt x="442" y="3939"/>
                    <a:pt x="757" y="4254"/>
                  </a:cubicBezTo>
                  <a:cubicBezTo>
                    <a:pt x="938" y="4436"/>
                    <a:pt x="1109" y="4481"/>
                    <a:pt x="1288" y="4481"/>
                  </a:cubicBezTo>
                  <a:cubicBezTo>
                    <a:pt x="1419" y="4481"/>
                    <a:pt x="1555" y="4456"/>
                    <a:pt x="1702" y="4443"/>
                  </a:cubicBezTo>
                  <a:cubicBezTo>
                    <a:pt x="1922" y="4758"/>
                    <a:pt x="2080" y="4979"/>
                    <a:pt x="2489" y="4979"/>
                  </a:cubicBezTo>
                  <a:cubicBezTo>
                    <a:pt x="2931" y="4979"/>
                    <a:pt x="3088" y="4758"/>
                    <a:pt x="3277" y="4443"/>
                  </a:cubicBezTo>
                  <a:cubicBezTo>
                    <a:pt x="3431" y="4469"/>
                    <a:pt x="3565" y="4495"/>
                    <a:pt x="3690" y="4495"/>
                  </a:cubicBezTo>
                  <a:cubicBezTo>
                    <a:pt x="3871" y="4495"/>
                    <a:pt x="4036" y="4441"/>
                    <a:pt x="4222" y="4254"/>
                  </a:cubicBezTo>
                  <a:cubicBezTo>
                    <a:pt x="4537" y="3939"/>
                    <a:pt x="4443" y="3655"/>
                    <a:pt x="4411" y="3309"/>
                  </a:cubicBezTo>
                  <a:cubicBezTo>
                    <a:pt x="4726" y="3057"/>
                    <a:pt x="4978" y="2899"/>
                    <a:pt x="4978" y="2521"/>
                  </a:cubicBezTo>
                  <a:cubicBezTo>
                    <a:pt x="4978" y="2080"/>
                    <a:pt x="4726" y="1923"/>
                    <a:pt x="4411" y="1734"/>
                  </a:cubicBezTo>
                  <a:cubicBezTo>
                    <a:pt x="4506" y="1324"/>
                    <a:pt x="4537" y="1041"/>
                    <a:pt x="4222" y="726"/>
                  </a:cubicBezTo>
                  <a:cubicBezTo>
                    <a:pt x="4041" y="544"/>
                    <a:pt x="3870" y="498"/>
                    <a:pt x="3691" y="498"/>
                  </a:cubicBezTo>
                  <a:cubicBezTo>
                    <a:pt x="3560" y="498"/>
                    <a:pt x="3424" y="523"/>
                    <a:pt x="3277" y="537"/>
                  </a:cubicBezTo>
                  <a:cubicBezTo>
                    <a:pt x="3025" y="221"/>
                    <a:pt x="2868" y="1"/>
                    <a:pt x="248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86" name="Google Shape;10886;p85"/>
            <p:cNvSpPr/>
            <p:nvPr/>
          </p:nvSpPr>
          <p:spPr>
            <a:xfrm>
              <a:off x="-11292700" y="3255625"/>
              <a:ext cx="117375" cy="124475"/>
            </a:xfrm>
            <a:custGeom>
              <a:avLst/>
              <a:gdLst/>
              <a:ahLst/>
              <a:cxnLst/>
              <a:rect l="l" t="t" r="r" b="b"/>
              <a:pathLst>
                <a:path w="4695" h="4979" extrusionOk="0">
                  <a:moveTo>
                    <a:pt x="2521" y="1670"/>
                  </a:moveTo>
                  <a:cubicBezTo>
                    <a:pt x="2993" y="1670"/>
                    <a:pt x="3340" y="2017"/>
                    <a:pt x="3340" y="2490"/>
                  </a:cubicBezTo>
                  <a:cubicBezTo>
                    <a:pt x="3340" y="2962"/>
                    <a:pt x="2993" y="3309"/>
                    <a:pt x="2521" y="3309"/>
                  </a:cubicBezTo>
                  <a:cubicBezTo>
                    <a:pt x="2048" y="3309"/>
                    <a:pt x="1702" y="2962"/>
                    <a:pt x="1702" y="2490"/>
                  </a:cubicBezTo>
                  <a:cubicBezTo>
                    <a:pt x="1702" y="2017"/>
                    <a:pt x="2048" y="1670"/>
                    <a:pt x="2521" y="1670"/>
                  </a:cubicBezTo>
                  <a:close/>
                  <a:moveTo>
                    <a:pt x="2552" y="1"/>
                  </a:moveTo>
                  <a:cubicBezTo>
                    <a:pt x="2111" y="1"/>
                    <a:pt x="1954" y="253"/>
                    <a:pt x="1765" y="568"/>
                  </a:cubicBezTo>
                  <a:cubicBezTo>
                    <a:pt x="1618" y="554"/>
                    <a:pt x="1476" y="530"/>
                    <a:pt x="1339" y="530"/>
                  </a:cubicBezTo>
                  <a:cubicBezTo>
                    <a:pt x="1151" y="530"/>
                    <a:pt x="969" y="575"/>
                    <a:pt x="788" y="757"/>
                  </a:cubicBezTo>
                  <a:cubicBezTo>
                    <a:pt x="473" y="1072"/>
                    <a:pt x="536" y="1355"/>
                    <a:pt x="599" y="1702"/>
                  </a:cubicBezTo>
                  <a:cubicBezTo>
                    <a:pt x="252" y="1891"/>
                    <a:pt x="0" y="2048"/>
                    <a:pt x="0" y="2490"/>
                  </a:cubicBezTo>
                  <a:cubicBezTo>
                    <a:pt x="0" y="2931"/>
                    <a:pt x="221" y="3088"/>
                    <a:pt x="536" y="3277"/>
                  </a:cubicBezTo>
                  <a:cubicBezTo>
                    <a:pt x="473" y="3687"/>
                    <a:pt x="441" y="3907"/>
                    <a:pt x="756" y="4222"/>
                  </a:cubicBezTo>
                  <a:cubicBezTo>
                    <a:pt x="943" y="4409"/>
                    <a:pt x="1107" y="4463"/>
                    <a:pt x="1295" y="4463"/>
                  </a:cubicBezTo>
                  <a:cubicBezTo>
                    <a:pt x="1425" y="4463"/>
                    <a:pt x="1566" y="4437"/>
                    <a:pt x="1733" y="4411"/>
                  </a:cubicBezTo>
                  <a:cubicBezTo>
                    <a:pt x="1954" y="4726"/>
                    <a:pt x="2111" y="4978"/>
                    <a:pt x="2521" y="4978"/>
                  </a:cubicBezTo>
                  <a:cubicBezTo>
                    <a:pt x="2962" y="4978"/>
                    <a:pt x="3119" y="4726"/>
                    <a:pt x="3308" y="4411"/>
                  </a:cubicBezTo>
                  <a:cubicBezTo>
                    <a:pt x="3458" y="4449"/>
                    <a:pt x="3588" y="4476"/>
                    <a:pt x="3710" y="4476"/>
                  </a:cubicBezTo>
                  <a:cubicBezTo>
                    <a:pt x="3896" y="4476"/>
                    <a:pt x="4063" y="4412"/>
                    <a:pt x="4254" y="4222"/>
                  </a:cubicBezTo>
                  <a:cubicBezTo>
                    <a:pt x="4569" y="3907"/>
                    <a:pt x="4474" y="3624"/>
                    <a:pt x="4443" y="3277"/>
                  </a:cubicBezTo>
                  <a:cubicBezTo>
                    <a:pt x="4583" y="3183"/>
                    <a:pt x="4592" y="3175"/>
                    <a:pt x="4592" y="3175"/>
                  </a:cubicBezTo>
                  <a:lnTo>
                    <a:pt x="4592" y="3175"/>
                  </a:lnTo>
                  <a:cubicBezTo>
                    <a:pt x="4592" y="3175"/>
                    <a:pt x="4592" y="3175"/>
                    <a:pt x="4592" y="3175"/>
                  </a:cubicBezTo>
                  <a:cubicBezTo>
                    <a:pt x="4594" y="3175"/>
                    <a:pt x="4606" y="3170"/>
                    <a:pt x="4695" y="3120"/>
                  </a:cubicBezTo>
                  <a:cubicBezTo>
                    <a:pt x="4411" y="2805"/>
                    <a:pt x="4254" y="2427"/>
                    <a:pt x="4254" y="2017"/>
                  </a:cubicBezTo>
                  <a:cubicBezTo>
                    <a:pt x="3939" y="1702"/>
                    <a:pt x="3781" y="1324"/>
                    <a:pt x="3781" y="851"/>
                  </a:cubicBezTo>
                  <a:cubicBezTo>
                    <a:pt x="3781" y="725"/>
                    <a:pt x="3781" y="631"/>
                    <a:pt x="3812" y="536"/>
                  </a:cubicBezTo>
                  <a:cubicBezTo>
                    <a:pt x="3754" y="517"/>
                    <a:pt x="3710" y="509"/>
                    <a:pt x="3671" y="509"/>
                  </a:cubicBezTo>
                  <a:cubicBezTo>
                    <a:pt x="3583" y="509"/>
                    <a:pt x="3514" y="546"/>
                    <a:pt x="3340" y="568"/>
                  </a:cubicBezTo>
                  <a:cubicBezTo>
                    <a:pt x="3119" y="253"/>
                    <a:pt x="2962" y="1"/>
                    <a:pt x="255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87" name="Google Shape;10887;p85"/>
            <p:cNvSpPr/>
            <p:nvPr/>
          </p:nvSpPr>
          <p:spPr>
            <a:xfrm>
              <a:off x="-11056425" y="3254850"/>
              <a:ext cx="117400" cy="125250"/>
            </a:xfrm>
            <a:custGeom>
              <a:avLst/>
              <a:gdLst/>
              <a:ahLst/>
              <a:cxnLst/>
              <a:rect l="l" t="t" r="r" b="b"/>
              <a:pathLst>
                <a:path w="4696" h="5010" extrusionOk="0">
                  <a:moveTo>
                    <a:pt x="2175" y="1701"/>
                  </a:moveTo>
                  <a:cubicBezTo>
                    <a:pt x="2647" y="1701"/>
                    <a:pt x="2994" y="2048"/>
                    <a:pt x="2994" y="2521"/>
                  </a:cubicBezTo>
                  <a:cubicBezTo>
                    <a:pt x="2994" y="2962"/>
                    <a:pt x="2616" y="3340"/>
                    <a:pt x="2175" y="3340"/>
                  </a:cubicBezTo>
                  <a:cubicBezTo>
                    <a:pt x="1702" y="3340"/>
                    <a:pt x="1324" y="2993"/>
                    <a:pt x="1324" y="2521"/>
                  </a:cubicBezTo>
                  <a:cubicBezTo>
                    <a:pt x="1324" y="2048"/>
                    <a:pt x="1702" y="1701"/>
                    <a:pt x="2175" y="1701"/>
                  </a:cubicBezTo>
                  <a:close/>
                  <a:moveTo>
                    <a:pt x="2112" y="0"/>
                  </a:moveTo>
                  <a:cubicBezTo>
                    <a:pt x="1702" y="0"/>
                    <a:pt x="1545" y="221"/>
                    <a:pt x="1324" y="567"/>
                  </a:cubicBezTo>
                  <a:cubicBezTo>
                    <a:pt x="1022" y="511"/>
                    <a:pt x="957" y="499"/>
                    <a:pt x="927" y="499"/>
                  </a:cubicBezTo>
                  <a:cubicBezTo>
                    <a:pt x="907" y="499"/>
                    <a:pt x="902" y="504"/>
                    <a:pt x="852" y="504"/>
                  </a:cubicBezTo>
                  <a:cubicBezTo>
                    <a:pt x="915" y="630"/>
                    <a:pt x="915" y="725"/>
                    <a:pt x="915" y="819"/>
                  </a:cubicBezTo>
                  <a:cubicBezTo>
                    <a:pt x="915" y="1260"/>
                    <a:pt x="757" y="1701"/>
                    <a:pt x="442" y="2016"/>
                  </a:cubicBezTo>
                  <a:cubicBezTo>
                    <a:pt x="442" y="2458"/>
                    <a:pt x="284" y="2836"/>
                    <a:pt x="1" y="3119"/>
                  </a:cubicBezTo>
                  <a:lnTo>
                    <a:pt x="32" y="3151"/>
                  </a:lnTo>
                  <a:lnTo>
                    <a:pt x="221" y="3308"/>
                  </a:lnTo>
                  <a:cubicBezTo>
                    <a:pt x="158" y="3718"/>
                    <a:pt x="127" y="3938"/>
                    <a:pt x="442" y="4253"/>
                  </a:cubicBezTo>
                  <a:cubicBezTo>
                    <a:pt x="628" y="4440"/>
                    <a:pt x="793" y="4494"/>
                    <a:pt x="974" y="4494"/>
                  </a:cubicBezTo>
                  <a:cubicBezTo>
                    <a:pt x="1099" y="4494"/>
                    <a:pt x="1233" y="4468"/>
                    <a:pt x="1387" y="4442"/>
                  </a:cubicBezTo>
                  <a:cubicBezTo>
                    <a:pt x="1608" y="4757"/>
                    <a:pt x="1765" y="5009"/>
                    <a:pt x="2175" y="5009"/>
                  </a:cubicBezTo>
                  <a:cubicBezTo>
                    <a:pt x="2584" y="5009"/>
                    <a:pt x="2742" y="4757"/>
                    <a:pt x="2962" y="4442"/>
                  </a:cubicBezTo>
                  <a:cubicBezTo>
                    <a:pt x="3112" y="4480"/>
                    <a:pt x="3247" y="4507"/>
                    <a:pt x="3375" y="4507"/>
                  </a:cubicBezTo>
                  <a:cubicBezTo>
                    <a:pt x="3570" y="4507"/>
                    <a:pt x="3749" y="4443"/>
                    <a:pt x="3939" y="4253"/>
                  </a:cubicBezTo>
                  <a:cubicBezTo>
                    <a:pt x="4254" y="3938"/>
                    <a:pt x="4160" y="3655"/>
                    <a:pt x="4128" y="3308"/>
                  </a:cubicBezTo>
                  <a:cubicBezTo>
                    <a:pt x="4443" y="3088"/>
                    <a:pt x="4695" y="2930"/>
                    <a:pt x="4695" y="2521"/>
                  </a:cubicBezTo>
                  <a:cubicBezTo>
                    <a:pt x="4632" y="2079"/>
                    <a:pt x="4412" y="1922"/>
                    <a:pt x="4097" y="1701"/>
                  </a:cubicBezTo>
                  <a:cubicBezTo>
                    <a:pt x="4191" y="1292"/>
                    <a:pt x="4223" y="1071"/>
                    <a:pt x="3907" y="756"/>
                  </a:cubicBezTo>
                  <a:cubicBezTo>
                    <a:pt x="3721" y="570"/>
                    <a:pt x="3546" y="516"/>
                    <a:pt x="3349" y="516"/>
                  </a:cubicBezTo>
                  <a:cubicBezTo>
                    <a:pt x="3213" y="516"/>
                    <a:pt x="3067" y="542"/>
                    <a:pt x="2899" y="567"/>
                  </a:cubicBezTo>
                  <a:cubicBezTo>
                    <a:pt x="2679" y="221"/>
                    <a:pt x="2521" y="0"/>
                    <a:pt x="211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88" name="Google Shape;10888;p85"/>
            <p:cNvSpPr/>
            <p:nvPr/>
          </p:nvSpPr>
          <p:spPr>
            <a:xfrm>
              <a:off x="-11209225" y="3503725"/>
              <a:ext cx="188275" cy="62250"/>
            </a:xfrm>
            <a:custGeom>
              <a:avLst/>
              <a:gdLst/>
              <a:ahLst/>
              <a:cxnLst/>
              <a:rect l="l" t="t" r="r" b="b"/>
              <a:pathLst>
                <a:path w="7531" h="2490" extrusionOk="0">
                  <a:moveTo>
                    <a:pt x="1356" y="1"/>
                  </a:moveTo>
                  <a:lnTo>
                    <a:pt x="127" y="1859"/>
                  </a:lnTo>
                  <a:cubicBezTo>
                    <a:pt x="1" y="2017"/>
                    <a:pt x="32" y="2206"/>
                    <a:pt x="158" y="2364"/>
                  </a:cubicBezTo>
                  <a:cubicBezTo>
                    <a:pt x="179" y="2448"/>
                    <a:pt x="284" y="2490"/>
                    <a:pt x="408" y="2490"/>
                  </a:cubicBezTo>
                  <a:cubicBezTo>
                    <a:pt x="470" y="2490"/>
                    <a:pt x="536" y="2479"/>
                    <a:pt x="600" y="2458"/>
                  </a:cubicBezTo>
                  <a:lnTo>
                    <a:pt x="1419" y="2017"/>
                  </a:lnTo>
                  <a:cubicBezTo>
                    <a:pt x="1623" y="1922"/>
                    <a:pt x="1844" y="1875"/>
                    <a:pt x="2064" y="1875"/>
                  </a:cubicBezTo>
                  <a:cubicBezTo>
                    <a:pt x="2285" y="1875"/>
                    <a:pt x="2506" y="1922"/>
                    <a:pt x="2710" y="2017"/>
                  </a:cubicBezTo>
                  <a:cubicBezTo>
                    <a:pt x="3025" y="2175"/>
                    <a:pt x="3372" y="2253"/>
                    <a:pt x="3718" y="2253"/>
                  </a:cubicBezTo>
                  <a:cubicBezTo>
                    <a:pt x="4065" y="2253"/>
                    <a:pt x="4412" y="2175"/>
                    <a:pt x="4727" y="2017"/>
                  </a:cubicBezTo>
                  <a:cubicBezTo>
                    <a:pt x="4931" y="1922"/>
                    <a:pt x="5152" y="1875"/>
                    <a:pt x="5373" y="1875"/>
                  </a:cubicBezTo>
                  <a:cubicBezTo>
                    <a:pt x="5593" y="1875"/>
                    <a:pt x="5814" y="1922"/>
                    <a:pt x="6018" y="2017"/>
                  </a:cubicBezTo>
                  <a:lnTo>
                    <a:pt x="6869" y="2458"/>
                  </a:lnTo>
                  <a:cubicBezTo>
                    <a:pt x="6921" y="2479"/>
                    <a:pt x="6978" y="2490"/>
                    <a:pt x="7035" y="2490"/>
                  </a:cubicBezTo>
                  <a:cubicBezTo>
                    <a:pt x="7149" y="2490"/>
                    <a:pt x="7268" y="2448"/>
                    <a:pt x="7373" y="2364"/>
                  </a:cubicBezTo>
                  <a:cubicBezTo>
                    <a:pt x="7499" y="2206"/>
                    <a:pt x="7531" y="2017"/>
                    <a:pt x="7405" y="1859"/>
                  </a:cubicBezTo>
                  <a:lnTo>
                    <a:pt x="617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89" name="Google Shape;10889;p85"/>
            <p:cNvSpPr/>
            <p:nvPr/>
          </p:nvSpPr>
          <p:spPr>
            <a:xfrm>
              <a:off x="-11167475" y="3462775"/>
              <a:ext cx="103200" cy="20500"/>
            </a:xfrm>
            <a:custGeom>
              <a:avLst/>
              <a:gdLst/>
              <a:ahLst/>
              <a:cxnLst/>
              <a:rect l="l" t="t" r="r" b="b"/>
              <a:pathLst>
                <a:path w="4128" h="820" extrusionOk="0">
                  <a:moveTo>
                    <a:pt x="1" y="0"/>
                  </a:moveTo>
                  <a:lnTo>
                    <a:pt x="1" y="820"/>
                  </a:lnTo>
                  <a:lnTo>
                    <a:pt x="4128" y="820"/>
                  </a:lnTo>
                  <a:lnTo>
                    <a:pt x="412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90" name="Google Shape;10890;p85"/>
            <p:cNvSpPr/>
            <p:nvPr/>
          </p:nvSpPr>
          <p:spPr>
            <a:xfrm>
              <a:off x="-11213150" y="3344625"/>
              <a:ext cx="141000" cy="97700"/>
            </a:xfrm>
            <a:custGeom>
              <a:avLst/>
              <a:gdLst/>
              <a:ahLst/>
              <a:cxnLst/>
              <a:rect l="l" t="t" r="r" b="b"/>
              <a:pathLst>
                <a:path w="5640" h="3908" extrusionOk="0">
                  <a:moveTo>
                    <a:pt x="2206" y="1"/>
                  </a:moveTo>
                  <a:lnTo>
                    <a:pt x="2080" y="64"/>
                  </a:lnTo>
                  <a:cubicBezTo>
                    <a:pt x="2080" y="442"/>
                    <a:pt x="2017" y="851"/>
                    <a:pt x="1607" y="1261"/>
                  </a:cubicBezTo>
                  <a:cubicBezTo>
                    <a:pt x="1292" y="1576"/>
                    <a:pt x="946" y="1733"/>
                    <a:pt x="504" y="1733"/>
                  </a:cubicBezTo>
                  <a:lnTo>
                    <a:pt x="441" y="1733"/>
                  </a:lnTo>
                  <a:cubicBezTo>
                    <a:pt x="315" y="1860"/>
                    <a:pt x="158" y="1954"/>
                    <a:pt x="0" y="2080"/>
                  </a:cubicBezTo>
                  <a:lnTo>
                    <a:pt x="1355" y="3907"/>
                  </a:lnTo>
                  <a:lnTo>
                    <a:pt x="4411" y="3907"/>
                  </a:lnTo>
                  <a:lnTo>
                    <a:pt x="5608" y="536"/>
                  </a:lnTo>
                  <a:cubicBezTo>
                    <a:pt x="5640" y="379"/>
                    <a:pt x="5608" y="221"/>
                    <a:pt x="5608" y="127"/>
                  </a:cubicBezTo>
                  <a:lnTo>
                    <a:pt x="5482" y="32"/>
                  </a:lnTo>
                  <a:cubicBezTo>
                    <a:pt x="5356" y="64"/>
                    <a:pt x="5199" y="64"/>
                    <a:pt x="5073" y="64"/>
                  </a:cubicBezTo>
                  <a:lnTo>
                    <a:pt x="5010" y="64"/>
                  </a:lnTo>
                  <a:cubicBezTo>
                    <a:pt x="4758" y="347"/>
                    <a:pt x="4411" y="599"/>
                    <a:pt x="3875" y="599"/>
                  </a:cubicBezTo>
                  <a:cubicBezTo>
                    <a:pt x="3308" y="599"/>
                    <a:pt x="2962" y="347"/>
                    <a:pt x="2678" y="64"/>
                  </a:cubicBezTo>
                  <a:lnTo>
                    <a:pt x="2647" y="64"/>
                  </a:lnTo>
                  <a:cubicBezTo>
                    <a:pt x="2489" y="64"/>
                    <a:pt x="2363" y="32"/>
                    <a:pt x="220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91" name="Google Shape;10891;p85"/>
            <p:cNvSpPr/>
            <p:nvPr/>
          </p:nvSpPr>
          <p:spPr>
            <a:xfrm>
              <a:off x="-11080825" y="3379275"/>
              <a:ext cx="59100" cy="61475"/>
            </a:xfrm>
            <a:custGeom>
              <a:avLst/>
              <a:gdLst/>
              <a:ahLst/>
              <a:cxnLst/>
              <a:rect l="l" t="t" r="r" b="b"/>
              <a:pathLst>
                <a:path w="2364" h="2459" extrusionOk="0">
                  <a:moveTo>
                    <a:pt x="882" y="1"/>
                  </a:moveTo>
                  <a:lnTo>
                    <a:pt x="0" y="2458"/>
                  </a:lnTo>
                  <a:lnTo>
                    <a:pt x="1008" y="2458"/>
                  </a:lnTo>
                  <a:lnTo>
                    <a:pt x="2363" y="663"/>
                  </a:lnTo>
                  <a:cubicBezTo>
                    <a:pt x="2237" y="568"/>
                    <a:pt x="2080" y="474"/>
                    <a:pt x="1954" y="347"/>
                  </a:cubicBezTo>
                  <a:lnTo>
                    <a:pt x="1891" y="347"/>
                  </a:lnTo>
                  <a:cubicBezTo>
                    <a:pt x="1512" y="347"/>
                    <a:pt x="1197" y="221"/>
                    <a:pt x="88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92" name="Google Shape;10892;p85"/>
          <p:cNvGrpSpPr/>
          <p:nvPr/>
        </p:nvGrpSpPr>
        <p:grpSpPr>
          <a:xfrm>
            <a:off x="10038236" y="2629820"/>
            <a:ext cx="490808" cy="474976"/>
            <a:chOff x="-11299000" y="3647875"/>
            <a:chExt cx="365475" cy="353650"/>
          </a:xfrm>
        </p:grpSpPr>
        <p:sp>
          <p:nvSpPr>
            <p:cNvPr id="10893" name="Google Shape;10893;p85"/>
            <p:cNvSpPr/>
            <p:nvPr/>
          </p:nvSpPr>
          <p:spPr>
            <a:xfrm>
              <a:off x="-11299000" y="3734700"/>
              <a:ext cx="142575" cy="134325"/>
            </a:xfrm>
            <a:custGeom>
              <a:avLst/>
              <a:gdLst/>
              <a:ahLst/>
              <a:cxnLst/>
              <a:rect l="l" t="t" r="r" b="b"/>
              <a:pathLst>
                <a:path w="5703" h="5373" extrusionOk="0">
                  <a:moveTo>
                    <a:pt x="2300" y="0"/>
                  </a:moveTo>
                  <a:cubicBezTo>
                    <a:pt x="1772" y="0"/>
                    <a:pt x="1245" y="197"/>
                    <a:pt x="851" y="591"/>
                  </a:cubicBezTo>
                  <a:cubicBezTo>
                    <a:pt x="0" y="1379"/>
                    <a:pt x="0" y="2702"/>
                    <a:pt x="851" y="3490"/>
                  </a:cubicBezTo>
                  <a:lnTo>
                    <a:pt x="2615" y="5254"/>
                  </a:lnTo>
                  <a:cubicBezTo>
                    <a:pt x="2694" y="5333"/>
                    <a:pt x="2804" y="5372"/>
                    <a:pt x="2915" y="5372"/>
                  </a:cubicBezTo>
                  <a:cubicBezTo>
                    <a:pt x="3025" y="5372"/>
                    <a:pt x="3135" y="5333"/>
                    <a:pt x="3214" y="5254"/>
                  </a:cubicBezTo>
                  <a:lnTo>
                    <a:pt x="5514" y="2954"/>
                  </a:lnTo>
                  <a:cubicBezTo>
                    <a:pt x="5703" y="2797"/>
                    <a:pt x="5703" y="2513"/>
                    <a:pt x="5514" y="2355"/>
                  </a:cubicBezTo>
                  <a:lnTo>
                    <a:pt x="3749" y="591"/>
                  </a:lnTo>
                  <a:cubicBezTo>
                    <a:pt x="3356" y="197"/>
                    <a:pt x="2828" y="0"/>
                    <a:pt x="230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94" name="Google Shape;10894;p85"/>
            <p:cNvSpPr/>
            <p:nvPr/>
          </p:nvSpPr>
          <p:spPr>
            <a:xfrm>
              <a:off x="-11076100" y="3734700"/>
              <a:ext cx="142575" cy="134325"/>
            </a:xfrm>
            <a:custGeom>
              <a:avLst/>
              <a:gdLst/>
              <a:ahLst/>
              <a:cxnLst/>
              <a:rect l="l" t="t" r="r" b="b"/>
              <a:pathLst>
                <a:path w="5703" h="5373" extrusionOk="0">
                  <a:moveTo>
                    <a:pt x="3379" y="0"/>
                  </a:moveTo>
                  <a:cubicBezTo>
                    <a:pt x="2836" y="0"/>
                    <a:pt x="2300" y="197"/>
                    <a:pt x="1922" y="591"/>
                  </a:cubicBezTo>
                  <a:lnTo>
                    <a:pt x="158" y="2355"/>
                  </a:lnTo>
                  <a:cubicBezTo>
                    <a:pt x="0" y="2513"/>
                    <a:pt x="0" y="2797"/>
                    <a:pt x="158" y="2954"/>
                  </a:cubicBezTo>
                  <a:lnTo>
                    <a:pt x="2521" y="5254"/>
                  </a:lnTo>
                  <a:cubicBezTo>
                    <a:pt x="2599" y="5333"/>
                    <a:pt x="2710" y="5372"/>
                    <a:pt x="2820" y="5372"/>
                  </a:cubicBezTo>
                  <a:cubicBezTo>
                    <a:pt x="2930" y="5372"/>
                    <a:pt x="3040" y="5333"/>
                    <a:pt x="3119" y="5254"/>
                  </a:cubicBezTo>
                  <a:lnTo>
                    <a:pt x="4884" y="3490"/>
                  </a:lnTo>
                  <a:cubicBezTo>
                    <a:pt x="5703" y="2702"/>
                    <a:pt x="5703" y="1379"/>
                    <a:pt x="4884" y="591"/>
                  </a:cubicBezTo>
                  <a:cubicBezTo>
                    <a:pt x="4474" y="197"/>
                    <a:pt x="3923" y="0"/>
                    <a:pt x="33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95" name="Google Shape;10895;p85"/>
            <p:cNvSpPr/>
            <p:nvPr/>
          </p:nvSpPr>
          <p:spPr>
            <a:xfrm>
              <a:off x="-11254900" y="3917225"/>
              <a:ext cx="124475" cy="84300"/>
            </a:xfrm>
            <a:custGeom>
              <a:avLst/>
              <a:gdLst/>
              <a:ahLst/>
              <a:cxnLst/>
              <a:rect l="l" t="t" r="r" b="b"/>
              <a:pathLst>
                <a:path w="4979" h="3372" extrusionOk="0">
                  <a:moveTo>
                    <a:pt x="3466" y="1"/>
                  </a:moveTo>
                  <a:lnTo>
                    <a:pt x="316" y="2616"/>
                  </a:lnTo>
                  <a:cubicBezTo>
                    <a:pt x="1" y="2836"/>
                    <a:pt x="190" y="3372"/>
                    <a:pt x="568" y="3372"/>
                  </a:cubicBezTo>
                  <a:lnTo>
                    <a:pt x="3372" y="3372"/>
                  </a:lnTo>
                  <a:cubicBezTo>
                    <a:pt x="3466" y="3309"/>
                    <a:pt x="3561" y="3277"/>
                    <a:pt x="3655" y="3214"/>
                  </a:cubicBezTo>
                  <a:lnTo>
                    <a:pt x="4978" y="1702"/>
                  </a:lnTo>
                  <a:lnTo>
                    <a:pt x="346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96" name="Google Shape;10896;p85"/>
            <p:cNvSpPr/>
            <p:nvPr/>
          </p:nvSpPr>
          <p:spPr>
            <a:xfrm>
              <a:off x="-11099725" y="3838475"/>
              <a:ext cx="55150" cy="50425"/>
            </a:xfrm>
            <a:custGeom>
              <a:avLst/>
              <a:gdLst/>
              <a:ahLst/>
              <a:cxnLst/>
              <a:rect l="l" t="t" r="r" b="b"/>
              <a:pathLst>
                <a:path w="2206" h="2017" extrusionOk="0">
                  <a:moveTo>
                    <a:pt x="1197" y="0"/>
                  </a:moveTo>
                  <a:lnTo>
                    <a:pt x="0" y="914"/>
                  </a:lnTo>
                  <a:lnTo>
                    <a:pt x="1323" y="2017"/>
                  </a:lnTo>
                  <a:lnTo>
                    <a:pt x="2205" y="1040"/>
                  </a:lnTo>
                  <a:lnTo>
                    <a:pt x="119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97" name="Google Shape;10897;p85"/>
            <p:cNvSpPr/>
            <p:nvPr/>
          </p:nvSpPr>
          <p:spPr>
            <a:xfrm>
              <a:off x="-11187950" y="3836900"/>
              <a:ext cx="210325" cy="162275"/>
            </a:xfrm>
            <a:custGeom>
              <a:avLst/>
              <a:gdLst/>
              <a:ahLst/>
              <a:cxnLst/>
              <a:rect l="l" t="t" r="r" b="b"/>
              <a:pathLst>
                <a:path w="8413" h="6491" extrusionOk="0">
                  <a:moveTo>
                    <a:pt x="1040" y="0"/>
                  </a:moveTo>
                  <a:lnTo>
                    <a:pt x="1" y="1103"/>
                  </a:lnTo>
                  <a:lnTo>
                    <a:pt x="4758" y="6364"/>
                  </a:lnTo>
                  <a:cubicBezTo>
                    <a:pt x="4821" y="6459"/>
                    <a:pt x="4947" y="6490"/>
                    <a:pt x="5073" y="6490"/>
                  </a:cubicBezTo>
                  <a:lnTo>
                    <a:pt x="7845" y="6490"/>
                  </a:lnTo>
                  <a:cubicBezTo>
                    <a:pt x="8255" y="6490"/>
                    <a:pt x="8412" y="6018"/>
                    <a:pt x="8129" y="5734"/>
                  </a:cubicBezTo>
                  <a:lnTo>
                    <a:pt x="104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898" name="Google Shape;10898;p85"/>
            <p:cNvSpPr/>
            <p:nvPr/>
          </p:nvSpPr>
          <p:spPr>
            <a:xfrm>
              <a:off x="-11292700" y="3647875"/>
              <a:ext cx="353675" cy="87450"/>
            </a:xfrm>
            <a:custGeom>
              <a:avLst/>
              <a:gdLst/>
              <a:ahLst/>
              <a:cxnLst/>
              <a:rect l="l" t="t" r="r" b="b"/>
              <a:pathLst>
                <a:path w="14147" h="3498" extrusionOk="0">
                  <a:moveTo>
                    <a:pt x="441" y="0"/>
                  </a:moveTo>
                  <a:cubicBezTo>
                    <a:pt x="189" y="0"/>
                    <a:pt x="0" y="189"/>
                    <a:pt x="0" y="378"/>
                  </a:cubicBezTo>
                  <a:cubicBezTo>
                    <a:pt x="0" y="630"/>
                    <a:pt x="189" y="819"/>
                    <a:pt x="441" y="819"/>
                  </a:cubicBezTo>
                  <a:lnTo>
                    <a:pt x="1639" y="819"/>
                  </a:lnTo>
                  <a:lnTo>
                    <a:pt x="1639" y="1670"/>
                  </a:lnTo>
                  <a:lnTo>
                    <a:pt x="1261" y="1670"/>
                  </a:lnTo>
                  <a:cubicBezTo>
                    <a:pt x="599" y="1670"/>
                    <a:pt x="0" y="2237"/>
                    <a:pt x="0" y="2899"/>
                  </a:cubicBezTo>
                  <a:lnTo>
                    <a:pt x="0" y="3497"/>
                  </a:lnTo>
                  <a:lnTo>
                    <a:pt x="32" y="3466"/>
                  </a:lnTo>
                  <a:cubicBezTo>
                    <a:pt x="536" y="2930"/>
                    <a:pt x="1292" y="2615"/>
                    <a:pt x="2080" y="2615"/>
                  </a:cubicBezTo>
                  <a:cubicBezTo>
                    <a:pt x="2867" y="2615"/>
                    <a:pt x="3623" y="2930"/>
                    <a:pt x="4128" y="3466"/>
                  </a:cubicBezTo>
                  <a:lnTo>
                    <a:pt x="4159" y="3497"/>
                  </a:lnTo>
                  <a:lnTo>
                    <a:pt x="4159" y="2899"/>
                  </a:lnTo>
                  <a:cubicBezTo>
                    <a:pt x="4159" y="2237"/>
                    <a:pt x="3623" y="1670"/>
                    <a:pt x="2899" y="1670"/>
                  </a:cubicBezTo>
                  <a:lnTo>
                    <a:pt x="2521" y="1670"/>
                  </a:lnTo>
                  <a:lnTo>
                    <a:pt x="2521" y="819"/>
                  </a:lnTo>
                  <a:lnTo>
                    <a:pt x="11657" y="819"/>
                  </a:lnTo>
                  <a:lnTo>
                    <a:pt x="11657" y="1670"/>
                  </a:lnTo>
                  <a:lnTo>
                    <a:pt x="11216" y="1670"/>
                  </a:lnTo>
                  <a:cubicBezTo>
                    <a:pt x="10555" y="1670"/>
                    <a:pt x="9956" y="2237"/>
                    <a:pt x="9956" y="2899"/>
                  </a:cubicBezTo>
                  <a:lnTo>
                    <a:pt x="9956" y="3497"/>
                  </a:lnTo>
                  <a:lnTo>
                    <a:pt x="9987" y="3466"/>
                  </a:lnTo>
                  <a:cubicBezTo>
                    <a:pt x="10523" y="2930"/>
                    <a:pt x="11248" y="2615"/>
                    <a:pt x="12035" y="2615"/>
                  </a:cubicBezTo>
                  <a:cubicBezTo>
                    <a:pt x="12823" y="2615"/>
                    <a:pt x="13579" y="2930"/>
                    <a:pt x="14083" y="3466"/>
                  </a:cubicBezTo>
                  <a:lnTo>
                    <a:pt x="14146" y="3497"/>
                  </a:lnTo>
                  <a:lnTo>
                    <a:pt x="14146" y="2899"/>
                  </a:lnTo>
                  <a:cubicBezTo>
                    <a:pt x="14146" y="2237"/>
                    <a:pt x="13579" y="1670"/>
                    <a:pt x="12917" y="1670"/>
                  </a:cubicBezTo>
                  <a:lnTo>
                    <a:pt x="12476" y="1670"/>
                  </a:lnTo>
                  <a:lnTo>
                    <a:pt x="12476" y="819"/>
                  </a:lnTo>
                  <a:lnTo>
                    <a:pt x="13705" y="819"/>
                  </a:lnTo>
                  <a:cubicBezTo>
                    <a:pt x="13926" y="819"/>
                    <a:pt x="14083" y="630"/>
                    <a:pt x="14083" y="378"/>
                  </a:cubicBezTo>
                  <a:cubicBezTo>
                    <a:pt x="14083" y="158"/>
                    <a:pt x="13894" y="0"/>
                    <a:pt x="1370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899" name="Google Shape;10899;p85"/>
          <p:cNvGrpSpPr/>
          <p:nvPr/>
        </p:nvGrpSpPr>
        <p:grpSpPr>
          <a:xfrm>
            <a:off x="10058852" y="3237755"/>
            <a:ext cx="477077" cy="444320"/>
            <a:chOff x="-11295075" y="4092875"/>
            <a:chExt cx="355250" cy="330825"/>
          </a:xfrm>
        </p:grpSpPr>
        <p:sp>
          <p:nvSpPr>
            <p:cNvPr id="10900" name="Google Shape;10900;p85"/>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01" name="Google Shape;10901;p85"/>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02" name="Google Shape;10902;p85"/>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03" name="Google Shape;10903;p85"/>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04" name="Google Shape;10904;p85"/>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05" name="Google Shape;10905;p85"/>
          <p:cNvGrpSpPr/>
          <p:nvPr/>
        </p:nvGrpSpPr>
        <p:grpSpPr>
          <a:xfrm>
            <a:off x="7692986" y="3855153"/>
            <a:ext cx="416780" cy="473935"/>
            <a:chOff x="-9500075" y="3180800"/>
            <a:chExt cx="310350" cy="352875"/>
          </a:xfrm>
        </p:grpSpPr>
        <p:sp>
          <p:nvSpPr>
            <p:cNvPr id="10906" name="Google Shape;10906;p85"/>
            <p:cNvSpPr/>
            <p:nvPr/>
          </p:nvSpPr>
          <p:spPr>
            <a:xfrm>
              <a:off x="-9429175" y="3332825"/>
              <a:ext cx="82725" cy="55150"/>
            </a:xfrm>
            <a:custGeom>
              <a:avLst/>
              <a:gdLst/>
              <a:ahLst/>
              <a:cxnLst/>
              <a:rect l="l" t="t" r="r" b="b"/>
              <a:pathLst>
                <a:path w="3309" h="2206" extrusionOk="0">
                  <a:moveTo>
                    <a:pt x="1670" y="0"/>
                  </a:moveTo>
                  <a:lnTo>
                    <a:pt x="0" y="2205"/>
                  </a:lnTo>
                  <a:lnTo>
                    <a:pt x="3308" y="2205"/>
                  </a:lnTo>
                  <a:lnTo>
                    <a:pt x="167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07" name="Google Shape;10907;p85"/>
            <p:cNvSpPr/>
            <p:nvPr/>
          </p:nvSpPr>
          <p:spPr>
            <a:xfrm>
              <a:off x="-9335450" y="3274525"/>
              <a:ext cx="19700" cy="19725"/>
            </a:xfrm>
            <a:custGeom>
              <a:avLst/>
              <a:gdLst/>
              <a:ahLst/>
              <a:cxnLst/>
              <a:rect l="l" t="t" r="r" b="b"/>
              <a:pathLst>
                <a:path w="788" h="789" extrusionOk="0">
                  <a:moveTo>
                    <a:pt x="378" y="1"/>
                  </a:moveTo>
                  <a:cubicBezTo>
                    <a:pt x="189" y="1"/>
                    <a:pt x="0" y="190"/>
                    <a:pt x="0" y="379"/>
                  </a:cubicBezTo>
                  <a:cubicBezTo>
                    <a:pt x="0" y="599"/>
                    <a:pt x="189" y="788"/>
                    <a:pt x="378" y="788"/>
                  </a:cubicBezTo>
                  <a:cubicBezTo>
                    <a:pt x="599" y="788"/>
                    <a:pt x="788" y="599"/>
                    <a:pt x="788" y="379"/>
                  </a:cubicBezTo>
                  <a:cubicBezTo>
                    <a:pt x="788" y="190"/>
                    <a:pt x="599" y="1"/>
                    <a:pt x="37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08" name="Google Shape;10908;p85"/>
            <p:cNvSpPr/>
            <p:nvPr/>
          </p:nvSpPr>
          <p:spPr>
            <a:xfrm>
              <a:off x="-9330725" y="3351725"/>
              <a:ext cx="62250" cy="36250"/>
            </a:xfrm>
            <a:custGeom>
              <a:avLst/>
              <a:gdLst/>
              <a:ahLst/>
              <a:cxnLst/>
              <a:rect l="l" t="t" r="r" b="b"/>
              <a:pathLst>
                <a:path w="2490" h="1450" extrusionOk="0">
                  <a:moveTo>
                    <a:pt x="1040" y="0"/>
                  </a:moveTo>
                  <a:lnTo>
                    <a:pt x="0" y="977"/>
                  </a:lnTo>
                  <a:lnTo>
                    <a:pt x="410" y="1449"/>
                  </a:lnTo>
                  <a:lnTo>
                    <a:pt x="2489" y="1449"/>
                  </a:lnTo>
                  <a:lnTo>
                    <a:pt x="104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09" name="Google Shape;10909;p85"/>
            <p:cNvSpPr/>
            <p:nvPr/>
          </p:nvSpPr>
          <p:spPr>
            <a:xfrm>
              <a:off x="-9440200" y="3220975"/>
              <a:ext cx="186675" cy="152025"/>
            </a:xfrm>
            <a:custGeom>
              <a:avLst/>
              <a:gdLst/>
              <a:ahLst/>
              <a:cxnLst/>
              <a:rect l="l" t="t" r="r" b="b"/>
              <a:pathLst>
                <a:path w="7467" h="6081" extrusionOk="0">
                  <a:moveTo>
                    <a:pt x="4568" y="1324"/>
                  </a:moveTo>
                  <a:cubicBezTo>
                    <a:pt x="5261" y="1324"/>
                    <a:pt x="5828" y="1859"/>
                    <a:pt x="5828" y="2552"/>
                  </a:cubicBezTo>
                  <a:cubicBezTo>
                    <a:pt x="5828" y="3214"/>
                    <a:pt x="5293" y="3813"/>
                    <a:pt x="4568" y="3813"/>
                  </a:cubicBezTo>
                  <a:cubicBezTo>
                    <a:pt x="3875" y="3813"/>
                    <a:pt x="3308" y="3245"/>
                    <a:pt x="3308" y="2552"/>
                  </a:cubicBezTo>
                  <a:cubicBezTo>
                    <a:pt x="3308" y="1828"/>
                    <a:pt x="3875" y="1324"/>
                    <a:pt x="4568" y="1324"/>
                  </a:cubicBezTo>
                  <a:close/>
                  <a:moveTo>
                    <a:pt x="0" y="0"/>
                  </a:moveTo>
                  <a:lnTo>
                    <a:pt x="0" y="5860"/>
                  </a:lnTo>
                  <a:lnTo>
                    <a:pt x="1733" y="3529"/>
                  </a:lnTo>
                  <a:cubicBezTo>
                    <a:pt x="1812" y="3434"/>
                    <a:pt x="1945" y="3387"/>
                    <a:pt x="2079" y="3387"/>
                  </a:cubicBezTo>
                  <a:cubicBezTo>
                    <a:pt x="2213" y="3387"/>
                    <a:pt x="2347" y="3434"/>
                    <a:pt x="2426" y="3529"/>
                  </a:cubicBezTo>
                  <a:lnTo>
                    <a:pt x="3907" y="5482"/>
                  </a:lnTo>
                  <a:lnTo>
                    <a:pt x="5104" y="4317"/>
                  </a:lnTo>
                  <a:cubicBezTo>
                    <a:pt x="5183" y="4238"/>
                    <a:pt x="5285" y="4198"/>
                    <a:pt x="5387" y="4198"/>
                  </a:cubicBezTo>
                  <a:cubicBezTo>
                    <a:pt x="5490" y="4198"/>
                    <a:pt x="5592" y="4238"/>
                    <a:pt x="5671" y="4317"/>
                  </a:cubicBezTo>
                  <a:lnTo>
                    <a:pt x="7467" y="6081"/>
                  </a:lnTo>
                  <a:lnTo>
                    <a:pt x="746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10" name="Google Shape;10910;p85"/>
            <p:cNvSpPr/>
            <p:nvPr/>
          </p:nvSpPr>
          <p:spPr>
            <a:xfrm>
              <a:off x="-9500075" y="3222550"/>
              <a:ext cx="310350" cy="228425"/>
            </a:xfrm>
            <a:custGeom>
              <a:avLst/>
              <a:gdLst/>
              <a:ahLst/>
              <a:cxnLst/>
              <a:rect l="l" t="t" r="r" b="b"/>
              <a:pathLst>
                <a:path w="12414" h="9137" extrusionOk="0">
                  <a:moveTo>
                    <a:pt x="1229" y="0"/>
                  </a:moveTo>
                  <a:cubicBezTo>
                    <a:pt x="568" y="0"/>
                    <a:pt x="1" y="599"/>
                    <a:pt x="1" y="1261"/>
                  </a:cubicBezTo>
                  <a:lnTo>
                    <a:pt x="1" y="7877"/>
                  </a:lnTo>
                  <a:cubicBezTo>
                    <a:pt x="1" y="8538"/>
                    <a:pt x="568" y="9137"/>
                    <a:pt x="1229" y="9137"/>
                  </a:cubicBezTo>
                  <a:lnTo>
                    <a:pt x="11153" y="9137"/>
                  </a:lnTo>
                  <a:cubicBezTo>
                    <a:pt x="11815" y="9137"/>
                    <a:pt x="12414" y="8538"/>
                    <a:pt x="12414" y="7877"/>
                  </a:cubicBezTo>
                  <a:lnTo>
                    <a:pt x="12414" y="1261"/>
                  </a:lnTo>
                  <a:cubicBezTo>
                    <a:pt x="12319" y="536"/>
                    <a:pt x="11784" y="0"/>
                    <a:pt x="11122" y="0"/>
                  </a:cubicBezTo>
                  <a:lnTo>
                    <a:pt x="10712" y="0"/>
                  </a:lnTo>
                  <a:lnTo>
                    <a:pt x="10712" y="7058"/>
                  </a:lnTo>
                  <a:cubicBezTo>
                    <a:pt x="10712" y="7278"/>
                    <a:pt x="10523" y="7436"/>
                    <a:pt x="10334" y="7436"/>
                  </a:cubicBezTo>
                  <a:lnTo>
                    <a:pt x="2048" y="7436"/>
                  </a:lnTo>
                  <a:cubicBezTo>
                    <a:pt x="1828" y="7436"/>
                    <a:pt x="1607" y="7247"/>
                    <a:pt x="1607" y="7058"/>
                  </a:cubicBezTo>
                  <a:lnTo>
                    <a:pt x="160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11" name="Google Shape;10911;p85"/>
            <p:cNvSpPr/>
            <p:nvPr/>
          </p:nvSpPr>
          <p:spPr>
            <a:xfrm>
              <a:off x="-9398475" y="3180800"/>
              <a:ext cx="103200" cy="21300"/>
            </a:xfrm>
            <a:custGeom>
              <a:avLst/>
              <a:gdLst/>
              <a:ahLst/>
              <a:cxnLst/>
              <a:rect l="l" t="t" r="r" b="b"/>
              <a:pathLst>
                <a:path w="4128" h="852" extrusionOk="0">
                  <a:moveTo>
                    <a:pt x="820" y="1"/>
                  </a:moveTo>
                  <a:cubicBezTo>
                    <a:pt x="347" y="1"/>
                    <a:pt x="1" y="379"/>
                    <a:pt x="1" y="851"/>
                  </a:cubicBezTo>
                  <a:lnTo>
                    <a:pt x="4128" y="851"/>
                  </a:lnTo>
                  <a:cubicBezTo>
                    <a:pt x="4128" y="379"/>
                    <a:pt x="3781" y="1"/>
                    <a:pt x="33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12" name="Google Shape;10912;p85"/>
            <p:cNvSpPr/>
            <p:nvPr/>
          </p:nvSpPr>
          <p:spPr>
            <a:xfrm>
              <a:off x="-9460700" y="3471450"/>
              <a:ext cx="41775" cy="62225"/>
            </a:xfrm>
            <a:custGeom>
              <a:avLst/>
              <a:gdLst/>
              <a:ahLst/>
              <a:cxnLst/>
              <a:rect l="l" t="t" r="r" b="b"/>
              <a:pathLst>
                <a:path w="1671" h="2489" extrusionOk="0">
                  <a:moveTo>
                    <a:pt x="1" y="0"/>
                  </a:moveTo>
                  <a:lnTo>
                    <a:pt x="1" y="1670"/>
                  </a:lnTo>
                  <a:cubicBezTo>
                    <a:pt x="1" y="2142"/>
                    <a:pt x="347" y="2489"/>
                    <a:pt x="820" y="2489"/>
                  </a:cubicBezTo>
                  <a:cubicBezTo>
                    <a:pt x="1293" y="2489"/>
                    <a:pt x="1671" y="2142"/>
                    <a:pt x="1671" y="1670"/>
                  </a:cubicBezTo>
                  <a:lnTo>
                    <a:pt x="167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13" name="Google Shape;10913;p85"/>
            <p:cNvSpPr/>
            <p:nvPr/>
          </p:nvSpPr>
          <p:spPr>
            <a:xfrm>
              <a:off x="-9274800" y="3471450"/>
              <a:ext cx="41750" cy="62225"/>
            </a:xfrm>
            <a:custGeom>
              <a:avLst/>
              <a:gdLst/>
              <a:ahLst/>
              <a:cxnLst/>
              <a:rect l="l" t="t" r="r" b="b"/>
              <a:pathLst>
                <a:path w="1670" h="2489" extrusionOk="0">
                  <a:moveTo>
                    <a:pt x="0" y="0"/>
                  </a:moveTo>
                  <a:lnTo>
                    <a:pt x="0" y="1670"/>
                  </a:lnTo>
                  <a:cubicBezTo>
                    <a:pt x="0" y="2142"/>
                    <a:pt x="378" y="2489"/>
                    <a:pt x="851" y="2489"/>
                  </a:cubicBezTo>
                  <a:cubicBezTo>
                    <a:pt x="1323" y="2489"/>
                    <a:pt x="1670" y="2142"/>
                    <a:pt x="1670" y="1670"/>
                  </a:cubicBezTo>
                  <a:lnTo>
                    <a:pt x="167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14" name="Google Shape;10914;p85"/>
            <p:cNvSpPr/>
            <p:nvPr/>
          </p:nvSpPr>
          <p:spPr>
            <a:xfrm>
              <a:off x="-9398475" y="3471450"/>
              <a:ext cx="103200" cy="20500"/>
            </a:xfrm>
            <a:custGeom>
              <a:avLst/>
              <a:gdLst/>
              <a:ahLst/>
              <a:cxnLst/>
              <a:rect l="l" t="t" r="r" b="b"/>
              <a:pathLst>
                <a:path w="4128" h="820" extrusionOk="0">
                  <a:moveTo>
                    <a:pt x="1" y="0"/>
                  </a:moveTo>
                  <a:lnTo>
                    <a:pt x="1" y="819"/>
                  </a:lnTo>
                  <a:lnTo>
                    <a:pt x="4128" y="819"/>
                  </a:lnTo>
                  <a:lnTo>
                    <a:pt x="412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15" name="Google Shape;10915;p85"/>
          <p:cNvGrpSpPr/>
          <p:nvPr/>
        </p:nvGrpSpPr>
        <p:grpSpPr>
          <a:xfrm>
            <a:off x="7663374" y="4489173"/>
            <a:ext cx="474961" cy="475009"/>
            <a:chOff x="-9523700" y="3614000"/>
            <a:chExt cx="353675" cy="353675"/>
          </a:xfrm>
        </p:grpSpPr>
        <p:sp>
          <p:nvSpPr>
            <p:cNvPr id="10916" name="Google Shape;10916;p85"/>
            <p:cNvSpPr/>
            <p:nvPr/>
          </p:nvSpPr>
          <p:spPr>
            <a:xfrm>
              <a:off x="-95237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828" y="1198"/>
                    <a:pt x="2489" y="1198"/>
                  </a:cubicBezTo>
                  <a:close/>
                  <a:moveTo>
                    <a:pt x="2489" y="1"/>
                  </a:moveTo>
                  <a:cubicBezTo>
                    <a:pt x="1103" y="1"/>
                    <a:pt x="1" y="1103"/>
                    <a:pt x="1" y="2458"/>
                  </a:cubicBezTo>
                  <a:cubicBezTo>
                    <a:pt x="1" y="3844"/>
                    <a:pt x="1135"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17" name="Google Shape;10917;p85"/>
            <p:cNvSpPr/>
            <p:nvPr/>
          </p:nvSpPr>
          <p:spPr>
            <a:xfrm>
              <a:off x="-9515825" y="3656525"/>
              <a:ext cx="116600" cy="195350"/>
            </a:xfrm>
            <a:custGeom>
              <a:avLst/>
              <a:gdLst/>
              <a:ahLst/>
              <a:cxnLst/>
              <a:rect l="l" t="t" r="r" b="b"/>
              <a:pathLst>
                <a:path w="4664" h="7814" extrusionOk="0">
                  <a:moveTo>
                    <a:pt x="2994" y="1"/>
                  </a:moveTo>
                  <a:cubicBezTo>
                    <a:pt x="2206" y="1"/>
                    <a:pt x="1513" y="536"/>
                    <a:pt x="1387" y="1324"/>
                  </a:cubicBezTo>
                  <a:lnTo>
                    <a:pt x="1" y="7499"/>
                  </a:lnTo>
                  <a:cubicBezTo>
                    <a:pt x="599" y="6963"/>
                    <a:pt x="1355" y="6648"/>
                    <a:pt x="2174" y="6648"/>
                  </a:cubicBezTo>
                  <a:cubicBezTo>
                    <a:pt x="3151" y="6648"/>
                    <a:pt x="4065" y="7089"/>
                    <a:pt x="4663" y="7814"/>
                  </a:cubicBezTo>
                  <a:lnTo>
                    <a:pt x="4663" y="1639"/>
                  </a:lnTo>
                  <a:cubicBezTo>
                    <a:pt x="4663" y="757"/>
                    <a:pt x="3907" y="1"/>
                    <a:pt x="299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18" name="Google Shape;10918;p85"/>
            <p:cNvSpPr/>
            <p:nvPr/>
          </p:nvSpPr>
          <p:spPr>
            <a:xfrm>
              <a:off x="-9481175" y="3614000"/>
              <a:ext cx="80375" cy="37050"/>
            </a:xfrm>
            <a:custGeom>
              <a:avLst/>
              <a:gdLst/>
              <a:ahLst/>
              <a:cxnLst/>
              <a:rect l="l" t="t" r="r" b="b"/>
              <a:pathLst>
                <a:path w="3215" h="1482" extrusionOk="0">
                  <a:moveTo>
                    <a:pt x="1608" y="0"/>
                  </a:moveTo>
                  <a:cubicBezTo>
                    <a:pt x="788" y="63"/>
                    <a:pt x="127" y="693"/>
                    <a:pt x="1" y="1481"/>
                  </a:cubicBezTo>
                  <a:cubicBezTo>
                    <a:pt x="442" y="1072"/>
                    <a:pt x="1009" y="851"/>
                    <a:pt x="1608" y="851"/>
                  </a:cubicBezTo>
                  <a:cubicBezTo>
                    <a:pt x="2238" y="851"/>
                    <a:pt x="2805" y="1072"/>
                    <a:pt x="3214" y="1481"/>
                  </a:cubicBezTo>
                  <a:cubicBezTo>
                    <a:pt x="3120" y="630"/>
                    <a:pt x="2427" y="0"/>
                    <a:pt x="160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19" name="Google Shape;10919;p85"/>
            <p:cNvSpPr/>
            <p:nvPr/>
          </p:nvSpPr>
          <p:spPr>
            <a:xfrm>
              <a:off x="-92945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796" y="1198"/>
                    <a:pt x="2489" y="1198"/>
                  </a:cubicBezTo>
                  <a:close/>
                  <a:moveTo>
                    <a:pt x="2489" y="1"/>
                  </a:moveTo>
                  <a:cubicBezTo>
                    <a:pt x="1103" y="1"/>
                    <a:pt x="0" y="1103"/>
                    <a:pt x="0" y="2458"/>
                  </a:cubicBezTo>
                  <a:cubicBezTo>
                    <a:pt x="0" y="3844"/>
                    <a:pt x="1103"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20" name="Google Shape;10920;p85"/>
            <p:cNvSpPr/>
            <p:nvPr/>
          </p:nvSpPr>
          <p:spPr>
            <a:xfrm>
              <a:off x="-9294500" y="3656525"/>
              <a:ext cx="116600" cy="195350"/>
            </a:xfrm>
            <a:custGeom>
              <a:avLst/>
              <a:gdLst/>
              <a:ahLst/>
              <a:cxnLst/>
              <a:rect l="l" t="t" r="r" b="b"/>
              <a:pathLst>
                <a:path w="4664" h="7814" extrusionOk="0">
                  <a:moveTo>
                    <a:pt x="1670" y="1"/>
                  </a:moveTo>
                  <a:cubicBezTo>
                    <a:pt x="757" y="1"/>
                    <a:pt x="0" y="757"/>
                    <a:pt x="0" y="1639"/>
                  </a:cubicBezTo>
                  <a:lnTo>
                    <a:pt x="0" y="7814"/>
                  </a:lnTo>
                  <a:cubicBezTo>
                    <a:pt x="599" y="7089"/>
                    <a:pt x="1513" y="6648"/>
                    <a:pt x="2489" y="6648"/>
                  </a:cubicBezTo>
                  <a:cubicBezTo>
                    <a:pt x="3308" y="6648"/>
                    <a:pt x="4065" y="6963"/>
                    <a:pt x="4663" y="7499"/>
                  </a:cubicBezTo>
                  <a:lnTo>
                    <a:pt x="3277" y="1324"/>
                  </a:lnTo>
                  <a:cubicBezTo>
                    <a:pt x="3119" y="536"/>
                    <a:pt x="2458" y="1"/>
                    <a:pt x="167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21" name="Google Shape;10921;p85"/>
            <p:cNvSpPr/>
            <p:nvPr/>
          </p:nvSpPr>
          <p:spPr>
            <a:xfrm>
              <a:off x="-9294500" y="3615575"/>
              <a:ext cx="81150" cy="36250"/>
            </a:xfrm>
            <a:custGeom>
              <a:avLst/>
              <a:gdLst/>
              <a:ahLst/>
              <a:cxnLst/>
              <a:rect l="l" t="t" r="r" b="b"/>
              <a:pathLst>
                <a:path w="3246" h="1450" extrusionOk="0">
                  <a:moveTo>
                    <a:pt x="1639" y="0"/>
                  </a:moveTo>
                  <a:cubicBezTo>
                    <a:pt x="788" y="0"/>
                    <a:pt x="126" y="630"/>
                    <a:pt x="0" y="1450"/>
                  </a:cubicBezTo>
                  <a:cubicBezTo>
                    <a:pt x="442" y="1040"/>
                    <a:pt x="1040" y="820"/>
                    <a:pt x="1639" y="820"/>
                  </a:cubicBezTo>
                  <a:cubicBezTo>
                    <a:pt x="2269" y="820"/>
                    <a:pt x="2804" y="1040"/>
                    <a:pt x="3245" y="1450"/>
                  </a:cubicBezTo>
                  <a:cubicBezTo>
                    <a:pt x="3119" y="599"/>
                    <a:pt x="2458" y="0"/>
                    <a:pt x="163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22" name="Google Shape;10922;p85"/>
            <p:cNvSpPr/>
            <p:nvPr/>
          </p:nvSpPr>
          <p:spPr>
            <a:xfrm>
              <a:off x="-9378775" y="3822725"/>
              <a:ext cx="63025" cy="41750"/>
            </a:xfrm>
            <a:custGeom>
              <a:avLst/>
              <a:gdLst/>
              <a:ahLst/>
              <a:cxnLst/>
              <a:rect l="l" t="t" r="r" b="b"/>
              <a:pathLst>
                <a:path w="2521" h="1670" extrusionOk="0">
                  <a:moveTo>
                    <a:pt x="0" y="0"/>
                  </a:moveTo>
                  <a:lnTo>
                    <a:pt x="0" y="1670"/>
                  </a:lnTo>
                  <a:lnTo>
                    <a:pt x="2521" y="1670"/>
                  </a:lnTo>
                  <a:lnTo>
                    <a:pt x="252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23" name="Google Shape;10923;p85"/>
            <p:cNvSpPr/>
            <p:nvPr/>
          </p:nvSpPr>
          <p:spPr>
            <a:xfrm>
              <a:off x="-9336250" y="3739225"/>
              <a:ext cx="21300" cy="63050"/>
            </a:xfrm>
            <a:custGeom>
              <a:avLst/>
              <a:gdLst/>
              <a:ahLst/>
              <a:cxnLst/>
              <a:rect l="l" t="t" r="r" b="b"/>
              <a:pathLst>
                <a:path w="852" h="2522" extrusionOk="0">
                  <a:moveTo>
                    <a:pt x="1" y="1"/>
                  </a:moveTo>
                  <a:lnTo>
                    <a:pt x="1" y="2521"/>
                  </a:lnTo>
                  <a:lnTo>
                    <a:pt x="851" y="2521"/>
                  </a:lnTo>
                  <a:lnTo>
                    <a:pt x="85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24" name="Google Shape;10924;p85"/>
            <p:cNvSpPr/>
            <p:nvPr/>
          </p:nvSpPr>
          <p:spPr>
            <a:xfrm>
              <a:off x="-9378775" y="3739225"/>
              <a:ext cx="20500" cy="63050"/>
            </a:xfrm>
            <a:custGeom>
              <a:avLst/>
              <a:gdLst/>
              <a:ahLst/>
              <a:cxnLst/>
              <a:rect l="l" t="t" r="r" b="b"/>
              <a:pathLst>
                <a:path w="820" h="2522" extrusionOk="0">
                  <a:moveTo>
                    <a:pt x="0" y="1"/>
                  </a:moveTo>
                  <a:lnTo>
                    <a:pt x="0" y="2521"/>
                  </a:lnTo>
                  <a:lnTo>
                    <a:pt x="820" y="2521"/>
                  </a:lnTo>
                  <a:lnTo>
                    <a:pt x="82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25" name="Google Shape;10925;p85"/>
          <p:cNvGrpSpPr/>
          <p:nvPr/>
        </p:nvGrpSpPr>
        <p:grpSpPr>
          <a:xfrm>
            <a:off x="10043309" y="4519362"/>
            <a:ext cx="474961" cy="472893"/>
            <a:chOff x="-9523700" y="4049550"/>
            <a:chExt cx="353675" cy="352100"/>
          </a:xfrm>
        </p:grpSpPr>
        <p:sp>
          <p:nvSpPr>
            <p:cNvPr id="10926" name="Google Shape;10926;p85"/>
            <p:cNvSpPr/>
            <p:nvPr/>
          </p:nvSpPr>
          <p:spPr>
            <a:xfrm>
              <a:off x="-9523700" y="4049550"/>
              <a:ext cx="82725" cy="82725"/>
            </a:xfrm>
            <a:custGeom>
              <a:avLst/>
              <a:gdLst/>
              <a:ahLst/>
              <a:cxnLst/>
              <a:rect l="l" t="t" r="r" b="b"/>
              <a:pathLst>
                <a:path w="3309" h="3309" extrusionOk="0">
                  <a:moveTo>
                    <a:pt x="1670" y="1"/>
                  </a:moveTo>
                  <a:cubicBezTo>
                    <a:pt x="757" y="1"/>
                    <a:pt x="1" y="725"/>
                    <a:pt x="1" y="1639"/>
                  </a:cubicBezTo>
                  <a:cubicBezTo>
                    <a:pt x="1" y="2552"/>
                    <a:pt x="757" y="3309"/>
                    <a:pt x="1670" y="3309"/>
                  </a:cubicBezTo>
                  <a:cubicBezTo>
                    <a:pt x="2584" y="3309"/>
                    <a:pt x="3309" y="2552"/>
                    <a:pt x="3309" y="1639"/>
                  </a:cubicBezTo>
                  <a:cubicBezTo>
                    <a:pt x="3309" y="725"/>
                    <a:pt x="2584" y="1"/>
                    <a:pt x="167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27" name="Google Shape;10927;p85"/>
            <p:cNvSpPr/>
            <p:nvPr/>
          </p:nvSpPr>
          <p:spPr>
            <a:xfrm>
              <a:off x="-9523700" y="4148800"/>
              <a:ext cx="82725" cy="252850"/>
            </a:xfrm>
            <a:custGeom>
              <a:avLst/>
              <a:gdLst/>
              <a:ahLst/>
              <a:cxnLst/>
              <a:rect l="l" t="t" r="r" b="b"/>
              <a:pathLst>
                <a:path w="3309" h="10114" extrusionOk="0">
                  <a:moveTo>
                    <a:pt x="820" y="0"/>
                  </a:moveTo>
                  <a:lnTo>
                    <a:pt x="820" y="7876"/>
                  </a:lnTo>
                  <a:cubicBezTo>
                    <a:pt x="316" y="8160"/>
                    <a:pt x="1" y="8695"/>
                    <a:pt x="1" y="9294"/>
                  </a:cubicBezTo>
                  <a:lnTo>
                    <a:pt x="1" y="9672"/>
                  </a:lnTo>
                  <a:cubicBezTo>
                    <a:pt x="1" y="9924"/>
                    <a:pt x="190" y="10113"/>
                    <a:pt x="442" y="10113"/>
                  </a:cubicBezTo>
                  <a:lnTo>
                    <a:pt x="2930" y="10113"/>
                  </a:lnTo>
                  <a:cubicBezTo>
                    <a:pt x="3151" y="10113"/>
                    <a:pt x="3309" y="9924"/>
                    <a:pt x="3309" y="9672"/>
                  </a:cubicBezTo>
                  <a:lnTo>
                    <a:pt x="3309" y="9294"/>
                  </a:lnTo>
                  <a:cubicBezTo>
                    <a:pt x="3309" y="8664"/>
                    <a:pt x="2993" y="8160"/>
                    <a:pt x="2489" y="7876"/>
                  </a:cubicBezTo>
                  <a:lnTo>
                    <a:pt x="2489" y="0"/>
                  </a:lnTo>
                  <a:cubicBezTo>
                    <a:pt x="2206" y="63"/>
                    <a:pt x="1922" y="158"/>
                    <a:pt x="1670" y="158"/>
                  </a:cubicBezTo>
                  <a:cubicBezTo>
                    <a:pt x="1387" y="158"/>
                    <a:pt x="1103" y="63"/>
                    <a:pt x="82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28" name="Google Shape;10928;p85"/>
            <p:cNvSpPr/>
            <p:nvPr/>
          </p:nvSpPr>
          <p:spPr>
            <a:xfrm>
              <a:off x="-9252750" y="4049550"/>
              <a:ext cx="82725" cy="82725"/>
            </a:xfrm>
            <a:custGeom>
              <a:avLst/>
              <a:gdLst/>
              <a:ahLst/>
              <a:cxnLst/>
              <a:rect l="l" t="t" r="r" b="b"/>
              <a:pathLst>
                <a:path w="3309" h="3309" extrusionOk="0">
                  <a:moveTo>
                    <a:pt x="1670" y="1"/>
                  </a:moveTo>
                  <a:cubicBezTo>
                    <a:pt x="756" y="1"/>
                    <a:pt x="0" y="725"/>
                    <a:pt x="0" y="1639"/>
                  </a:cubicBezTo>
                  <a:cubicBezTo>
                    <a:pt x="0" y="2552"/>
                    <a:pt x="756" y="3309"/>
                    <a:pt x="1670" y="3309"/>
                  </a:cubicBezTo>
                  <a:cubicBezTo>
                    <a:pt x="2552" y="3309"/>
                    <a:pt x="3308" y="2552"/>
                    <a:pt x="3308" y="1639"/>
                  </a:cubicBezTo>
                  <a:cubicBezTo>
                    <a:pt x="3308" y="725"/>
                    <a:pt x="2552" y="1"/>
                    <a:pt x="167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29" name="Google Shape;10929;p85"/>
            <p:cNvSpPr/>
            <p:nvPr/>
          </p:nvSpPr>
          <p:spPr>
            <a:xfrm>
              <a:off x="-9252750" y="4148800"/>
              <a:ext cx="82725" cy="252850"/>
            </a:xfrm>
            <a:custGeom>
              <a:avLst/>
              <a:gdLst/>
              <a:ahLst/>
              <a:cxnLst/>
              <a:rect l="l" t="t" r="r" b="b"/>
              <a:pathLst>
                <a:path w="3309" h="10114" extrusionOk="0">
                  <a:moveTo>
                    <a:pt x="819" y="0"/>
                  </a:moveTo>
                  <a:lnTo>
                    <a:pt x="819" y="7876"/>
                  </a:lnTo>
                  <a:cubicBezTo>
                    <a:pt x="315" y="8160"/>
                    <a:pt x="0" y="8695"/>
                    <a:pt x="0" y="9294"/>
                  </a:cubicBezTo>
                  <a:lnTo>
                    <a:pt x="0" y="9704"/>
                  </a:lnTo>
                  <a:cubicBezTo>
                    <a:pt x="0" y="9924"/>
                    <a:pt x="189" y="10113"/>
                    <a:pt x="441" y="10113"/>
                  </a:cubicBezTo>
                  <a:lnTo>
                    <a:pt x="2899" y="10113"/>
                  </a:lnTo>
                  <a:cubicBezTo>
                    <a:pt x="3151" y="10113"/>
                    <a:pt x="3308" y="9924"/>
                    <a:pt x="3308" y="9704"/>
                  </a:cubicBezTo>
                  <a:lnTo>
                    <a:pt x="3308" y="9294"/>
                  </a:lnTo>
                  <a:cubicBezTo>
                    <a:pt x="3308" y="8664"/>
                    <a:pt x="2962" y="8160"/>
                    <a:pt x="2489" y="7876"/>
                  </a:cubicBezTo>
                  <a:lnTo>
                    <a:pt x="2489" y="0"/>
                  </a:lnTo>
                  <a:cubicBezTo>
                    <a:pt x="2206" y="95"/>
                    <a:pt x="1922" y="158"/>
                    <a:pt x="1638" y="158"/>
                  </a:cubicBezTo>
                  <a:cubicBezTo>
                    <a:pt x="1386" y="158"/>
                    <a:pt x="1103" y="95"/>
                    <a:pt x="81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30" name="Google Shape;10930;p85"/>
            <p:cNvSpPr/>
            <p:nvPr/>
          </p:nvSpPr>
          <p:spPr>
            <a:xfrm>
              <a:off x="-9440200" y="4214950"/>
              <a:ext cx="187475" cy="167000"/>
            </a:xfrm>
            <a:custGeom>
              <a:avLst/>
              <a:gdLst/>
              <a:ahLst/>
              <a:cxnLst/>
              <a:rect l="l" t="t" r="r" b="b"/>
              <a:pathLst>
                <a:path w="7499" h="6680" extrusionOk="0">
                  <a:moveTo>
                    <a:pt x="1229" y="1"/>
                  </a:moveTo>
                  <a:cubicBezTo>
                    <a:pt x="1071" y="1"/>
                    <a:pt x="914" y="64"/>
                    <a:pt x="882" y="221"/>
                  </a:cubicBezTo>
                  <a:lnTo>
                    <a:pt x="0" y="1954"/>
                  </a:lnTo>
                  <a:lnTo>
                    <a:pt x="0" y="4852"/>
                  </a:lnTo>
                  <a:cubicBezTo>
                    <a:pt x="536" y="5325"/>
                    <a:pt x="851" y="5955"/>
                    <a:pt x="851" y="6680"/>
                  </a:cubicBezTo>
                  <a:lnTo>
                    <a:pt x="6679" y="6680"/>
                  </a:lnTo>
                  <a:cubicBezTo>
                    <a:pt x="6679" y="5955"/>
                    <a:pt x="6994" y="5325"/>
                    <a:pt x="7498" y="4852"/>
                  </a:cubicBezTo>
                  <a:lnTo>
                    <a:pt x="7498" y="1954"/>
                  </a:lnTo>
                  <a:lnTo>
                    <a:pt x="6616" y="221"/>
                  </a:lnTo>
                  <a:cubicBezTo>
                    <a:pt x="6553" y="64"/>
                    <a:pt x="6427" y="1"/>
                    <a:pt x="6270" y="1"/>
                  </a:cubicBezTo>
                  <a:lnTo>
                    <a:pt x="4726" y="1"/>
                  </a:lnTo>
                  <a:lnTo>
                    <a:pt x="6616" y="4443"/>
                  </a:lnTo>
                  <a:cubicBezTo>
                    <a:pt x="6679" y="4569"/>
                    <a:pt x="6679" y="4726"/>
                    <a:pt x="6585" y="4852"/>
                  </a:cubicBezTo>
                  <a:cubicBezTo>
                    <a:pt x="6522" y="4947"/>
                    <a:pt x="6396" y="5041"/>
                    <a:pt x="6238" y="5041"/>
                  </a:cubicBezTo>
                  <a:lnTo>
                    <a:pt x="1260" y="5041"/>
                  </a:lnTo>
                  <a:cubicBezTo>
                    <a:pt x="1103" y="5041"/>
                    <a:pt x="1008" y="4947"/>
                    <a:pt x="914" y="4852"/>
                  </a:cubicBezTo>
                  <a:cubicBezTo>
                    <a:pt x="851" y="4726"/>
                    <a:pt x="851" y="4569"/>
                    <a:pt x="882" y="4443"/>
                  </a:cubicBezTo>
                  <a:lnTo>
                    <a:pt x="277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31" name="Google Shape;10931;p85"/>
            <p:cNvSpPr/>
            <p:nvPr/>
          </p:nvSpPr>
          <p:spPr>
            <a:xfrm>
              <a:off x="-9393750" y="4214950"/>
              <a:ext cx="93750" cy="104000"/>
            </a:xfrm>
            <a:custGeom>
              <a:avLst/>
              <a:gdLst/>
              <a:ahLst/>
              <a:cxnLst/>
              <a:rect l="l" t="t" r="r" b="b"/>
              <a:pathLst>
                <a:path w="3750" h="4160" extrusionOk="0">
                  <a:moveTo>
                    <a:pt x="1828" y="1"/>
                  </a:moveTo>
                  <a:lnTo>
                    <a:pt x="1" y="4159"/>
                  </a:lnTo>
                  <a:lnTo>
                    <a:pt x="3750" y="4159"/>
                  </a:lnTo>
                  <a:lnTo>
                    <a:pt x="192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32" name="Google Shape;10932;p85"/>
            <p:cNvSpPr/>
            <p:nvPr/>
          </p:nvSpPr>
          <p:spPr>
            <a:xfrm>
              <a:off x="-9440200" y="4140125"/>
              <a:ext cx="187475" cy="32325"/>
            </a:xfrm>
            <a:custGeom>
              <a:avLst/>
              <a:gdLst/>
              <a:ahLst/>
              <a:cxnLst/>
              <a:rect l="l" t="t" r="r" b="b"/>
              <a:pathLst>
                <a:path w="7499" h="1293" extrusionOk="0">
                  <a:moveTo>
                    <a:pt x="0" y="1"/>
                  </a:moveTo>
                  <a:lnTo>
                    <a:pt x="0" y="851"/>
                  </a:lnTo>
                  <a:cubicBezTo>
                    <a:pt x="1229" y="1135"/>
                    <a:pt x="2489" y="1292"/>
                    <a:pt x="3749" y="1292"/>
                  </a:cubicBezTo>
                  <a:cubicBezTo>
                    <a:pt x="5009" y="1292"/>
                    <a:pt x="6270" y="1135"/>
                    <a:pt x="7498" y="851"/>
                  </a:cubicBezTo>
                  <a:lnTo>
                    <a:pt x="7498" y="1"/>
                  </a:lnTo>
                  <a:cubicBezTo>
                    <a:pt x="6270" y="300"/>
                    <a:pt x="5001" y="450"/>
                    <a:pt x="3737" y="450"/>
                  </a:cubicBezTo>
                  <a:cubicBezTo>
                    <a:pt x="2473" y="450"/>
                    <a:pt x="1213" y="300"/>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33" name="Google Shape;10933;p85"/>
          <p:cNvGrpSpPr/>
          <p:nvPr/>
        </p:nvGrpSpPr>
        <p:grpSpPr>
          <a:xfrm>
            <a:off x="9451461" y="4519326"/>
            <a:ext cx="476003" cy="414705"/>
            <a:chOff x="-8209150" y="3659675"/>
            <a:chExt cx="354450" cy="308775"/>
          </a:xfrm>
        </p:grpSpPr>
        <p:sp>
          <p:nvSpPr>
            <p:cNvPr id="10934" name="Google Shape;10934;p85"/>
            <p:cNvSpPr/>
            <p:nvPr/>
          </p:nvSpPr>
          <p:spPr>
            <a:xfrm>
              <a:off x="-8209150" y="3907775"/>
              <a:ext cx="353675" cy="60675"/>
            </a:xfrm>
            <a:custGeom>
              <a:avLst/>
              <a:gdLst/>
              <a:ahLst/>
              <a:cxnLst/>
              <a:rect l="l" t="t" r="r" b="b"/>
              <a:pathLst>
                <a:path w="14147" h="2427" extrusionOk="0">
                  <a:moveTo>
                    <a:pt x="1261" y="1"/>
                  </a:moveTo>
                  <a:cubicBezTo>
                    <a:pt x="599" y="1"/>
                    <a:pt x="0" y="536"/>
                    <a:pt x="0" y="1229"/>
                  </a:cubicBezTo>
                  <a:lnTo>
                    <a:pt x="0" y="2048"/>
                  </a:lnTo>
                  <a:cubicBezTo>
                    <a:pt x="0" y="2269"/>
                    <a:pt x="189" y="2427"/>
                    <a:pt x="378" y="2427"/>
                  </a:cubicBezTo>
                  <a:lnTo>
                    <a:pt x="13673" y="2427"/>
                  </a:lnTo>
                  <a:cubicBezTo>
                    <a:pt x="13894" y="2427"/>
                    <a:pt x="14052" y="2238"/>
                    <a:pt x="14052" y="2048"/>
                  </a:cubicBezTo>
                  <a:lnTo>
                    <a:pt x="14052" y="1229"/>
                  </a:lnTo>
                  <a:cubicBezTo>
                    <a:pt x="14146" y="599"/>
                    <a:pt x="13579" y="1"/>
                    <a:pt x="1288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35" name="Google Shape;10935;p85"/>
            <p:cNvSpPr/>
            <p:nvPr/>
          </p:nvSpPr>
          <p:spPr>
            <a:xfrm>
              <a:off x="-8188675" y="3825075"/>
              <a:ext cx="311125" cy="63050"/>
            </a:xfrm>
            <a:custGeom>
              <a:avLst/>
              <a:gdLst/>
              <a:ahLst/>
              <a:cxnLst/>
              <a:rect l="l" t="t" r="r" b="b"/>
              <a:pathLst>
                <a:path w="12445" h="2522" extrusionOk="0">
                  <a:moveTo>
                    <a:pt x="442" y="1"/>
                  </a:moveTo>
                  <a:cubicBezTo>
                    <a:pt x="189" y="1"/>
                    <a:pt x="0" y="190"/>
                    <a:pt x="0" y="410"/>
                  </a:cubicBezTo>
                  <a:lnTo>
                    <a:pt x="0" y="2521"/>
                  </a:lnTo>
                  <a:lnTo>
                    <a:pt x="3308" y="2521"/>
                  </a:lnTo>
                  <a:lnTo>
                    <a:pt x="3308" y="2080"/>
                  </a:lnTo>
                  <a:cubicBezTo>
                    <a:pt x="3308" y="1828"/>
                    <a:pt x="3497" y="1670"/>
                    <a:pt x="3718" y="1670"/>
                  </a:cubicBezTo>
                  <a:cubicBezTo>
                    <a:pt x="3939" y="1670"/>
                    <a:pt x="4128" y="1891"/>
                    <a:pt x="4128" y="2080"/>
                  </a:cubicBezTo>
                  <a:lnTo>
                    <a:pt x="4128" y="2521"/>
                  </a:lnTo>
                  <a:lnTo>
                    <a:pt x="5797" y="2521"/>
                  </a:lnTo>
                  <a:lnTo>
                    <a:pt x="5797" y="2080"/>
                  </a:lnTo>
                  <a:cubicBezTo>
                    <a:pt x="5797" y="1828"/>
                    <a:pt x="5986" y="1670"/>
                    <a:pt x="6238" y="1670"/>
                  </a:cubicBezTo>
                  <a:cubicBezTo>
                    <a:pt x="6459" y="1670"/>
                    <a:pt x="6616" y="1891"/>
                    <a:pt x="6616" y="2080"/>
                  </a:cubicBezTo>
                  <a:lnTo>
                    <a:pt x="6616" y="2521"/>
                  </a:lnTo>
                  <a:lnTo>
                    <a:pt x="8318" y="2521"/>
                  </a:lnTo>
                  <a:lnTo>
                    <a:pt x="8318" y="2080"/>
                  </a:lnTo>
                  <a:cubicBezTo>
                    <a:pt x="8318" y="1828"/>
                    <a:pt x="8507" y="1670"/>
                    <a:pt x="8696" y="1670"/>
                  </a:cubicBezTo>
                  <a:cubicBezTo>
                    <a:pt x="8948" y="1670"/>
                    <a:pt x="9105" y="1891"/>
                    <a:pt x="9105" y="2080"/>
                  </a:cubicBezTo>
                  <a:lnTo>
                    <a:pt x="9105" y="2521"/>
                  </a:lnTo>
                  <a:lnTo>
                    <a:pt x="12445" y="2521"/>
                  </a:lnTo>
                  <a:lnTo>
                    <a:pt x="12445" y="410"/>
                  </a:lnTo>
                  <a:cubicBezTo>
                    <a:pt x="12445" y="190"/>
                    <a:pt x="12256" y="1"/>
                    <a:pt x="1206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36" name="Google Shape;10936;p85"/>
            <p:cNvSpPr/>
            <p:nvPr/>
          </p:nvSpPr>
          <p:spPr>
            <a:xfrm>
              <a:off x="-7913800" y="3743175"/>
              <a:ext cx="59100" cy="62250"/>
            </a:xfrm>
            <a:custGeom>
              <a:avLst/>
              <a:gdLst/>
              <a:ahLst/>
              <a:cxnLst/>
              <a:rect l="l" t="t" r="r" b="b"/>
              <a:pathLst>
                <a:path w="2364" h="2490" extrusionOk="0">
                  <a:moveTo>
                    <a:pt x="1922" y="0"/>
                  </a:moveTo>
                  <a:cubicBezTo>
                    <a:pt x="1261" y="0"/>
                    <a:pt x="599" y="189"/>
                    <a:pt x="1" y="567"/>
                  </a:cubicBezTo>
                  <a:cubicBezTo>
                    <a:pt x="284" y="1134"/>
                    <a:pt x="473" y="1827"/>
                    <a:pt x="536" y="2489"/>
                  </a:cubicBezTo>
                  <a:lnTo>
                    <a:pt x="1796" y="2489"/>
                  </a:lnTo>
                  <a:lnTo>
                    <a:pt x="2332" y="504"/>
                  </a:lnTo>
                  <a:cubicBezTo>
                    <a:pt x="2364" y="410"/>
                    <a:pt x="2332" y="284"/>
                    <a:pt x="2238" y="158"/>
                  </a:cubicBezTo>
                  <a:cubicBezTo>
                    <a:pt x="2175" y="32"/>
                    <a:pt x="2048" y="0"/>
                    <a:pt x="192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37" name="Google Shape;10937;p85"/>
            <p:cNvSpPr/>
            <p:nvPr/>
          </p:nvSpPr>
          <p:spPr>
            <a:xfrm>
              <a:off x="-8105975" y="3659675"/>
              <a:ext cx="185125" cy="145750"/>
            </a:xfrm>
            <a:custGeom>
              <a:avLst/>
              <a:gdLst/>
              <a:ahLst/>
              <a:cxnLst/>
              <a:rect l="l" t="t" r="r" b="b"/>
              <a:pathLst>
                <a:path w="7405" h="5830" extrusionOk="0">
                  <a:moveTo>
                    <a:pt x="442" y="1"/>
                  </a:moveTo>
                  <a:cubicBezTo>
                    <a:pt x="316" y="1"/>
                    <a:pt x="158" y="64"/>
                    <a:pt x="95" y="190"/>
                  </a:cubicBezTo>
                  <a:cubicBezTo>
                    <a:pt x="0" y="316"/>
                    <a:pt x="0" y="442"/>
                    <a:pt x="32" y="599"/>
                  </a:cubicBezTo>
                  <a:lnTo>
                    <a:pt x="2017" y="5829"/>
                  </a:lnTo>
                  <a:lnTo>
                    <a:pt x="7404" y="5829"/>
                  </a:lnTo>
                  <a:cubicBezTo>
                    <a:pt x="6806" y="2521"/>
                    <a:pt x="3907" y="1"/>
                    <a:pt x="44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38" name="Google Shape;10938;p85"/>
            <p:cNvSpPr/>
            <p:nvPr/>
          </p:nvSpPr>
          <p:spPr>
            <a:xfrm>
              <a:off x="-8168975" y="3700625"/>
              <a:ext cx="91375" cy="104000"/>
            </a:xfrm>
            <a:custGeom>
              <a:avLst/>
              <a:gdLst/>
              <a:ahLst/>
              <a:cxnLst/>
              <a:rect l="l" t="t" r="r" b="b"/>
              <a:pathLst>
                <a:path w="3655" h="4160" extrusionOk="0">
                  <a:moveTo>
                    <a:pt x="473" y="1"/>
                  </a:moveTo>
                  <a:cubicBezTo>
                    <a:pt x="347" y="1"/>
                    <a:pt x="189" y="95"/>
                    <a:pt x="126" y="158"/>
                  </a:cubicBezTo>
                  <a:cubicBezTo>
                    <a:pt x="32" y="284"/>
                    <a:pt x="0" y="410"/>
                    <a:pt x="95" y="505"/>
                  </a:cubicBezTo>
                  <a:lnTo>
                    <a:pt x="1260" y="4097"/>
                  </a:lnTo>
                  <a:lnTo>
                    <a:pt x="3631" y="4097"/>
                  </a:lnTo>
                  <a:lnTo>
                    <a:pt x="2205" y="284"/>
                  </a:lnTo>
                  <a:cubicBezTo>
                    <a:pt x="1670" y="95"/>
                    <a:pt x="1071" y="1"/>
                    <a:pt x="473" y="1"/>
                  </a:cubicBezTo>
                  <a:close/>
                  <a:moveTo>
                    <a:pt x="3631" y="4097"/>
                  </a:moveTo>
                  <a:lnTo>
                    <a:pt x="3655" y="4160"/>
                  </a:lnTo>
                  <a:lnTo>
                    <a:pt x="3655" y="4097"/>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39" name="Google Shape;10939;p85"/>
            <p:cNvSpPr/>
            <p:nvPr/>
          </p:nvSpPr>
          <p:spPr>
            <a:xfrm>
              <a:off x="-8209150" y="3742375"/>
              <a:ext cx="50425" cy="61475"/>
            </a:xfrm>
            <a:custGeom>
              <a:avLst/>
              <a:gdLst/>
              <a:ahLst/>
              <a:cxnLst/>
              <a:rect l="l" t="t" r="r" b="b"/>
              <a:pathLst>
                <a:path w="2017" h="2459" extrusionOk="0">
                  <a:moveTo>
                    <a:pt x="441" y="1"/>
                  </a:moveTo>
                  <a:cubicBezTo>
                    <a:pt x="315" y="1"/>
                    <a:pt x="189" y="32"/>
                    <a:pt x="126" y="158"/>
                  </a:cubicBezTo>
                  <a:cubicBezTo>
                    <a:pt x="32" y="253"/>
                    <a:pt x="0" y="379"/>
                    <a:pt x="32" y="505"/>
                  </a:cubicBezTo>
                  <a:lnTo>
                    <a:pt x="504" y="2458"/>
                  </a:lnTo>
                  <a:lnTo>
                    <a:pt x="2017" y="2458"/>
                  </a:lnTo>
                  <a:lnTo>
                    <a:pt x="1229" y="64"/>
                  </a:lnTo>
                  <a:cubicBezTo>
                    <a:pt x="977" y="32"/>
                    <a:pt x="693" y="1"/>
                    <a:pt x="44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40" name="Google Shape;10940;p85"/>
          <p:cNvGrpSpPr/>
          <p:nvPr/>
        </p:nvGrpSpPr>
        <p:grpSpPr>
          <a:xfrm>
            <a:off x="8255794" y="2042699"/>
            <a:ext cx="474961" cy="473968"/>
            <a:chOff x="-12643475" y="3212300"/>
            <a:chExt cx="353675" cy="352900"/>
          </a:xfrm>
        </p:grpSpPr>
        <p:sp>
          <p:nvSpPr>
            <p:cNvPr id="10941" name="Google Shape;10941;p85"/>
            <p:cNvSpPr/>
            <p:nvPr/>
          </p:nvSpPr>
          <p:spPr>
            <a:xfrm>
              <a:off x="-12372525" y="3517125"/>
              <a:ext cx="20500" cy="48075"/>
            </a:xfrm>
            <a:custGeom>
              <a:avLst/>
              <a:gdLst/>
              <a:ahLst/>
              <a:cxnLst/>
              <a:rect l="l" t="t" r="r" b="b"/>
              <a:pathLst>
                <a:path w="820" h="1923" extrusionOk="0">
                  <a:moveTo>
                    <a:pt x="0" y="0"/>
                  </a:moveTo>
                  <a:lnTo>
                    <a:pt x="0" y="1513"/>
                  </a:lnTo>
                  <a:cubicBezTo>
                    <a:pt x="0" y="1765"/>
                    <a:pt x="189" y="1922"/>
                    <a:pt x="410" y="1922"/>
                  </a:cubicBezTo>
                  <a:cubicBezTo>
                    <a:pt x="662" y="1922"/>
                    <a:pt x="819" y="1702"/>
                    <a:pt x="819" y="1513"/>
                  </a:cubicBezTo>
                  <a:lnTo>
                    <a:pt x="819" y="0"/>
                  </a:lnTo>
                  <a:cubicBezTo>
                    <a:pt x="662" y="126"/>
                    <a:pt x="567" y="221"/>
                    <a:pt x="410" y="221"/>
                  </a:cubicBezTo>
                  <a:cubicBezTo>
                    <a:pt x="189" y="221"/>
                    <a:pt x="126" y="126"/>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42" name="Google Shape;10942;p85"/>
            <p:cNvSpPr/>
            <p:nvPr/>
          </p:nvSpPr>
          <p:spPr>
            <a:xfrm>
              <a:off x="-12581250" y="3480900"/>
              <a:ext cx="63025" cy="21275"/>
            </a:xfrm>
            <a:custGeom>
              <a:avLst/>
              <a:gdLst/>
              <a:ahLst/>
              <a:cxnLst/>
              <a:rect l="l" t="t" r="r" b="b"/>
              <a:pathLst>
                <a:path w="2521" h="851" extrusionOk="0">
                  <a:moveTo>
                    <a:pt x="0" y="0"/>
                  </a:moveTo>
                  <a:lnTo>
                    <a:pt x="0" y="851"/>
                  </a:lnTo>
                  <a:lnTo>
                    <a:pt x="2521" y="851"/>
                  </a:lnTo>
                  <a:lnTo>
                    <a:pt x="252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43" name="Google Shape;10943;p85"/>
            <p:cNvSpPr/>
            <p:nvPr/>
          </p:nvSpPr>
          <p:spPr>
            <a:xfrm>
              <a:off x="-12643475" y="3398975"/>
              <a:ext cx="186700" cy="166225"/>
            </a:xfrm>
            <a:custGeom>
              <a:avLst/>
              <a:gdLst/>
              <a:ahLst/>
              <a:cxnLst/>
              <a:rect l="l" t="t" r="r" b="b"/>
              <a:pathLst>
                <a:path w="7468" h="6649" extrusionOk="0">
                  <a:moveTo>
                    <a:pt x="5419" y="2458"/>
                  </a:moveTo>
                  <a:cubicBezTo>
                    <a:pt x="5671" y="2458"/>
                    <a:pt x="5860" y="2647"/>
                    <a:pt x="5860" y="2899"/>
                  </a:cubicBezTo>
                  <a:lnTo>
                    <a:pt x="5860" y="4537"/>
                  </a:lnTo>
                  <a:cubicBezTo>
                    <a:pt x="5860" y="4789"/>
                    <a:pt x="5671" y="4978"/>
                    <a:pt x="5419" y="4978"/>
                  </a:cubicBezTo>
                  <a:lnTo>
                    <a:pt x="2080" y="4978"/>
                  </a:lnTo>
                  <a:cubicBezTo>
                    <a:pt x="1859" y="4978"/>
                    <a:pt x="1639" y="4789"/>
                    <a:pt x="1639" y="4537"/>
                  </a:cubicBezTo>
                  <a:lnTo>
                    <a:pt x="1639" y="2899"/>
                  </a:lnTo>
                  <a:cubicBezTo>
                    <a:pt x="1639" y="2647"/>
                    <a:pt x="1859" y="2458"/>
                    <a:pt x="2080" y="2458"/>
                  </a:cubicBezTo>
                  <a:close/>
                  <a:moveTo>
                    <a:pt x="1639" y="1"/>
                  </a:moveTo>
                  <a:lnTo>
                    <a:pt x="1639" y="977"/>
                  </a:lnTo>
                  <a:lnTo>
                    <a:pt x="662" y="1450"/>
                  </a:lnTo>
                  <a:cubicBezTo>
                    <a:pt x="221" y="1639"/>
                    <a:pt x="0" y="2080"/>
                    <a:pt x="0" y="2552"/>
                  </a:cubicBezTo>
                  <a:lnTo>
                    <a:pt x="0" y="5356"/>
                  </a:lnTo>
                  <a:cubicBezTo>
                    <a:pt x="0" y="6049"/>
                    <a:pt x="536" y="6648"/>
                    <a:pt x="1261" y="6648"/>
                  </a:cubicBezTo>
                  <a:lnTo>
                    <a:pt x="6270" y="6648"/>
                  </a:lnTo>
                  <a:cubicBezTo>
                    <a:pt x="6931" y="6648"/>
                    <a:pt x="7467" y="6049"/>
                    <a:pt x="7467" y="5388"/>
                  </a:cubicBezTo>
                  <a:lnTo>
                    <a:pt x="7467" y="2584"/>
                  </a:lnTo>
                  <a:cubicBezTo>
                    <a:pt x="7467" y="2111"/>
                    <a:pt x="7215" y="1670"/>
                    <a:pt x="6805" y="1481"/>
                  </a:cubicBezTo>
                  <a:lnTo>
                    <a:pt x="5829" y="1009"/>
                  </a:lnTo>
                  <a:lnTo>
                    <a:pt x="582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44" name="Google Shape;10944;p85"/>
            <p:cNvSpPr/>
            <p:nvPr/>
          </p:nvSpPr>
          <p:spPr>
            <a:xfrm>
              <a:off x="-12431600" y="3212300"/>
              <a:ext cx="141800" cy="137075"/>
            </a:xfrm>
            <a:custGeom>
              <a:avLst/>
              <a:gdLst/>
              <a:ahLst/>
              <a:cxnLst/>
              <a:rect l="l" t="t" r="r" b="b"/>
              <a:pathLst>
                <a:path w="5672" h="5483" extrusionOk="0">
                  <a:moveTo>
                    <a:pt x="2741" y="1"/>
                  </a:moveTo>
                  <a:cubicBezTo>
                    <a:pt x="1481" y="1"/>
                    <a:pt x="378" y="883"/>
                    <a:pt x="0" y="2017"/>
                  </a:cubicBezTo>
                  <a:lnTo>
                    <a:pt x="2300" y="3845"/>
                  </a:lnTo>
                  <a:lnTo>
                    <a:pt x="2300" y="2143"/>
                  </a:lnTo>
                  <a:cubicBezTo>
                    <a:pt x="2300" y="1891"/>
                    <a:pt x="2521" y="1702"/>
                    <a:pt x="2741" y="1702"/>
                  </a:cubicBezTo>
                  <a:cubicBezTo>
                    <a:pt x="2993" y="1702"/>
                    <a:pt x="3151" y="1891"/>
                    <a:pt x="3151" y="2143"/>
                  </a:cubicBezTo>
                  <a:lnTo>
                    <a:pt x="3151" y="5483"/>
                  </a:lnTo>
                  <a:lnTo>
                    <a:pt x="5608" y="3561"/>
                  </a:lnTo>
                  <a:lnTo>
                    <a:pt x="5608" y="2931"/>
                  </a:lnTo>
                  <a:cubicBezTo>
                    <a:pt x="5671" y="1324"/>
                    <a:pt x="4348" y="1"/>
                    <a:pt x="274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45" name="Google Shape;10945;p85"/>
            <p:cNvSpPr/>
            <p:nvPr/>
          </p:nvSpPr>
          <p:spPr>
            <a:xfrm>
              <a:off x="-12352050" y="3326525"/>
              <a:ext cx="62250" cy="104775"/>
            </a:xfrm>
            <a:custGeom>
              <a:avLst/>
              <a:gdLst/>
              <a:ahLst/>
              <a:cxnLst/>
              <a:rect l="l" t="t" r="r" b="b"/>
              <a:pathLst>
                <a:path w="2490" h="4191" extrusionOk="0">
                  <a:moveTo>
                    <a:pt x="2489" y="0"/>
                  </a:moveTo>
                  <a:lnTo>
                    <a:pt x="0" y="1890"/>
                  </a:lnTo>
                  <a:lnTo>
                    <a:pt x="0" y="4190"/>
                  </a:lnTo>
                  <a:lnTo>
                    <a:pt x="2489" y="2300"/>
                  </a:lnTo>
                  <a:lnTo>
                    <a:pt x="248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46" name="Google Shape;10946;p85"/>
            <p:cNvSpPr/>
            <p:nvPr/>
          </p:nvSpPr>
          <p:spPr>
            <a:xfrm>
              <a:off x="-12434750" y="3285550"/>
              <a:ext cx="62250" cy="104000"/>
            </a:xfrm>
            <a:custGeom>
              <a:avLst/>
              <a:gdLst/>
              <a:ahLst/>
              <a:cxnLst/>
              <a:rect l="l" t="t" r="r" b="b"/>
              <a:pathLst>
                <a:path w="2490" h="4160" extrusionOk="0">
                  <a:moveTo>
                    <a:pt x="0" y="1"/>
                  </a:moveTo>
                  <a:lnTo>
                    <a:pt x="0" y="2269"/>
                  </a:lnTo>
                  <a:lnTo>
                    <a:pt x="2489" y="4160"/>
                  </a:lnTo>
                  <a:lnTo>
                    <a:pt x="2489" y="1891"/>
                  </a:lnTo>
                  <a:lnTo>
                    <a:pt x="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47" name="Google Shape;10947;p85"/>
            <p:cNvSpPr/>
            <p:nvPr/>
          </p:nvSpPr>
          <p:spPr>
            <a:xfrm>
              <a:off x="-12352050" y="3409225"/>
              <a:ext cx="62250" cy="107925"/>
            </a:xfrm>
            <a:custGeom>
              <a:avLst/>
              <a:gdLst/>
              <a:ahLst/>
              <a:cxnLst/>
              <a:rect l="l" t="t" r="r" b="b"/>
              <a:pathLst>
                <a:path w="2490" h="4317" extrusionOk="0">
                  <a:moveTo>
                    <a:pt x="2489" y="0"/>
                  </a:moveTo>
                  <a:lnTo>
                    <a:pt x="0" y="1859"/>
                  </a:lnTo>
                  <a:lnTo>
                    <a:pt x="0" y="4316"/>
                  </a:lnTo>
                  <a:lnTo>
                    <a:pt x="1607" y="2678"/>
                  </a:lnTo>
                  <a:cubicBezTo>
                    <a:pt x="2174" y="2142"/>
                    <a:pt x="2489" y="1418"/>
                    <a:pt x="2489" y="630"/>
                  </a:cubicBezTo>
                  <a:lnTo>
                    <a:pt x="248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48" name="Google Shape;10948;p85"/>
            <p:cNvSpPr/>
            <p:nvPr/>
          </p:nvSpPr>
          <p:spPr>
            <a:xfrm>
              <a:off x="-12434750" y="3368250"/>
              <a:ext cx="62250" cy="148900"/>
            </a:xfrm>
            <a:custGeom>
              <a:avLst/>
              <a:gdLst/>
              <a:ahLst/>
              <a:cxnLst/>
              <a:rect l="l" t="t" r="r" b="b"/>
              <a:pathLst>
                <a:path w="2490" h="5956" extrusionOk="0">
                  <a:moveTo>
                    <a:pt x="0" y="1"/>
                  </a:moveTo>
                  <a:lnTo>
                    <a:pt x="0" y="2269"/>
                  </a:lnTo>
                  <a:cubicBezTo>
                    <a:pt x="0" y="3057"/>
                    <a:pt x="315" y="3781"/>
                    <a:pt x="851" y="4317"/>
                  </a:cubicBezTo>
                  <a:lnTo>
                    <a:pt x="2489" y="5955"/>
                  </a:lnTo>
                  <a:lnTo>
                    <a:pt x="2489" y="1860"/>
                  </a:lnTo>
                  <a:lnTo>
                    <a:pt x="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49" name="Google Shape;10949;p85"/>
            <p:cNvSpPr/>
            <p:nvPr/>
          </p:nvSpPr>
          <p:spPr>
            <a:xfrm>
              <a:off x="-12623000" y="3336750"/>
              <a:ext cx="145725" cy="40975"/>
            </a:xfrm>
            <a:custGeom>
              <a:avLst/>
              <a:gdLst/>
              <a:ahLst/>
              <a:cxnLst/>
              <a:rect l="l" t="t" r="r" b="b"/>
              <a:pathLst>
                <a:path w="5829" h="1639" extrusionOk="0">
                  <a:moveTo>
                    <a:pt x="820" y="1"/>
                  </a:moveTo>
                  <a:cubicBezTo>
                    <a:pt x="347" y="1"/>
                    <a:pt x="1" y="347"/>
                    <a:pt x="1" y="820"/>
                  </a:cubicBezTo>
                  <a:cubicBezTo>
                    <a:pt x="1" y="1292"/>
                    <a:pt x="410" y="1639"/>
                    <a:pt x="820" y="1639"/>
                  </a:cubicBezTo>
                  <a:lnTo>
                    <a:pt x="5010" y="1639"/>
                  </a:lnTo>
                  <a:cubicBezTo>
                    <a:pt x="5482" y="1639"/>
                    <a:pt x="5829" y="1292"/>
                    <a:pt x="5829" y="820"/>
                  </a:cubicBezTo>
                  <a:cubicBezTo>
                    <a:pt x="5829" y="347"/>
                    <a:pt x="5482" y="1"/>
                    <a:pt x="501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50" name="Google Shape;10950;p85"/>
          <p:cNvGrpSpPr/>
          <p:nvPr/>
        </p:nvGrpSpPr>
        <p:grpSpPr>
          <a:xfrm>
            <a:off x="8255794" y="2645064"/>
            <a:ext cx="474961" cy="444488"/>
            <a:chOff x="-12643475" y="3657325"/>
            <a:chExt cx="353675" cy="330950"/>
          </a:xfrm>
        </p:grpSpPr>
        <p:sp>
          <p:nvSpPr>
            <p:cNvPr id="10951" name="Google Shape;10951;p85"/>
            <p:cNvSpPr/>
            <p:nvPr/>
          </p:nvSpPr>
          <p:spPr>
            <a:xfrm>
              <a:off x="-12580475" y="3719550"/>
              <a:ext cx="19725" cy="19700"/>
            </a:xfrm>
            <a:custGeom>
              <a:avLst/>
              <a:gdLst/>
              <a:ahLst/>
              <a:cxnLst/>
              <a:rect l="l" t="t" r="r" b="b"/>
              <a:pathLst>
                <a:path w="789" h="788" extrusionOk="0">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52" name="Google Shape;10952;p85"/>
            <p:cNvSpPr/>
            <p:nvPr/>
          </p:nvSpPr>
          <p:spPr>
            <a:xfrm>
              <a:off x="-12456800" y="3719550"/>
              <a:ext cx="19700" cy="19700"/>
            </a:xfrm>
            <a:custGeom>
              <a:avLst/>
              <a:gdLst/>
              <a:ahLst/>
              <a:cxnLst/>
              <a:rect l="l" t="t" r="r" b="b"/>
              <a:pathLst>
                <a:path w="788" h="788" extrusionOk="0">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53" name="Google Shape;10953;p85"/>
            <p:cNvSpPr/>
            <p:nvPr/>
          </p:nvSpPr>
          <p:spPr>
            <a:xfrm>
              <a:off x="-12643475" y="3657325"/>
              <a:ext cx="268600" cy="144950"/>
            </a:xfrm>
            <a:custGeom>
              <a:avLst/>
              <a:gdLst/>
              <a:ahLst/>
              <a:cxnLst/>
              <a:rect l="l" t="t" r="r" b="b"/>
              <a:pathLst>
                <a:path w="10744" h="5798" extrusionOk="0">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54" name="Google Shape;10954;p85"/>
            <p:cNvSpPr/>
            <p:nvPr/>
          </p:nvSpPr>
          <p:spPr>
            <a:xfrm>
              <a:off x="-12581250" y="3905425"/>
              <a:ext cx="62250" cy="20500"/>
            </a:xfrm>
            <a:custGeom>
              <a:avLst/>
              <a:gdLst/>
              <a:ahLst/>
              <a:cxnLst/>
              <a:rect l="l" t="t" r="r" b="b"/>
              <a:pathLst>
                <a:path w="2490" h="820" extrusionOk="0">
                  <a:moveTo>
                    <a:pt x="0" y="0"/>
                  </a:moveTo>
                  <a:lnTo>
                    <a:pt x="0" y="819"/>
                  </a:lnTo>
                  <a:lnTo>
                    <a:pt x="2489" y="819"/>
                  </a:lnTo>
                  <a:lnTo>
                    <a:pt x="248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55" name="Google Shape;10955;p85"/>
            <p:cNvSpPr/>
            <p:nvPr/>
          </p:nvSpPr>
          <p:spPr>
            <a:xfrm>
              <a:off x="-12643475" y="3802250"/>
              <a:ext cx="269400" cy="185900"/>
            </a:xfrm>
            <a:custGeom>
              <a:avLst/>
              <a:gdLst/>
              <a:ahLst/>
              <a:cxnLst/>
              <a:rect l="l" t="t" r="r" b="b"/>
              <a:pathLst>
                <a:path w="10776" h="7436" extrusionOk="0">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56" name="Google Shape;10956;p85"/>
            <p:cNvSpPr/>
            <p:nvPr/>
          </p:nvSpPr>
          <p:spPr>
            <a:xfrm>
              <a:off x="-12352850" y="3802125"/>
              <a:ext cx="63050" cy="186150"/>
            </a:xfrm>
            <a:custGeom>
              <a:avLst/>
              <a:gdLst/>
              <a:ahLst/>
              <a:cxnLst/>
              <a:rect l="l" t="t" r="r" b="b"/>
              <a:pathLst>
                <a:path w="2522" h="7446" extrusionOk="0">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57" name="Google Shape;10957;p85"/>
          <p:cNvGrpSpPr/>
          <p:nvPr/>
        </p:nvGrpSpPr>
        <p:grpSpPr>
          <a:xfrm>
            <a:off x="8269544" y="3224544"/>
            <a:ext cx="474961" cy="470745"/>
            <a:chOff x="-12643475" y="4081850"/>
            <a:chExt cx="353675" cy="350500"/>
          </a:xfrm>
        </p:grpSpPr>
        <p:sp>
          <p:nvSpPr>
            <p:cNvPr id="10958" name="Google Shape;10958;p85"/>
            <p:cNvSpPr/>
            <p:nvPr/>
          </p:nvSpPr>
          <p:spPr>
            <a:xfrm>
              <a:off x="-12552125" y="4262400"/>
              <a:ext cx="22875" cy="20125"/>
            </a:xfrm>
            <a:custGeom>
              <a:avLst/>
              <a:gdLst/>
              <a:ahLst/>
              <a:cxnLst/>
              <a:rect l="l" t="t" r="r" b="b"/>
              <a:pathLst>
                <a:path w="915" h="805" extrusionOk="0">
                  <a:moveTo>
                    <a:pt x="458" y="1"/>
                  </a:moveTo>
                  <a:cubicBezTo>
                    <a:pt x="348" y="1"/>
                    <a:pt x="237" y="40"/>
                    <a:pt x="158" y="119"/>
                  </a:cubicBezTo>
                  <a:cubicBezTo>
                    <a:pt x="1" y="276"/>
                    <a:pt x="1" y="528"/>
                    <a:pt x="158" y="686"/>
                  </a:cubicBezTo>
                  <a:cubicBezTo>
                    <a:pt x="237" y="765"/>
                    <a:pt x="348" y="804"/>
                    <a:pt x="458" y="804"/>
                  </a:cubicBezTo>
                  <a:cubicBezTo>
                    <a:pt x="568" y="804"/>
                    <a:pt x="678" y="765"/>
                    <a:pt x="757" y="686"/>
                  </a:cubicBezTo>
                  <a:cubicBezTo>
                    <a:pt x="915" y="528"/>
                    <a:pt x="915" y="276"/>
                    <a:pt x="757" y="119"/>
                  </a:cubicBezTo>
                  <a:cubicBezTo>
                    <a:pt x="678" y="40"/>
                    <a:pt x="568" y="1"/>
                    <a:pt x="45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59" name="Google Shape;10959;p85"/>
            <p:cNvSpPr/>
            <p:nvPr/>
          </p:nvSpPr>
          <p:spPr>
            <a:xfrm>
              <a:off x="-12480450" y="4241725"/>
              <a:ext cx="69350" cy="47275"/>
            </a:xfrm>
            <a:custGeom>
              <a:avLst/>
              <a:gdLst/>
              <a:ahLst/>
              <a:cxnLst/>
              <a:rect l="l" t="t" r="r" b="b"/>
              <a:pathLst>
                <a:path w="2774" h="1891" extrusionOk="0">
                  <a:moveTo>
                    <a:pt x="568" y="1"/>
                  </a:moveTo>
                  <a:lnTo>
                    <a:pt x="1" y="568"/>
                  </a:lnTo>
                  <a:lnTo>
                    <a:pt x="2206" y="1891"/>
                  </a:lnTo>
                  <a:lnTo>
                    <a:pt x="2773" y="1324"/>
                  </a:lnTo>
                  <a:lnTo>
                    <a:pt x="56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60" name="Google Shape;10960;p85"/>
            <p:cNvSpPr/>
            <p:nvPr/>
          </p:nvSpPr>
          <p:spPr>
            <a:xfrm>
              <a:off x="-12643475" y="4081850"/>
              <a:ext cx="353675" cy="350500"/>
            </a:xfrm>
            <a:custGeom>
              <a:avLst/>
              <a:gdLst/>
              <a:ahLst/>
              <a:cxnLst/>
              <a:rect l="l" t="t" r="r" b="b"/>
              <a:pathLst>
                <a:path w="14147" h="14020" extrusionOk="0">
                  <a:moveTo>
                    <a:pt x="8207" y="3127"/>
                  </a:moveTo>
                  <a:cubicBezTo>
                    <a:pt x="8318" y="3127"/>
                    <a:pt x="8428" y="3166"/>
                    <a:pt x="8507" y="3245"/>
                  </a:cubicBezTo>
                  <a:lnTo>
                    <a:pt x="9105" y="3812"/>
                  </a:lnTo>
                  <a:cubicBezTo>
                    <a:pt x="9263" y="3970"/>
                    <a:pt x="9263" y="4253"/>
                    <a:pt x="9105" y="4411"/>
                  </a:cubicBezTo>
                  <a:cubicBezTo>
                    <a:pt x="9027" y="4490"/>
                    <a:pt x="8916" y="4529"/>
                    <a:pt x="8806" y="4529"/>
                  </a:cubicBezTo>
                  <a:cubicBezTo>
                    <a:pt x="8696" y="4529"/>
                    <a:pt x="8585" y="4490"/>
                    <a:pt x="8507" y="4411"/>
                  </a:cubicBezTo>
                  <a:lnTo>
                    <a:pt x="7908" y="3812"/>
                  </a:lnTo>
                  <a:cubicBezTo>
                    <a:pt x="7751" y="3655"/>
                    <a:pt x="7751" y="3403"/>
                    <a:pt x="7908" y="3245"/>
                  </a:cubicBezTo>
                  <a:cubicBezTo>
                    <a:pt x="7987" y="3166"/>
                    <a:pt x="8097" y="3127"/>
                    <a:pt x="8207" y="3127"/>
                  </a:cubicBezTo>
                  <a:close/>
                  <a:moveTo>
                    <a:pt x="9940" y="4860"/>
                  </a:moveTo>
                  <a:cubicBezTo>
                    <a:pt x="10050" y="4860"/>
                    <a:pt x="10161" y="4899"/>
                    <a:pt x="10239" y="4978"/>
                  </a:cubicBezTo>
                  <a:lnTo>
                    <a:pt x="10838" y="5545"/>
                  </a:lnTo>
                  <a:cubicBezTo>
                    <a:pt x="10996" y="5766"/>
                    <a:pt x="10996" y="5986"/>
                    <a:pt x="10838" y="6144"/>
                  </a:cubicBezTo>
                  <a:cubicBezTo>
                    <a:pt x="10759" y="6222"/>
                    <a:pt x="10649" y="6262"/>
                    <a:pt x="10539" y="6262"/>
                  </a:cubicBezTo>
                  <a:cubicBezTo>
                    <a:pt x="10429" y="6262"/>
                    <a:pt x="10318" y="6222"/>
                    <a:pt x="10239" y="6144"/>
                  </a:cubicBezTo>
                  <a:lnTo>
                    <a:pt x="9641" y="5545"/>
                  </a:lnTo>
                  <a:cubicBezTo>
                    <a:pt x="9483" y="5388"/>
                    <a:pt x="9483" y="5136"/>
                    <a:pt x="9641" y="4978"/>
                  </a:cubicBezTo>
                  <a:cubicBezTo>
                    <a:pt x="9720" y="4899"/>
                    <a:pt x="9830" y="4860"/>
                    <a:pt x="9940" y="4860"/>
                  </a:cubicBezTo>
                  <a:close/>
                  <a:moveTo>
                    <a:pt x="7058" y="5467"/>
                  </a:moveTo>
                  <a:cubicBezTo>
                    <a:pt x="7125" y="5467"/>
                    <a:pt x="7192" y="5481"/>
                    <a:pt x="7247" y="5514"/>
                  </a:cubicBezTo>
                  <a:lnTo>
                    <a:pt x="10145" y="7278"/>
                  </a:lnTo>
                  <a:cubicBezTo>
                    <a:pt x="10397" y="7404"/>
                    <a:pt x="10429" y="7719"/>
                    <a:pt x="10271" y="7908"/>
                  </a:cubicBezTo>
                  <a:lnTo>
                    <a:pt x="7373" y="10838"/>
                  </a:lnTo>
                  <a:cubicBezTo>
                    <a:pt x="7136" y="11074"/>
                    <a:pt x="6821" y="11192"/>
                    <a:pt x="6498" y="11192"/>
                  </a:cubicBezTo>
                  <a:cubicBezTo>
                    <a:pt x="6175" y="11192"/>
                    <a:pt x="5845" y="11074"/>
                    <a:pt x="5577" y="10838"/>
                  </a:cubicBezTo>
                  <a:cubicBezTo>
                    <a:pt x="5104" y="10365"/>
                    <a:pt x="5104" y="9578"/>
                    <a:pt x="5577" y="9074"/>
                  </a:cubicBezTo>
                  <a:cubicBezTo>
                    <a:pt x="5813" y="8837"/>
                    <a:pt x="6144" y="8719"/>
                    <a:pt x="6475" y="8719"/>
                  </a:cubicBezTo>
                  <a:cubicBezTo>
                    <a:pt x="6805" y="8719"/>
                    <a:pt x="7136" y="8837"/>
                    <a:pt x="7373" y="9074"/>
                  </a:cubicBezTo>
                  <a:cubicBezTo>
                    <a:pt x="7467" y="9168"/>
                    <a:pt x="7562" y="9294"/>
                    <a:pt x="7593" y="9420"/>
                  </a:cubicBezTo>
                  <a:lnTo>
                    <a:pt x="8160" y="8853"/>
                  </a:lnTo>
                  <a:lnTo>
                    <a:pt x="5955" y="7561"/>
                  </a:lnTo>
                  <a:lnTo>
                    <a:pt x="5010" y="8507"/>
                  </a:lnTo>
                  <a:cubicBezTo>
                    <a:pt x="4773" y="8743"/>
                    <a:pt x="4458" y="8861"/>
                    <a:pt x="4135" y="8861"/>
                  </a:cubicBezTo>
                  <a:cubicBezTo>
                    <a:pt x="3812" y="8861"/>
                    <a:pt x="3482" y="8743"/>
                    <a:pt x="3214" y="8507"/>
                  </a:cubicBezTo>
                  <a:cubicBezTo>
                    <a:pt x="2741" y="8034"/>
                    <a:pt x="2741" y="7246"/>
                    <a:pt x="3214" y="6742"/>
                  </a:cubicBezTo>
                  <a:cubicBezTo>
                    <a:pt x="3450" y="6506"/>
                    <a:pt x="3781" y="6388"/>
                    <a:pt x="4112" y="6388"/>
                  </a:cubicBezTo>
                  <a:cubicBezTo>
                    <a:pt x="4443" y="6388"/>
                    <a:pt x="4773" y="6506"/>
                    <a:pt x="5010" y="6742"/>
                  </a:cubicBezTo>
                  <a:cubicBezTo>
                    <a:pt x="5104" y="6837"/>
                    <a:pt x="5199" y="6963"/>
                    <a:pt x="5230" y="7089"/>
                  </a:cubicBezTo>
                  <a:lnTo>
                    <a:pt x="6742" y="5577"/>
                  </a:lnTo>
                  <a:cubicBezTo>
                    <a:pt x="6804" y="5515"/>
                    <a:pt x="6932" y="5467"/>
                    <a:pt x="7058" y="5467"/>
                  </a:cubicBezTo>
                  <a:close/>
                  <a:moveTo>
                    <a:pt x="9042" y="0"/>
                  </a:moveTo>
                  <a:cubicBezTo>
                    <a:pt x="8948" y="0"/>
                    <a:pt x="8853" y="32"/>
                    <a:pt x="8790" y="126"/>
                  </a:cubicBezTo>
                  <a:cubicBezTo>
                    <a:pt x="8711" y="205"/>
                    <a:pt x="8601" y="244"/>
                    <a:pt x="8491" y="244"/>
                  </a:cubicBezTo>
                  <a:cubicBezTo>
                    <a:pt x="8381" y="244"/>
                    <a:pt x="8270" y="205"/>
                    <a:pt x="8192" y="126"/>
                  </a:cubicBezTo>
                  <a:cubicBezTo>
                    <a:pt x="8113" y="47"/>
                    <a:pt x="8003" y="8"/>
                    <a:pt x="7892" y="8"/>
                  </a:cubicBezTo>
                  <a:cubicBezTo>
                    <a:pt x="7782" y="8"/>
                    <a:pt x="7672" y="47"/>
                    <a:pt x="7593" y="126"/>
                  </a:cubicBezTo>
                  <a:lnTo>
                    <a:pt x="6490" y="1229"/>
                  </a:lnTo>
                  <a:lnTo>
                    <a:pt x="7373" y="2080"/>
                  </a:lnTo>
                  <a:cubicBezTo>
                    <a:pt x="7530" y="2237"/>
                    <a:pt x="7530" y="2521"/>
                    <a:pt x="7373" y="2678"/>
                  </a:cubicBezTo>
                  <a:cubicBezTo>
                    <a:pt x="7294" y="2757"/>
                    <a:pt x="7184" y="2796"/>
                    <a:pt x="7073" y="2796"/>
                  </a:cubicBezTo>
                  <a:cubicBezTo>
                    <a:pt x="6963" y="2796"/>
                    <a:pt x="6853" y="2757"/>
                    <a:pt x="6774" y="2678"/>
                  </a:cubicBezTo>
                  <a:lnTo>
                    <a:pt x="5892" y="1828"/>
                  </a:lnTo>
                  <a:lnTo>
                    <a:pt x="158" y="7561"/>
                  </a:lnTo>
                  <a:cubicBezTo>
                    <a:pt x="0" y="7719"/>
                    <a:pt x="0" y="8002"/>
                    <a:pt x="158" y="8160"/>
                  </a:cubicBezTo>
                  <a:cubicBezTo>
                    <a:pt x="221" y="8223"/>
                    <a:pt x="284" y="8349"/>
                    <a:pt x="284" y="8444"/>
                  </a:cubicBezTo>
                  <a:cubicBezTo>
                    <a:pt x="284" y="8538"/>
                    <a:pt x="221" y="8633"/>
                    <a:pt x="158" y="8696"/>
                  </a:cubicBezTo>
                  <a:cubicBezTo>
                    <a:pt x="63" y="8790"/>
                    <a:pt x="32" y="8916"/>
                    <a:pt x="32" y="8979"/>
                  </a:cubicBezTo>
                  <a:cubicBezTo>
                    <a:pt x="32" y="9105"/>
                    <a:pt x="63" y="9168"/>
                    <a:pt x="158" y="9263"/>
                  </a:cubicBezTo>
                  <a:lnTo>
                    <a:pt x="756" y="9861"/>
                  </a:lnTo>
                  <a:cubicBezTo>
                    <a:pt x="820" y="9924"/>
                    <a:pt x="946" y="9956"/>
                    <a:pt x="1009" y="9956"/>
                  </a:cubicBezTo>
                  <a:cubicBezTo>
                    <a:pt x="1135" y="9956"/>
                    <a:pt x="1229" y="9924"/>
                    <a:pt x="1292" y="9861"/>
                  </a:cubicBezTo>
                  <a:cubicBezTo>
                    <a:pt x="1371" y="9782"/>
                    <a:pt x="1481" y="9743"/>
                    <a:pt x="1591" y="9743"/>
                  </a:cubicBezTo>
                  <a:cubicBezTo>
                    <a:pt x="1702" y="9743"/>
                    <a:pt x="1812" y="9782"/>
                    <a:pt x="1891" y="9861"/>
                  </a:cubicBezTo>
                  <a:cubicBezTo>
                    <a:pt x="1985" y="9924"/>
                    <a:pt x="2017" y="10050"/>
                    <a:pt x="2017" y="10113"/>
                  </a:cubicBezTo>
                  <a:cubicBezTo>
                    <a:pt x="2017" y="10239"/>
                    <a:pt x="1985" y="10334"/>
                    <a:pt x="1891" y="10397"/>
                  </a:cubicBezTo>
                  <a:cubicBezTo>
                    <a:pt x="1733" y="10554"/>
                    <a:pt x="1733" y="10838"/>
                    <a:pt x="1891" y="10995"/>
                  </a:cubicBezTo>
                  <a:lnTo>
                    <a:pt x="3088" y="12161"/>
                  </a:lnTo>
                  <a:cubicBezTo>
                    <a:pt x="3167" y="12240"/>
                    <a:pt x="3269" y="12279"/>
                    <a:pt x="3371" y="12279"/>
                  </a:cubicBezTo>
                  <a:cubicBezTo>
                    <a:pt x="3474" y="12279"/>
                    <a:pt x="3576" y="12240"/>
                    <a:pt x="3655" y="12161"/>
                  </a:cubicBezTo>
                  <a:cubicBezTo>
                    <a:pt x="3734" y="12082"/>
                    <a:pt x="3844" y="12043"/>
                    <a:pt x="3954" y="12043"/>
                  </a:cubicBezTo>
                  <a:cubicBezTo>
                    <a:pt x="4065" y="12043"/>
                    <a:pt x="4175" y="12082"/>
                    <a:pt x="4254" y="12161"/>
                  </a:cubicBezTo>
                  <a:cubicBezTo>
                    <a:pt x="4411" y="12319"/>
                    <a:pt x="4411" y="12602"/>
                    <a:pt x="4254" y="12760"/>
                  </a:cubicBezTo>
                  <a:cubicBezTo>
                    <a:pt x="4159" y="12854"/>
                    <a:pt x="4128" y="12949"/>
                    <a:pt x="4128" y="13043"/>
                  </a:cubicBezTo>
                  <a:cubicBezTo>
                    <a:pt x="4128" y="13169"/>
                    <a:pt x="4159" y="13232"/>
                    <a:pt x="4254" y="13327"/>
                  </a:cubicBezTo>
                  <a:lnTo>
                    <a:pt x="4852" y="13894"/>
                  </a:lnTo>
                  <a:cubicBezTo>
                    <a:pt x="4915" y="13988"/>
                    <a:pt x="5041" y="14020"/>
                    <a:pt x="5136" y="14020"/>
                  </a:cubicBezTo>
                  <a:cubicBezTo>
                    <a:pt x="5230" y="14020"/>
                    <a:pt x="5325" y="13988"/>
                    <a:pt x="5388" y="13894"/>
                  </a:cubicBezTo>
                  <a:cubicBezTo>
                    <a:pt x="5466" y="13815"/>
                    <a:pt x="5577" y="13776"/>
                    <a:pt x="5687" y="13776"/>
                  </a:cubicBezTo>
                  <a:cubicBezTo>
                    <a:pt x="5797" y="13776"/>
                    <a:pt x="5908" y="13815"/>
                    <a:pt x="5986" y="13894"/>
                  </a:cubicBezTo>
                  <a:cubicBezTo>
                    <a:pt x="6081" y="13988"/>
                    <a:pt x="6175" y="14020"/>
                    <a:pt x="6270" y="14020"/>
                  </a:cubicBezTo>
                  <a:cubicBezTo>
                    <a:pt x="6396" y="14020"/>
                    <a:pt x="6459" y="13988"/>
                    <a:pt x="6553" y="13894"/>
                  </a:cubicBezTo>
                  <a:lnTo>
                    <a:pt x="12287" y="8160"/>
                  </a:lnTo>
                  <a:lnTo>
                    <a:pt x="11437" y="7278"/>
                  </a:lnTo>
                  <a:cubicBezTo>
                    <a:pt x="11248" y="7120"/>
                    <a:pt x="11248" y="6837"/>
                    <a:pt x="11437" y="6711"/>
                  </a:cubicBezTo>
                  <a:cubicBezTo>
                    <a:pt x="11515" y="6632"/>
                    <a:pt x="11618" y="6593"/>
                    <a:pt x="11720" y="6593"/>
                  </a:cubicBezTo>
                  <a:cubicBezTo>
                    <a:pt x="11823" y="6593"/>
                    <a:pt x="11925" y="6632"/>
                    <a:pt x="12004" y="6711"/>
                  </a:cubicBezTo>
                  <a:lnTo>
                    <a:pt x="12886" y="7561"/>
                  </a:lnTo>
                  <a:lnTo>
                    <a:pt x="13989" y="6459"/>
                  </a:lnTo>
                  <a:cubicBezTo>
                    <a:pt x="14146" y="6301"/>
                    <a:pt x="14146" y="6018"/>
                    <a:pt x="13989" y="5860"/>
                  </a:cubicBezTo>
                  <a:cubicBezTo>
                    <a:pt x="13894" y="5797"/>
                    <a:pt x="13863" y="5671"/>
                    <a:pt x="13863" y="5608"/>
                  </a:cubicBezTo>
                  <a:cubicBezTo>
                    <a:pt x="13863" y="5482"/>
                    <a:pt x="13894" y="5388"/>
                    <a:pt x="13989" y="5325"/>
                  </a:cubicBezTo>
                  <a:cubicBezTo>
                    <a:pt x="14115" y="5293"/>
                    <a:pt x="14146" y="5167"/>
                    <a:pt x="14146" y="5041"/>
                  </a:cubicBezTo>
                  <a:cubicBezTo>
                    <a:pt x="14146" y="4915"/>
                    <a:pt x="14115" y="4852"/>
                    <a:pt x="14020" y="4757"/>
                  </a:cubicBezTo>
                  <a:lnTo>
                    <a:pt x="13421" y="4190"/>
                  </a:lnTo>
                  <a:cubicBezTo>
                    <a:pt x="13358" y="4096"/>
                    <a:pt x="13232" y="4064"/>
                    <a:pt x="13138" y="4064"/>
                  </a:cubicBezTo>
                  <a:cubicBezTo>
                    <a:pt x="13075" y="4064"/>
                    <a:pt x="12949" y="4096"/>
                    <a:pt x="12886" y="4190"/>
                  </a:cubicBezTo>
                  <a:cubicBezTo>
                    <a:pt x="12807" y="4269"/>
                    <a:pt x="12697" y="4309"/>
                    <a:pt x="12587" y="4309"/>
                  </a:cubicBezTo>
                  <a:cubicBezTo>
                    <a:pt x="12476" y="4309"/>
                    <a:pt x="12366" y="4269"/>
                    <a:pt x="12287" y="4190"/>
                  </a:cubicBezTo>
                  <a:cubicBezTo>
                    <a:pt x="12193" y="4096"/>
                    <a:pt x="12161" y="3970"/>
                    <a:pt x="12161" y="3907"/>
                  </a:cubicBezTo>
                  <a:cubicBezTo>
                    <a:pt x="12161" y="3781"/>
                    <a:pt x="12193" y="3718"/>
                    <a:pt x="12287" y="3623"/>
                  </a:cubicBezTo>
                  <a:cubicBezTo>
                    <a:pt x="12445" y="3466"/>
                    <a:pt x="12445" y="3182"/>
                    <a:pt x="12287" y="3025"/>
                  </a:cubicBezTo>
                  <a:lnTo>
                    <a:pt x="11090" y="1859"/>
                  </a:lnTo>
                  <a:cubicBezTo>
                    <a:pt x="11011" y="1780"/>
                    <a:pt x="10909" y="1741"/>
                    <a:pt x="10807" y="1741"/>
                  </a:cubicBezTo>
                  <a:cubicBezTo>
                    <a:pt x="10704" y="1741"/>
                    <a:pt x="10602" y="1780"/>
                    <a:pt x="10523" y="1859"/>
                  </a:cubicBezTo>
                  <a:cubicBezTo>
                    <a:pt x="10444" y="1938"/>
                    <a:pt x="10334" y="1977"/>
                    <a:pt x="10224" y="1977"/>
                  </a:cubicBezTo>
                  <a:cubicBezTo>
                    <a:pt x="10113" y="1977"/>
                    <a:pt x="10003" y="1938"/>
                    <a:pt x="9924" y="1859"/>
                  </a:cubicBezTo>
                  <a:cubicBezTo>
                    <a:pt x="9767" y="1701"/>
                    <a:pt x="9767" y="1418"/>
                    <a:pt x="9924" y="1260"/>
                  </a:cubicBezTo>
                  <a:cubicBezTo>
                    <a:pt x="9987" y="1197"/>
                    <a:pt x="10050" y="1071"/>
                    <a:pt x="10050" y="977"/>
                  </a:cubicBezTo>
                  <a:cubicBezTo>
                    <a:pt x="10050" y="882"/>
                    <a:pt x="9987" y="788"/>
                    <a:pt x="9924" y="725"/>
                  </a:cubicBezTo>
                  <a:lnTo>
                    <a:pt x="9326" y="126"/>
                  </a:lnTo>
                  <a:cubicBezTo>
                    <a:pt x="9263" y="32"/>
                    <a:pt x="9137" y="0"/>
                    <a:pt x="904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61" name="Google Shape;10961;p85"/>
            <p:cNvSpPr/>
            <p:nvPr/>
          </p:nvSpPr>
          <p:spPr>
            <a:xfrm>
              <a:off x="-12493050" y="4319900"/>
              <a:ext cx="22875" cy="20900"/>
            </a:xfrm>
            <a:custGeom>
              <a:avLst/>
              <a:gdLst/>
              <a:ahLst/>
              <a:cxnLst/>
              <a:rect l="l" t="t" r="r" b="b"/>
              <a:pathLst>
                <a:path w="915" h="836" extrusionOk="0">
                  <a:moveTo>
                    <a:pt x="446" y="1"/>
                  </a:moveTo>
                  <a:cubicBezTo>
                    <a:pt x="339" y="1"/>
                    <a:pt x="237" y="40"/>
                    <a:pt x="158" y="119"/>
                  </a:cubicBezTo>
                  <a:cubicBezTo>
                    <a:pt x="1" y="276"/>
                    <a:pt x="1" y="560"/>
                    <a:pt x="158" y="717"/>
                  </a:cubicBezTo>
                  <a:cubicBezTo>
                    <a:pt x="237" y="796"/>
                    <a:pt x="347" y="835"/>
                    <a:pt x="458" y="835"/>
                  </a:cubicBezTo>
                  <a:cubicBezTo>
                    <a:pt x="568" y="835"/>
                    <a:pt x="678" y="796"/>
                    <a:pt x="757" y="717"/>
                  </a:cubicBezTo>
                  <a:cubicBezTo>
                    <a:pt x="914" y="560"/>
                    <a:pt x="914" y="276"/>
                    <a:pt x="757" y="119"/>
                  </a:cubicBezTo>
                  <a:cubicBezTo>
                    <a:pt x="662" y="40"/>
                    <a:pt x="552" y="1"/>
                    <a:pt x="44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62" name="Google Shape;10962;p85"/>
          <p:cNvGrpSpPr/>
          <p:nvPr/>
        </p:nvGrpSpPr>
        <p:grpSpPr>
          <a:xfrm>
            <a:off x="10633129" y="2043236"/>
            <a:ext cx="473888" cy="472893"/>
            <a:chOff x="-10857925" y="3213875"/>
            <a:chExt cx="352875" cy="352100"/>
          </a:xfrm>
        </p:grpSpPr>
        <p:sp>
          <p:nvSpPr>
            <p:cNvPr id="10963" name="Google Shape;10963;p85"/>
            <p:cNvSpPr/>
            <p:nvPr/>
          </p:nvSpPr>
          <p:spPr>
            <a:xfrm>
              <a:off x="-10759475" y="3265875"/>
              <a:ext cx="64600" cy="87450"/>
            </a:xfrm>
            <a:custGeom>
              <a:avLst/>
              <a:gdLst/>
              <a:ahLst/>
              <a:cxnLst/>
              <a:rect l="l" t="t" r="r" b="b"/>
              <a:pathLst>
                <a:path w="2584" h="3498" extrusionOk="0">
                  <a:moveTo>
                    <a:pt x="1702" y="0"/>
                  </a:moveTo>
                  <a:lnTo>
                    <a:pt x="0" y="1418"/>
                  </a:lnTo>
                  <a:lnTo>
                    <a:pt x="2584" y="3497"/>
                  </a:lnTo>
                  <a:cubicBezTo>
                    <a:pt x="2458" y="2111"/>
                    <a:pt x="2143" y="914"/>
                    <a:pt x="170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64" name="Google Shape;10964;p85"/>
            <p:cNvSpPr/>
            <p:nvPr/>
          </p:nvSpPr>
          <p:spPr>
            <a:xfrm>
              <a:off x="-10857925" y="3265075"/>
              <a:ext cx="64600" cy="87450"/>
            </a:xfrm>
            <a:custGeom>
              <a:avLst/>
              <a:gdLst/>
              <a:ahLst/>
              <a:cxnLst/>
              <a:rect l="l" t="t" r="r" b="b"/>
              <a:pathLst>
                <a:path w="2584" h="3498" extrusionOk="0">
                  <a:moveTo>
                    <a:pt x="882" y="1"/>
                  </a:moveTo>
                  <a:cubicBezTo>
                    <a:pt x="441" y="946"/>
                    <a:pt x="189" y="2143"/>
                    <a:pt x="0" y="3498"/>
                  </a:cubicBezTo>
                  <a:lnTo>
                    <a:pt x="2584" y="1418"/>
                  </a:lnTo>
                  <a:lnTo>
                    <a:pt x="88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65" name="Google Shape;10965;p85"/>
            <p:cNvSpPr/>
            <p:nvPr/>
          </p:nvSpPr>
          <p:spPr>
            <a:xfrm>
              <a:off x="-10850050" y="3313925"/>
              <a:ext cx="148100" cy="65375"/>
            </a:xfrm>
            <a:custGeom>
              <a:avLst/>
              <a:gdLst/>
              <a:ahLst/>
              <a:cxnLst/>
              <a:rect l="l" t="t" r="r" b="b"/>
              <a:pathLst>
                <a:path w="5924" h="2615" extrusionOk="0">
                  <a:moveTo>
                    <a:pt x="2993" y="0"/>
                  </a:moveTo>
                  <a:lnTo>
                    <a:pt x="0" y="2363"/>
                  </a:lnTo>
                  <a:cubicBezTo>
                    <a:pt x="221" y="2520"/>
                    <a:pt x="410" y="2615"/>
                    <a:pt x="693" y="2615"/>
                  </a:cubicBezTo>
                  <a:lnTo>
                    <a:pt x="5261" y="2615"/>
                  </a:lnTo>
                  <a:cubicBezTo>
                    <a:pt x="5482" y="2615"/>
                    <a:pt x="5734" y="2520"/>
                    <a:pt x="5923" y="2363"/>
                  </a:cubicBezTo>
                  <a:lnTo>
                    <a:pt x="299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66" name="Google Shape;10966;p85"/>
            <p:cNvSpPr/>
            <p:nvPr/>
          </p:nvSpPr>
          <p:spPr>
            <a:xfrm>
              <a:off x="-10857925" y="3391900"/>
              <a:ext cx="165425" cy="133125"/>
            </a:xfrm>
            <a:custGeom>
              <a:avLst/>
              <a:gdLst/>
              <a:ahLst/>
              <a:cxnLst/>
              <a:rect l="l" t="t" r="r" b="b"/>
              <a:pathLst>
                <a:path w="6617" h="5325" extrusionOk="0">
                  <a:moveTo>
                    <a:pt x="6616" y="0"/>
                  </a:moveTo>
                  <a:cubicBezTo>
                    <a:pt x="6301" y="189"/>
                    <a:pt x="5986" y="315"/>
                    <a:pt x="5608" y="315"/>
                  </a:cubicBezTo>
                  <a:lnTo>
                    <a:pt x="1040" y="315"/>
                  </a:lnTo>
                  <a:cubicBezTo>
                    <a:pt x="662" y="315"/>
                    <a:pt x="284" y="189"/>
                    <a:pt x="32" y="0"/>
                  </a:cubicBezTo>
                  <a:lnTo>
                    <a:pt x="32" y="0"/>
                  </a:lnTo>
                  <a:cubicBezTo>
                    <a:pt x="0" y="1449"/>
                    <a:pt x="221" y="2867"/>
                    <a:pt x="630" y="4001"/>
                  </a:cubicBezTo>
                  <a:cubicBezTo>
                    <a:pt x="914" y="4757"/>
                    <a:pt x="1638" y="5324"/>
                    <a:pt x="2426" y="5324"/>
                  </a:cubicBezTo>
                  <a:lnTo>
                    <a:pt x="4001" y="5324"/>
                  </a:lnTo>
                  <a:cubicBezTo>
                    <a:pt x="4946" y="5324"/>
                    <a:pt x="5671" y="4789"/>
                    <a:pt x="5955" y="4001"/>
                  </a:cubicBezTo>
                  <a:cubicBezTo>
                    <a:pt x="6396" y="2867"/>
                    <a:pt x="6585" y="1449"/>
                    <a:pt x="661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67" name="Google Shape;10967;p85"/>
            <p:cNvSpPr/>
            <p:nvPr/>
          </p:nvSpPr>
          <p:spPr>
            <a:xfrm>
              <a:off x="-10824850" y="3213875"/>
              <a:ext cx="98475" cy="74850"/>
            </a:xfrm>
            <a:custGeom>
              <a:avLst/>
              <a:gdLst/>
              <a:ahLst/>
              <a:cxnLst/>
              <a:rect l="l" t="t" r="r" b="b"/>
              <a:pathLst>
                <a:path w="3939" h="2994" extrusionOk="0">
                  <a:moveTo>
                    <a:pt x="1954" y="1"/>
                  </a:moveTo>
                  <a:cubicBezTo>
                    <a:pt x="1198" y="1"/>
                    <a:pt x="536" y="505"/>
                    <a:pt x="0" y="1324"/>
                  </a:cubicBezTo>
                  <a:lnTo>
                    <a:pt x="1954" y="2994"/>
                  </a:lnTo>
                  <a:lnTo>
                    <a:pt x="3938" y="1324"/>
                  </a:lnTo>
                  <a:cubicBezTo>
                    <a:pt x="3371" y="505"/>
                    <a:pt x="2710" y="1"/>
                    <a:pt x="195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68" name="Google Shape;10968;p85"/>
            <p:cNvSpPr/>
            <p:nvPr/>
          </p:nvSpPr>
          <p:spPr>
            <a:xfrm>
              <a:off x="-10571250" y="3306825"/>
              <a:ext cx="64625" cy="87450"/>
            </a:xfrm>
            <a:custGeom>
              <a:avLst/>
              <a:gdLst/>
              <a:ahLst/>
              <a:cxnLst/>
              <a:rect l="l" t="t" r="r" b="b"/>
              <a:pathLst>
                <a:path w="2585" h="3498" extrusionOk="0">
                  <a:moveTo>
                    <a:pt x="1702" y="0"/>
                  </a:moveTo>
                  <a:lnTo>
                    <a:pt x="1" y="1418"/>
                  </a:lnTo>
                  <a:lnTo>
                    <a:pt x="2584" y="3498"/>
                  </a:lnTo>
                  <a:cubicBezTo>
                    <a:pt x="2458" y="2143"/>
                    <a:pt x="2143" y="914"/>
                    <a:pt x="170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69" name="Google Shape;10969;p85"/>
            <p:cNvSpPr/>
            <p:nvPr/>
          </p:nvSpPr>
          <p:spPr>
            <a:xfrm>
              <a:off x="-10669700" y="3306025"/>
              <a:ext cx="63825" cy="87475"/>
            </a:xfrm>
            <a:custGeom>
              <a:avLst/>
              <a:gdLst/>
              <a:ahLst/>
              <a:cxnLst/>
              <a:rect l="l" t="t" r="r" b="b"/>
              <a:pathLst>
                <a:path w="2553" h="3499" extrusionOk="0">
                  <a:moveTo>
                    <a:pt x="883" y="1"/>
                  </a:moveTo>
                  <a:cubicBezTo>
                    <a:pt x="442" y="946"/>
                    <a:pt x="127" y="2175"/>
                    <a:pt x="1" y="3498"/>
                  </a:cubicBezTo>
                  <a:lnTo>
                    <a:pt x="2553" y="1419"/>
                  </a:lnTo>
                  <a:lnTo>
                    <a:pt x="88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70" name="Google Shape;10970;p85"/>
            <p:cNvSpPr/>
            <p:nvPr/>
          </p:nvSpPr>
          <p:spPr>
            <a:xfrm>
              <a:off x="-10661825" y="3355650"/>
              <a:ext cx="148100" cy="64625"/>
            </a:xfrm>
            <a:custGeom>
              <a:avLst/>
              <a:gdLst/>
              <a:ahLst/>
              <a:cxnLst/>
              <a:rect l="l" t="t" r="r" b="b"/>
              <a:pathLst>
                <a:path w="5924" h="2585" extrusionOk="0">
                  <a:moveTo>
                    <a:pt x="2994" y="1"/>
                  </a:moveTo>
                  <a:lnTo>
                    <a:pt x="1" y="2364"/>
                  </a:lnTo>
                  <a:cubicBezTo>
                    <a:pt x="221" y="2521"/>
                    <a:pt x="410" y="2584"/>
                    <a:pt x="694" y="2584"/>
                  </a:cubicBezTo>
                  <a:lnTo>
                    <a:pt x="5231" y="2584"/>
                  </a:lnTo>
                  <a:cubicBezTo>
                    <a:pt x="5483" y="2584"/>
                    <a:pt x="5735" y="2521"/>
                    <a:pt x="5924" y="2364"/>
                  </a:cubicBezTo>
                  <a:lnTo>
                    <a:pt x="299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71" name="Google Shape;10971;p85"/>
            <p:cNvSpPr/>
            <p:nvPr/>
          </p:nvSpPr>
          <p:spPr>
            <a:xfrm>
              <a:off x="-10670475" y="3432850"/>
              <a:ext cx="165425" cy="133125"/>
            </a:xfrm>
            <a:custGeom>
              <a:avLst/>
              <a:gdLst/>
              <a:ahLst/>
              <a:cxnLst/>
              <a:rect l="l" t="t" r="r" b="b"/>
              <a:pathLst>
                <a:path w="6617" h="5325" extrusionOk="0">
                  <a:moveTo>
                    <a:pt x="6616" y="0"/>
                  </a:moveTo>
                  <a:cubicBezTo>
                    <a:pt x="6301" y="221"/>
                    <a:pt x="5986" y="315"/>
                    <a:pt x="5577" y="315"/>
                  </a:cubicBezTo>
                  <a:lnTo>
                    <a:pt x="1040" y="315"/>
                  </a:lnTo>
                  <a:cubicBezTo>
                    <a:pt x="630" y="315"/>
                    <a:pt x="284" y="221"/>
                    <a:pt x="0" y="0"/>
                  </a:cubicBezTo>
                  <a:lnTo>
                    <a:pt x="0" y="0"/>
                  </a:lnTo>
                  <a:cubicBezTo>
                    <a:pt x="0" y="1481"/>
                    <a:pt x="221" y="2930"/>
                    <a:pt x="630" y="4064"/>
                  </a:cubicBezTo>
                  <a:cubicBezTo>
                    <a:pt x="914" y="4821"/>
                    <a:pt x="1607" y="5325"/>
                    <a:pt x="2395" y="5325"/>
                  </a:cubicBezTo>
                  <a:lnTo>
                    <a:pt x="3970" y="5325"/>
                  </a:lnTo>
                  <a:cubicBezTo>
                    <a:pt x="4915" y="5325"/>
                    <a:pt x="5671" y="4852"/>
                    <a:pt x="5955" y="4064"/>
                  </a:cubicBezTo>
                  <a:cubicBezTo>
                    <a:pt x="6364" y="2930"/>
                    <a:pt x="6585" y="1481"/>
                    <a:pt x="661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72" name="Google Shape;10972;p85"/>
            <p:cNvSpPr/>
            <p:nvPr/>
          </p:nvSpPr>
          <p:spPr>
            <a:xfrm>
              <a:off x="-10638175" y="3254850"/>
              <a:ext cx="98475" cy="74850"/>
            </a:xfrm>
            <a:custGeom>
              <a:avLst/>
              <a:gdLst/>
              <a:ahLst/>
              <a:cxnLst/>
              <a:rect l="l" t="t" r="r" b="b"/>
              <a:pathLst>
                <a:path w="3939" h="2994" extrusionOk="0">
                  <a:moveTo>
                    <a:pt x="1985" y="0"/>
                  </a:moveTo>
                  <a:cubicBezTo>
                    <a:pt x="1229" y="0"/>
                    <a:pt x="567" y="504"/>
                    <a:pt x="0" y="1355"/>
                  </a:cubicBezTo>
                  <a:lnTo>
                    <a:pt x="1985" y="2993"/>
                  </a:lnTo>
                  <a:lnTo>
                    <a:pt x="3938" y="1355"/>
                  </a:lnTo>
                  <a:cubicBezTo>
                    <a:pt x="3403" y="504"/>
                    <a:pt x="2709" y="0"/>
                    <a:pt x="198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10973" name="Google Shape;10973;p85"/>
          <p:cNvSpPr/>
          <p:nvPr/>
        </p:nvSpPr>
        <p:spPr>
          <a:xfrm>
            <a:off x="10687016" y="2630730"/>
            <a:ext cx="364976" cy="472692"/>
          </a:xfrm>
          <a:custGeom>
            <a:avLst/>
            <a:gdLst/>
            <a:ahLst/>
            <a:cxnLst/>
            <a:rect l="l" t="t" r="r" b="b"/>
            <a:pathLst>
              <a:path w="10871" h="14078" extrusionOk="0">
                <a:moveTo>
                  <a:pt x="8255" y="5009"/>
                </a:moveTo>
                <a:lnTo>
                  <a:pt x="8255" y="6648"/>
                </a:lnTo>
                <a:lnTo>
                  <a:pt x="2490" y="6648"/>
                </a:lnTo>
                <a:lnTo>
                  <a:pt x="2490" y="5009"/>
                </a:lnTo>
                <a:close/>
                <a:moveTo>
                  <a:pt x="9106" y="5230"/>
                </a:moveTo>
                <a:lnTo>
                  <a:pt x="9925" y="5639"/>
                </a:lnTo>
                <a:lnTo>
                  <a:pt x="9925" y="6679"/>
                </a:lnTo>
                <a:cubicBezTo>
                  <a:pt x="9799" y="6648"/>
                  <a:pt x="9641" y="6616"/>
                  <a:pt x="9484" y="6616"/>
                </a:cubicBezTo>
                <a:lnTo>
                  <a:pt x="9043" y="6616"/>
                </a:lnTo>
                <a:lnTo>
                  <a:pt x="9043" y="5230"/>
                </a:lnTo>
                <a:close/>
                <a:moveTo>
                  <a:pt x="1608" y="5261"/>
                </a:moveTo>
                <a:lnTo>
                  <a:pt x="1608" y="6648"/>
                </a:lnTo>
                <a:lnTo>
                  <a:pt x="1230" y="6648"/>
                </a:lnTo>
                <a:cubicBezTo>
                  <a:pt x="1072" y="6648"/>
                  <a:pt x="946" y="6679"/>
                  <a:pt x="789" y="6711"/>
                </a:cubicBezTo>
                <a:lnTo>
                  <a:pt x="789" y="5671"/>
                </a:lnTo>
                <a:lnTo>
                  <a:pt x="1608" y="5261"/>
                </a:lnTo>
                <a:close/>
                <a:moveTo>
                  <a:pt x="7405" y="9136"/>
                </a:moveTo>
                <a:lnTo>
                  <a:pt x="5357" y="10649"/>
                </a:lnTo>
                <a:lnTo>
                  <a:pt x="3277" y="9136"/>
                </a:lnTo>
                <a:close/>
                <a:moveTo>
                  <a:pt x="2049" y="0"/>
                </a:moveTo>
                <a:cubicBezTo>
                  <a:pt x="1828" y="0"/>
                  <a:pt x="1671" y="189"/>
                  <a:pt x="1671" y="378"/>
                </a:cubicBezTo>
                <a:lnTo>
                  <a:pt x="1671" y="4285"/>
                </a:lnTo>
                <a:lnTo>
                  <a:pt x="253" y="5009"/>
                </a:lnTo>
                <a:cubicBezTo>
                  <a:pt x="127" y="5041"/>
                  <a:pt x="1" y="5198"/>
                  <a:pt x="1" y="5356"/>
                </a:cubicBezTo>
                <a:lnTo>
                  <a:pt x="1" y="7845"/>
                </a:lnTo>
                <a:cubicBezTo>
                  <a:pt x="1" y="8506"/>
                  <a:pt x="568" y="9042"/>
                  <a:pt x="1261" y="9042"/>
                </a:cubicBezTo>
                <a:lnTo>
                  <a:pt x="1986" y="9042"/>
                </a:lnTo>
                <a:lnTo>
                  <a:pt x="4727" y="11153"/>
                </a:lnTo>
                <a:lnTo>
                  <a:pt x="1860" y="13295"/>
                </a:lnTo>
                <a:cubicBezTo>
                  <a:pt x="1671" y="13421"/>
                  <a:pt x="1608" y="13705"/>
                  <a:pt x="1765" y="13894"/>
                </a:cubicBezTo>
                <a:cubicBezTo>
                  <a:pt x="1842" y="14009"/>
                  <a:pt x="1978" y="14077"/>
                  <a:pt x="2115" y="14077"/>
                </a:cubicBezTo>
                <a:cubicBezTo>
                  <a:pt x="2202" y="14077"/>
                  <a:pt x="2290" y="14050"/>
                  <a:pt x="2364" y="13988"/>
                </a:cubicBezTo>
                <a:lnTo>
                  <a:pt x="5451" y="11657"/>
                </a:lnTo>
                <a:lnTo>
                  <a:pt x="8507" y="13988"/>
                </a:lnTo>
                <a:cubicBezTo>
                  <a:pt x="8586" y="14027"/>
                  <a:pt x="8675" y="14050"/>
                  <a:pt x="8763" y="14050"/>
                </a:cubicBezTo>
                <a:cubicBezTo>
                  <a:pt x="8889" y="14050"/>
                  <a:pt x="9014" y="14004"/>
                  <a:pt x="9106" y="13894"/>
                </a:cubicBezTo>
                <a:cubicBezTo>
                  <a:pt x="9232" y="13705"/>
                  <a:pt x="9232" y="13453"/>
                  <a:pt x="9011" y="13295"/>
                </a:cubicBezTo>
                <a:lnTo>
                  <a:pt x="6144" y="11153"/>
                </a:lnTo>
                <a:lnTo>
                  <a:pt x="8917" y="9042"/>
                </a:lnTo>
                <a:lnTo>
                  <a:pt x="9610" y="9042"/>
                </a:lnTo>
                <a:cubicBezTo>
                  <a:pt x="10271" y="9042"/>
                  <a:pt x="10870" y="8506"/>
                  <a:pt x="10870" y="7845"/>
                </a:cubicBezTo>
                <a:lnTo>
                  <a:pt x="10870" y="5387"/>
                </a:lnTo>
                <a:cubicBezTo>
                  <a:pt x="10870" y="5230"/>
                  <a:pt x="10744" y="5072"/>
                  <a:pt x="10650" y="5041"/>
                </a:cubicBezTo>
                <a:lnTo>
                  <a:pt x="9232" y="4316"/>
                </a:lnTo>
                <a:lnTo>
                  <a:pt x="9232" y="441"/>
                </a:lnTo>
                <a:cubicBezTo>
                  <a:pt x="9232" y="189"/>
                  <a:pt x="9011" y="32"/>
                  <a:pt x="8822" y="32"/>
                </a:cubicBezTo>
                <a:cubicBezTo>
                  <a:pt x="8602" y="32"/>
                  <a:pt x="8381" y="221"/>
                  <a:pt x="8381" y="441"/>
                </a:cubicBezTo>
                <a:lnTo>
                  <a:pt x="8381" y="851"/>
                </a:lnTo>
                <a:lnTo>
                  <a:pt x="2616" y="851"/>
                </a:lnTo>
                <a:lnTo>
                  <a:pt x="2616" y="378"/>
                </a:lnTo>
                <a:lnTo>
                  <a:pt x="2490" y="378"/>
                </a:lnTo>
                <a:cubicBezTo>
                  <a:pt x="2490" y="158"/>
                  <a:pt x="2269" y="0"/>
                  <a:pt x="204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10974" name="Google Shape;10974;p85"/>
          <p:cNvGrpSpPr/>
          <p:nvPr/>
        </p:nvGrpSpPr>
        <p:grpSpPr>
          <a:xfrm>
            <a:off x="10646344" y="3237755"/>
            <a:ext cx="474961" cy="444320"/>
            <a:chOff x="-10858725" y="4092875"/>
            <a:chExt cx="353675" cy="330825"/>
          </a:xfrm>
        </p:grpSpPr>
        <p:sp>
          <p:nvSpPr>
            <p:cNvPr id="10975" name="Google Shape;10975;p85"/>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76" name="Google Shape;10976;p85"/>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77" name="Google Shape;10977;p85"/>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78" name="Google Shape;10978;p85"/>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79" name="Google Shape;10979;p85"/>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80" name="Google Shape;10980;p85"/>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81" name="Google Shape;10981;p85"/>
          <p:cNvGrpSpPr/>
          <p:nvPr/>
        </p:nvGrpSpPr>
        <p:grpSpPr>
          <a:xfrm>
            <a:off x="8255683" y="3855808"/>
            <a:ext cx="474795" cy="472625"/>
            <a:chOff x="-9089725" y="3180200"/>
            <a:chExt cx="353550" cy="351900"/>
          </a:xfrm>
        </p:grpSpPr>
        <p:sp>
          <p:nvSpPr>
            <p:cNvPr id="10982" name="Google Shape;10982;p85"/>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83" name="Google Shape;10983;p85"/>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84" name="Google Shape;10984;p85"/>
          <p:cNvGrpSpPr/>
          <p:nvPr/>
        </p:nvGrpSpPr>
        <p:grpSpPr>
          <a:xfrm>
            <a:off x="8324373" y="4489710"/>
            <a:ext cx="336371" cy="473935"/>
            <a:chOff x="-9039300" y="3614000"/>
            <a:chExt cx="250475" cy="352875"/>
          </a:xfrm>
        </p:grpSpPr>
        <p:sp>
          <p:nvSpPr>
            <p:cNvPr id="10985" name="Google Shape;10985;p85"/>
            <p:cNvSpPr/>
            <p:nvPr/>
          </p:nvSpPr>
          <p:spPr>
            <a:xfrm>
              <a:off x="-8944000" y="3614000"/>
              <a:ext cx="63025" cy="63025"/>
            </a:xfrm>
            <a:custGeom>
              <a:avLst/>
              <a:gdLst/>
              <a:ahLst/>
              <a:cxnLst/>
              <a:rect l="l" t="t" r="r" b="b"/>
              <a:pathLst>
                <a:path w="2521" h="2521" extrusionOk="0">
                  <a:moveTo>
                    <a:pt x="1260" y="0"/>
                  </a:moveTo>
                  <a:cubicBezTo>
                    <a:pt x="567" y="0"/>
                    <a:pt x="0" y="567"/>
                    <a:pt x="0" y="1261"/>
                  </a:cubicBezTo>
                  <a:cubicBezTo>
                    <a:pt x="0" y="1954"/>
                    <a:pt x="567" y="2521"/>
                    <a:pt x="1260" y="2521"/>
                  </a:cubicBezTo>
                  <a:cubicBezTo>
                    <a:pt x="1985" y="2521"/>
                    <a:pt x="2521" y="1954"/>
                    <a:pt x="2521" y="1261"/>
                  </a:cubicBezTo>
                  <a:cubicBezTo>
                    <a:pt x="2521" y="567"/>
                    <a:pt x="1985" y="0"/>
                    <a:pt x="126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86" name="Google Shape;10986;p85"/>
            <p:cNvSpPr/>
            <p:nvPr/>
          </p:nvSpPr>
          <p:spPr>
            <a:xfrm>
              <a:off x="-9039300" y="3696700"/>
              <a:ext cx="250475" cy="270175"/>
            </a:xfrm>
            <a:custGeom>
              <a:avLst/>
              <a:gdLst/>
              <a:ahLst/>
              <a:cxnLst/>
              <a:rect l="l" t="t" r="r" b="b"/>
              <a:pathLst>
                <a:path w="10019" h="10807" extrusionOk="0">
                  <a:moveTo>
                    <a:pt x="914" y="0"/>
                  </a:moveTo>
                  <a:cubicBezTo>
                    <a:pt x="473" y="32"/>
                    <a:pt x="126" y="410"/>
                    <a:pt x="126" y="883"/>
                  </a:cubicBezTo>
                  <a:cubicBezTo>
                    <a:pt x="126" y="1355"/>
                    <a:pt x="473" y="1702"/>
                    <a:pt x="945" y="1702"/>
                  </a:cubicBezTo>
                  <a:lnTo>
                    <a:pt x="4253" y="1702"/>
                  </a:lnTo>
                  <a:lnTo>
                    <a:pt x="4253" y="4033"/>
                  </a:lnTo>
                  <a:lnTo>
                    <a:pt x="441" y="6868"/>
                  </a:lnTo>
                  <a:cubicBezTo>
                    <a:pt x="95" y="7120"/>
                    <a:pt x="0" y="7656"/>
                    <a:pt x="284" y="8003"/>
                  </a:cubicBezTo>
                  <a:cubicBezTo>
                    <a:pt x="453" y="8210"/>
                    <a:pt x="713" y="8327"/>
                    <a:pt x="962" y="8327"/>
                  </a:cubicBezTo>
                  <a:cubicBezTo>
                    <a:pt x="1129" y="8327"/>
                    <a:pt x="1291" y="8274"/>
                    <a:pt x="1418" y="8160"/>
                  </a:cubicBezTo>
                  <a:lnTo>
                    <a:pt x="4222" y="6018"/>
                  </a:lnTo>
                  <a:lnTo>
                    <a:pt x="4222" y="9956"/>
                  </a:lnTo>
                  <a:cubicBezTo>
                    <a:pt x="4222" y="10428"/>
                    <a:pt x="4568" y="10807"/>
                    <a:pt x="5041" y="10807"/>
                  </a:cubicBezTo>
                  <a:cubicBezTo>
                    <a:pt x="5513" y="10807"/>
                    <a:pt x="5860" y="10460"/>
                    <a:pt x="5860" y="9956"/>
                  </a:cubicBezTo>
                  <a:lnTo>
                    <a:pt x="5860" y="1670"/>
                  </a:lnTo>
                  <a:lnTo>
                    <a:pt x="9168" y="1670"/>
                  </a:lnTo>
                  <a:cubicBezTo>
                    <a:pt x="9641" y="1670"/>
                    <a:pt x="10019" y="1292"/>
                    <a:pt x="10019" y="820"/>
                  </a:cubicBezTo>
                  <a:cubicBezTo>
                    <a:pt x="10019" y="347"/>
                    <a:pt x="9641" y="0"/>
                    <a:pt x="916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87" name="Google Shape;10987;p85"/>
          <p:cNvGrpSpPr/>
          <p:nvPr/>
        </p:nvGrpSpPr>
        <p:grpSpPr>
          <a:xfrm>
            <a:off x="10633662" y="4519362"/>
            <a:ext cx="472847" cy="472893"/>
            <a:chOff x="-9088150" y="4049550"/>
            <a:chExt cx="352100" cy="352100"/>
          </a:xfrm>
        </p:grpSpPr>
        <p:sp>
          <p:nvSpPr>
            <p:cNvPr id="10988" name="Google Shape;10988;p85"/>
            <p:cNvSpPr/>
            <p:nvPr/>
          </p:nvSpPr>
          <p:spPr>
            <a:xfrm>
              <a:off x="-9047975" y="4049550"/>
              <a:ext cx="290650" cy="165425"/>
            </a:xfrm>
            <a:custGeom>
              <a:avLst/>
              <a:gdLst/>
              <a:ahLst/>
              <a:cxnLst/>
              <a:rect l="l" t="t" r="r" b="b"/>
              <a:pathLst>
                <a:path w="11626" h="6617" extrusionOk="0">
                  <a:moveTo>
                    <a:pt x="473" y="1"/>
                  </a:moveTo>
                  <a:cubicBezTo>
                    <a:pt x="316" y="1"/>
                    <a:pt x="158" y="64"/>
                    <a:pt x="64" y="221"/>
                  </a:cubicBezTo>
                  <a:cubicBezTo>
                    <a:pt x="1" y="379"/>
                    <a:pt x="32" y="536"/>
                    <a:pt x="158" y="662"/>
                  </a:cubicBezTo>
                  <a:lnTo>
                    <a:pt x="3340" y="4317"/>
                  </a:lnTo>
                  <a:lnTo>
                    <a:pt x="3340" y="2048"/>
                  </a:lnTo>
                  <a:cubicBezTo>
                    <a:pt x="3340" y="1796"/>
                    <a:pt x="3529" y="1639"/>
                    <a:pt x="3781" y="1639"/>
                  </a:cubicBezTo>
                  <a:cubicBezTo>
                    <a:pt x="4002" y="1639"/>
                    <a:pt x="4159" y="1859"/>
                    <a:pt x="4159" y="2048"/>
                  </a:cubicBezTo>
                  <a:lnTo>
                    <a:pt x="4159" y="5262"/>
                  </a:lnTo>
                  <a:lnTo>
                    <a:pt x="5325" y="6617"/>
                  </a:lnTo>
                  <a:lnTo>
                    <a:pt x="10744" y="6617"/>
                  </a:lnTo>
                  <a:cubicBezTo>
                    <a:pt x="11311" y="6112"/>
                    <a:pt x="11626" y="5356"/>
                    <a:pt x="11626" y="4537"/>
                  </a:cubicBezTo>
                  <a:cubicBezTo>
                    <a:pt x="11626" y="2899"/>
                    <a:pt x="10303" y="1607"/>
                    <a:pt x="8727" y="1607"/>
                  </a:cubicBezTo>
                  <a:lnTo>
                    <a:pt x="7751" y="1607"/>
                  </a:lnTo>
                  <a:cubicBezTo>
                    <a:pt x="7436" y="1607"/>
                    <a:pt x="7121" y="1481"/>
                    <a:pt x="6900" y="1261"/>
                  </a:cubicBezTo>
                  <a:lnTo>
                    <a:pt x="6207" y="599"/>
                  </a:lnTo>
                  <a:cubicBezTo>
                    <a:pt x="5829" y="190"/>
                    <a:pt x="5325" y="1"/>
                    <a:pt x="475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89" name="Google Shape;10989;p85"/>
            <p:cNvSpPr/>
            <p:nvPr/>
          </p:nvSpPr>
          <p:spPr>
            <a:xfrm>
              <a:off x="-8964475" y="4157450"/>
              <a:ext cx="20500" cy="57525"/>
            </a:xfrm>
            <a:custGeom>
              <a:avLst/>
              <a:gdLst/>
              <a:ahLst/>
              <a:cxnLst/>
              <a:rect l="l" t="t" r="r" b="b"/>
              <a:pathLst>
                <a:path w="820" h="2301" extrusionOk="0">
                  <a:moveTo>
                    <a:pt x="0" y="1"/>
                  </a:moveTo>
                  <a:lnTo>
                    <a:pt x="0" y="2301"/>
                  </a:lnTo>
                  <a:lnTo>
                    <a:pt x="819" y="2301"/>
                  </a:lnTo>
                  <a:lnTo>
                    <a:pt x="819" y="946"/>
                  </a:lnTo>
                  <a:lnTo>
                    <a:pt x="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90" name="Google Shape;10990;p85"/>
            <p:cNvSpPr/>
            <p:nvPr/>
          </p:nvSpPr>
          <p:spPr>
            <a:xfrm>
              <a:off x="-9088150" y="4235425"/>
              <a:ext cx="352100" cy="82725"/>
            </a:xfrm>
            <a:custGeom>
              <a:avLst/>
              <a:gdLst/>
              <a:ahLst/>
              <a:cxnLst/>
              <a:rect l="l" t="t" r="r" b="b"/>
              <a:pathLst>
                <a:path w="14084" h="3309" extrusionOk="0">
                  <a:moveTo>
                    <a:pt x="2868" y="1"/>
                  </a:moveTo>
                  <a:cubicBezTo>
                    <a:pt x="2206" y="1"/>
                    <a:pt x="1639" y="568"/>
                    <a:pt x="1639" y="1229"/>
                  </a:cubicBezTo>
                  <a:lnTo>
                    <a:pt x="1639" y="1670"/>
                  </a:lnTo>
                  <a:lnTo>
                    <a:pt x="820" y="1670"/>
                  </a:lnTo>
                  <a:cubicBezTo>
                    <a:pt x="347" y="1670"/>
                    <a:pt x="1" y="2017"/>
                    <a:pt x="1" y="2490"/>
                  </a:cubicBezTo>
                  <a:lnTo>
                    <a:pt x="1" y="2868"/>
                  </a:lnTo>
                  <a:cubicBezTo>
                    <a:pt x="1" y="3120"/>
                    <a:pt x="190" y="3309"/>
                    <a:pt x="379" y="3309"/>
                  </a:cubicBezTo>
                  <a:lnTo>
                    <a:pt x="13264" y="3309"/>
                  </a:lnTo>
                  <a:cubicBezTo>
                    <a:pt x="13737" y="3309"/>
                    <a:pt x="14083" y="2962"/>
                    <a:pt x="14083" y="2490"/>
                  </a:cubicBezTo>
                  <a:lnTo>
                    <a:pt x="14083" y="410"/>
                  </a:lnTo>
                  <a:cubicBezTo>
                    <a:pt x="14083" y="158"/>
                    <a:pt x="13894" y="1"/>
                    <a:pt x="1364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91" name="Google Shape;10991;p85"/>
            <p:cNvSpPr/>
            <p:nvPr/>
          </p:nvSpPr>
          <p:spPr>
            <a:xfrm>
              <a:off x="-9064525" y="4338600"/>
              <a:ext cx="53600" cy="63050"/>
            </a:xfrm>
            <a:custGeom>
              <a:avLst/>
              <a:gdLst/>
              <a:ahLst/>
              <a:cxnLst/>
              <a:rect l="l" t="t" r="r" b="b"/>
              <a:pathLst>
                <a:path w="2144" h="2522" extrusionOk="0">
                  <a:moveTo>
                    <a:pt x="1" y="1"/>
                  </a:moveTo>
                  <a:lnTo>
                    <a:pt x="253" y="2175"/>
                  </a:lnTo>
                  <a:cubicBezTo>
                    <a:pt x="316" y="2364"/>
                    <a:pt x="473" y="2521"/>
                    <a:pt x="663" y="2521"/>
                  </a:cubicBezTo>
                  <a:lnTo>
                    <a:pt x="1482" y="2521"/>
                  </a:lnTo>
                  <a:cubicBezTo>
                    <a:pt x="1671" y="2521"/>
                    <a:pt x="1891" y="2364"/>
                    <a:pt x="1891" y="2175"/>
                  </a:cubicBezTo>
                  <a:lnTo>
                    <a:pt x="214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92" name="Google Shape;10992;p85"/>
            <p:cNvSpPr/>
            <p:nvPr/>
          </p:nvSpPr>
          <p:spPr>
            <a:xfrm>
              <a:off x="-8898325" y="4338600"/>
              <a:ext cx="54375" cy="63050"/>
            </a:xfrm>
            <a:custGeom>
              <a:avLst/>
              <a:gdLst/>
              <a:ahLst/>
              <a:cxnLst/>
              <a:rect l="l" t="t" r="r" b="b"/>
              <a:pathLst>
                <a:path w="2175" h="2522" extrusionOk="0">
                  <a:moveTo>
                    <a:pt x="0" y="1"/>
                  </a:moveTo>
                  <a:lnTo>
                    <a:pt x="284" y="2175"/>
                  </a:lnTo>
                  <a:cubicBezTo>
                    <a:pt x="284" y="2364"/>
                    <a:pt x="473" y="2521"/>
                    <a:pt x="662" y="2521"/>
                  </a:cubicBezTo>
                  <a:lnTo>
                    <a:pt x="1481" y="2521"/>
                  </a:lnTo>
                  <a:cubicBezTo>
                    <a:pt x="1702" y="2521"/>
                    <a:pt x="1891" y="2364"/>
                    <a:pt x="1891" y="2175"/>
                  </a:cubicBezTo>
                  <a:lnTo>
                    <a:pt x="217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93" name="Google Shape;10993;p85"/>
            <p:cNvSpPr/>
            <p:nvPr/>
          </p:nvSpPr>
          <p:spPr>
            <a:xfrm>
              <a:off x="-8814850" y="4338600"/>
              <a:ext cx="54375" cy="63050"/>
            </a:xfrm>
            <a:custGeom>
              <a:avLst/>
              <a:gdLst/>
              <a:ahLst/>
              <a:cxnLst/>
              <a:rect l="l" t="t" r="r" b="b"/>
              <a:pathLst>
                <a:path w="2175" h="2522" extrusionOk="0">
                  <a:moveTo>
                    <a:pt x="1" y="1"/>
                  </a:moveTo>
                  <a:lnTo>
                    <a:pt x="285" y="2175"/>
                  </a:lnTo>
                  <a:cubicBezTo>
                    <a:pt x="285" y="2364"/>
                    <a:pt x="442" y="2521"/>
                    <a:pt x="663" y="2521"/>
                  </a:cubicBezTo>
                  <a:lnTo>
                    <a:pt x="1513" y="2521"/>
                  </a:lnTo>
                  <a:cubicBezTo>
                    <a:pt x="1702" y="2521"/>
                    <a:pt x="1891" y="2364"/>
                    <a:pt x="1891" y="2175"/>
                  </a:cubicBezTo>
                  <a:lnTo>
                    <a:pt x="217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0994" name="Google Shape;10994;p85"/>
          <p:cNvGrpSpPr/>
          <p:nvPr/>
        </p:nvGrpSpPr>
        <p:grpSpPr>
          <a:xfrm>
            <a:off x="9479481" y="3855672"/>
            <a:ext cx="421009" cy="472893"/>
            <a:chOff x="-8191825" y="3174500"/>
            <a:chExt cx="313500" cy="352100"/>
          </a:xfrm>
        </p:grpSpPr>
        <p:sp>
          <p:nvSpPr>
            <p:cNvPr id="10995" name="Google Shape;10995;p85"/>
            <p:cNvSpPr/>
            <p:nvPr/>
          </p:nvSpPr>
          <p:spPr>
            <a:xfrm>
              <a:off x="-8191825" y="3486400"/>
              <a:ext cx="310350" cy="40200"/>
            </a:xfrm>
            <a:custGeom>
              <a:avLst/>
              <a:gdLst/>
              <a:ahLst/>
              <a:cxnLst/>
              <a:rect l="l" t="t" r="r" b="b"/>
              <a:pathLst>
                <a:path w="12414" h="1608" extrusionOk="0">
                  <a:moveTo>
                    <a:pt x="0" y="1"/>
                  </a:moveTo>
                  <a:lnTo>
                    <a:pt x="0" y="1229"/>
                  </a:lnTo>
                  <a:lnTo>
                    <a:pt x="63" y="1229"/>
                  </a:lnTo>
                  <a:cubicBezTo>
                    <a:pt x="63" y="1450"/>
                    <a:pt x="252" y="1607"/>
                    <a:pt x="441" y="1607"/>
                  </a:cubicBezTo>
                  <a:lnTo>
                    <a:pt x="12035" y="1607"/>
                  </a:lnTo>
                  <a:cubicBezTo>
                    <a:pt x="12256" y="1607"/>
                    <a:pt x="12413" y="1418"/>
                    <a:pt x="12413" y="1229"/>
                  </a:cubicBezTo>
                  <a:lnTo>
                    <a:pt x="1241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96" name="Google Shape;10996;p85"/>
            <p:cNvSpPr/>
            <p:nvPr/>
          </p:nvSpPr>
          <p:spPr>
            <a:xfrm>
              <a:off x="-8188675" y="3318650"/>
              <a:ext cx="310350" cy="146500"/>
            </a:xfrm>
            <a:custGeom>
              <a:avLst/>
              <a:gdLst/>
              <a:ahLst/>
              <a:cxnLst/>
              <a:rect l="l" t="t" r="r" b="b"/>
              <a:pathLst>
                <a:path w="12414" h="5860" extrusionOk="0">
                  <a:moveTo>
                    <a:pt x="5199" y="0"/>
                  </a:moveTo>
                  <a:lnTo>
                    <a:pt x="4096" y="2237"/>
                  </a:lnTo>
                  <a:cubicBezTo>
                    <a:pt x="4024" y="2404"/>
                    <a:pt x="3863" y="2481"/>
                    <a:pt x="3706" y="2481"/>
                  </a:cubicBezTo>
                  <a:cubicBezTo>
                    <a:pt x="3656" y="2481"/>
                    <a:pt x="3606" y="2473"/>
                    <a:pt x="3560" y="2457"/>
                  </a:cubicBezTo>
                  <a:cubicBezTo>
                    <a:pt x="3371" y="2331"/>
                    <a:pt x="3277" y="2111"/>
                    <a:pt x="3371" y="1890"/>
                  </a:cubicBezTo>
                  <a:lnTo>
                    <a:pt x="4222" y="126"/>
                  </a:lnTo>
                  <a:lnTo>
                    <a:pt x="4222" y="126"/>
                  </a:lnTo>
                  <a:cubicBezTo>
                    <a:pt x="1828" y="630"/>
                    <a:pt x="0" y="2836"/>
                    <a:pt x="0" y="5450"/>
                  </a:cubicBezTo>
                  <a:lnTo>
                    <a:pt x="0" y="5860"/>
                  </a:lnTo>
                  <a:lnTo>
                    <a:pt x="12413" y="5860"/>
                  </a:lnTo>
                  <a:lnTo>
                    <a:pt x="12413" y="5450"/>
                  </a:lnTo>
                  <a:cubicBezTo>
                    <a:pt x="12319" y="2836"/>
                    <a:pt x="10523" y="630"/>
                    <a:pt x="8129" y="126"/>
                  </a:cubicBezTo>
                  <a:lnTo>
                    <a:pt x="8129" y="126"/>
                  </a:lnTo>
                  <a:lnTo>
                    <a:pt x="8979" y="1890"/>
                  </a:lnTo>
                  <a:cubicBezTo>
                    <a:pt x="9105" y="2111"/>
                    <a:pt x="8979" y="2331"/>
                    <a:pt x="8790" y="2457"/>
                  </a:cubicBezTo>
                  <a:cubicBezTo>
                    <a:pt x="8741" y="2482"/>
                    <a:pt x="8685" y="2494"/>
                    <a:pt x="8628" y="2494"/>
                  </a:cubicBezTo>
                  <a:cubicBezTo>
                    <a:pt x="8468" y="2494"/>
                    <a:pt x="8301" y="2400"/>
                    <a:pt x="8255" y="2237"/>
                  </a:cubicBezTo>
                  <a:lnTo>
                    <a:pt x="7152" y="0"/>
                  </a:lnTo>
                  <a:lnTo>
                    <a:pt x="6585" y="0"/>
                  </a:lnTo>
                  <a:lnTo>
                    <a:pt x="6585" y="2899"/>
                  </a:lnTo>
                  <a:cubicBezTo>
                    <a:pt x="6585" y="3119"/>
                    <a:pt x="6396" y="3308"/>
                    <a:pt x="6207" y="3308"/>
                  </a:cubicBezTo>
                  <a:cubicBezTo>
                    <a:pt x="5955" y="3308"/>
                    <a:pt x="5797" y="3119"/>
                    <a:pt x="5797" y="2899"/>
                  </a:cubicBezTo>
                  <a:lnTo>
                    <a:pt x="579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0997" name="Google Shape;10997;p85"/>
            <p:cNvSpPr/>
            <p:nvPr/>
          </p:nvSpPr>
          <p:spPr>
            <a:xfrm>
              <a:off x="-8169775" y="3174500"/>
              <a:ext cx="267825" cy="129975"/>
            </a:xfrm>
            <a:custGeom>
              <a:avLst/>
              <a:gdLst/>
              <a:ahLst/>
              <a:cxnLst/>
              <a:rect l="l" t="t" r="r" b="b"/>
              <a:pathLst>
                <a:path w="10713" h="5199" extrusionOk="0">
                  <a:moveTo>
                    <a:pt x="1639" y="1"/>
                  </a:moveTo>
                  <a:cubicBezTo>
                    <a:pt x="757" y="1"/>
                    <a:pt x="1" y="725"/>
                    <a:pt x="1" y="1639"/>
                  </a:cubicBezTo>
                  <a:lnTo>
                    <a:pt x="1" y="2080"/>
                  </a:lnTo>
                  <a:cubicBezTo>
                    <a:pt x="1" y="2301"/>
                    <a:pt x="190" y="2521"/>
                    <a:pt x="379" y="2521"/>
                  </a:cubicBezTo>
                  <a:lnTo>
                    <a:pt x="2521" y="2521"/>
                  </a:lnTo>
                  <a:lnTo>
                    <a:pt x="3057" y="5199"/>
                  </a:lnTo>
                  <a:cubicBezTo>
                    <a:pt x="3529" y="5073"/>
                    <a:pt x="4002" y="4978"/>
                    <a:pt x="4537" y="4978"/>
                  </a:cubicBezTo>
                  <a:lnTo>
                    <a:pt x="6176" y="4978"/>
                  </a:lnTo>
                  <a:cubicBezTo>
                    <a:pt x="6680" y="4978"/>
                    <a:pt x="7152" y="5073"/>
                    <a:pt x="7625" y="5199"/>
                  </a:cubicBezTo>
                  <a:lnTo>
                    <a:pt x="8192" y="2521"/>
                  </a:lnTo>
                  <a:lnTo>
                    <a:pt x="10303" y="2521"/>
                  </a:lnTo>
                  <a:cubicBezTo>
                    <a:pt x="10555" y="2521"/>
                    <a:pt x="10712" y="2301"/>
                    <a:pt x="10712" y="2080"/>
                  </a:cubicBezTo>
                  <a:lnTo>
                    <a:pt x="10712" y="1639"/>
                  </a:lnTo>
                  <a:cubicBezTo>
                    <a:pt x="10712" y="725"/>
                    <a:pt x="9956" y="1"/>
                    <a:pt x="9042" y="1"/>
                  </a:cubicBezTo>
                  <a:cubicBezTo>
                    <a:pt x="8160" y="1"/>
                    <a:pt x="7404" y="725"/>
                    <a:pt x="7404" y="1639"/>
                  </a:cubicBezTo>
                  <a:lnTo>
                    <a:pt x="7310" y="1639"/>
                  </a:lnTo>
                  <a:cubicBezTo>
                    <a:pt x="6617" y="1639"/>
                    <a:pt x="5892" y="1891"/>
                    <a:pt x="5325" y="2364"/>
                  </a:cubicBezTo>
                  <a:cubicBezTo>
                    <a:pt x="4852" y="1891"/>
                    <a:pt x="4128" y="1639"/>
                    <a:pt x="3372" y="1639"/>
                  </a:cubicBezTo>
                  <a:lnTo>
                    <a:pt x="3309" y="1639"/>
                  </a:lnTo>
                  <a:cubicBezTo>
                    <a:pt x="3309" y="725"/>
                    <a:pt x="2552" y="1"/>
                    <a:pt x="163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11322"/>
        <p:cNvGrpSpPr/>
        <p:nvPr/>
      </p:nvGrpSpPr>
      <p:grpSpPr>
        <a:xfrm>
          <a:off x="0" y="0"/>
          <a:ext cx="0" cy="0"/>
          <a:chOff x="0" y="0"/>
          <a:chExt cx="0" cy="0"/>
        </a:xfrm>
      </p:grpSpPr>
      <p:sp>
        <p:nvSpPr>
          <p:cNvPr id="11323" name="Google Shape;11323;p87"/>
          <p:cNvSpPr txBox="1">
            <a:spLocks noGrp="1"/>
          </p:cNvSpPr>
          <p:nvPr>
            <p:ph type="title" idx="4294967295"/>
          </p:nvPr>
        </p:nvSpPr>
        <p:spPr>
          <a:xfrm>
            <a:off x="1424133" y="1244600"/>
            <a:ext cx="9396400" cy="643200"/>
          </a:xfrm>
          <a:prstGeom prst="rect">
            <a:avLst/>
          </a:prstGeom>
        </p:spPr>
        <p:txBody>
          <a:bodyPr spcFirstLastPara="1" vert="horz" wrap="square" lIns="121900" tIns="121900" rIns="121900" bIns="121900" rtlCol="0" anchor="t" anchorCtr="0">
            <a:noAutofit/>
          </a:bodyPr>
          <a:lstStyle/>
          <a:p>
            <a:pPr algn="ctr">
              <a:spcBef>
                <a:spcPts val="0"/>
              </a:spcBef>
              <a:buClr>
                <a:srgbClr val="000000"/>
              </a:buClr>
              <a:buSzPts val="1100"/>
            </a:pPr>
            <a:r>
              <a:rPr lang="en">
                <a:solidFill>
                  <a:srgbClr val="FF0000"/>
                </a:solidFill>
                <a:latin typeface="Georgia" panose="02040502050405020303" pitchFamily="18" charset="0"/>
                <a:ea typeface="Arial"/>
                <a:cs typeface="Arial"/>
                <a:sym typeface="Arial"/>
              </a:rPr>
              <a:t>SEO &amp; Marketing Icons</a:t>
            </a:r>
            <a:endParaRPr>
              <a:solidFill>
                <a:srgbClr val="FF0000"/>
              </a:solidFill>
              <a:latin typeface="Georgia" panose="02040502050405020303" pitchFamily="18" charset="0"/>
              <a:ea typeface="Arial"/>
              <a:cs typeface="Arial"/>
              <a:sym typeface="Arial"/>
            </a:endParaRPr>
          </a:p>
        </p:txBody>
      </p:sp>
      <p:grpSp>
        <p:nvGrpSpPr>
          <p:cNvPr id="11324" name="Google Shape;11324;p87"/>
          <p:cNvGrpSpPr/>
          <p:nvPr/>
        </p:nvGrpSpPr>
        <p:grpSpPr>
          <a:xfrm>
            <a:off x="1127869" y="2252322"/>
            <a:ext cx="589783" cy="559497"/>
            <a:chOff x="-6696925" y="3272575"/>
            <a:chExt cx="307200" cy="291425"/>
          </a:xfrm>
        </p:grpSpPr>
        <p:sp>
          <p:nvSpPr>
            <p:cNvPr id="11325" name="Google Shape;11325;p87"/>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26" name="Google Shape;11326;p87"/>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27" name="Google Shape;11327;p87"/>
          <p:cNvGrpSpPr/>
          <p:nvPr/>
        </p:nvGrpSpPr>
        <p:grpSpPr>
          <a:xfrm>
            <a:off x="1127846" y="2939516"/>
            <a:ext cx="589831" cy="561033"/>
            <a:chOff x="-6690625" y="3631325"/>
            <a:chExt cx="307225" cy="292225"/>
          </a:xfrm>
        </p:grpSpPr>
        <p:sp>
          <p:nvSpPr>
            <p:cNvPr id="11328" name="Google Shape;11328;p87"/>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29" name="Google Shape;11329;p87"/>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30" name="Google Shape;11330;p87"/>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31" name="Google Shape;11331;p87"/>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32" name="Google Shape;11332;p87"/>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33" name="Google Shape;11333;p87"/>
          <p:cNvGrpSpPr/>
          <p:nvPr/>
        </p:nvGrpSpPr>
        <p:grpSpPr>
          <a:xfrm>
            <a:off x="1157341" y="3675964"/>
            <a:ext cx="562569" cy="559161"/>
            <a:chOff x="-6689825" y="3992050"/>
            <a:chExt cx="293025" cy="291250"/>
          </a:xfrm>
        </p:grpSpPr>
        <p:sp>
          <p:nvSpPr>
            <p:cNvPr id="11334" name="Google Shape;11334;p87"/>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35" name="Google Shape;11335;p87"/>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36" name="Google Shape;11336;p87"/>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37" name="Google Shape;11337;p87"/>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38" name="Google Shape;11338;p87"/>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39" name="Google Shape;11339;p87"/>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40" name="Google Shape;11340;p87"/>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41" name="Google Shape;11341;p87"/>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42" name="Google Shape;11342;p87"/>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43" name="Google Shape;11343;p87"/>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44" name="Google Shape;11344;p87"/>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45" name="Google Shape;11345;p87"/>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11346" name="Google Shape;11346;p87"/>
          <p:cNvSpPr/>
          <p:nvPr/>
        </p:nvSpPr>
        <p:spPr>
          <a:xfrm>
            <a:off x="4727805" y="2252266"/>
            <a:ext cx="579512" cy="558969"/>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11347" name="Google Shape;11347;p87"/>
          <p:cNvGrpSpPr/>
          <p:nvPr/>
        </p:nvGrpSpPr>
        <p:grpSpPr>
          <a:xfrm>
            <a:off x="4735090" y="2940257"/>
            <a:ext cx="564057" cy="559545"/>
            <a:chOff x="-4837325" y="3612425"/>
            <a:chExt cx="293800" cy="291450"/>
          </a:xfrm>
        </p:grpSpPr>
        <p:sp>
          <p:nvSpPr>
            <p:cNvPr id="11348" name="Google Shape;11348;p87"/>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49" name="Google Shape;11349;p87"/>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50" name="Google Shape;11350;p87"/>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51" name="Google Shape;11351;p87"/>
          <p:cNvGrpSpPr/>
          <p:nvPr/>
        </p:nvGrpSpPr>
        <p:grpSpPr>
          <a:xfrm>
            <a:off x="4752466" y="3675769"/>
            <a:ext cx="561033" cy="559545"/>
            <a:chOff x="-4837325" y="3971575"/>
            <a:chExt cx="292225" cy="291450"/>
          </a:xfrm>
        </p:grpSpPr>
        <p:sp>
          <p:nvSpPr>
            <p:cNvPr id="11352" name="Google Shape;11352;p87"/>
            <p:cNvSpPr/>
            <p:nvPr/>
          </p:nvSpPr>
          <p:spPr>
            <a:xfrm>
              <a:off x="-4734150" y="4073975"/>
              <a:ext cx="86650" cy="86650"/>
            </a:xfrm>
            <a:custGeom>
              <a:avLst/>
              <a:gdLst/>
              <a:ahLst/>
              <a:cxnLst/>
              <a:rect l="l" t="t" r="r" b="b"/>
              <a:pathLst>
                <a:path w="3466" h="3466" extrusionOk="0">
                  <a:moveTo>
                    <a:pt x="1701" y="725"/>
                  </a:moveTo>
                  <a:cubicBezTo>
                    <a:pt x="2269" y="725"/>
                    <a:pt x="2773" y="1197"/>
                    <a:pt x="2773" y="1733"/>
                  </a:cubicBezTo>
                  <a:cubicBezTo>
                    <a:pt x="2773" y="2300"/>
                    <a:pt x="2300" y="2804"/>
                    <a:pt x="1733" y="2804"/>
                  </a:cubicBezTo>
                  <a:cubicBezTo>
                    <a:pt x="1197" y="2804"/>
                    <a:pt x="693" y="2300"/>
                    <a:pt x="693" y="1733"/>
                  </a:cubicBezTo>
                  <a:cubicBezTo>
                    <a:pt x="693" y="1197"/>
                    <a:pt x="1166" y="725"/>
                    <a:pt x="1701" y="725"/>
                  </a:cubicBezTo>
                  <a:close/>
                  <a:moveTo>
                    <a:pt x="1701" y="0"/>
                  </a:moveTo>
                  <a:cubicBezTo>
                    <a:pt x="756" y="0"/>
                    <a:pt x="0" y="756"/>
                    <a:pt x="0" y="1701"/>
                  </a:cubicBezTo>
                  <a:cubicBezTo>
                    <a:pt x="0" y="2647"/>
                    <a:pt x="851" y="3466"/>
                    <a:pt x="1796" y="3466"/>
                  </a:cubicBezTo>
                  <a:cubicBezTo>
                    <a:pt x="2741" y="3466"/>
                    <a:pt x="3466" y="2647"/>
                    <a:pt x="3466" y="1701"/>
                  </a:cubicBezTo>
                  <a:cubicBezTo>
                    <a:pt x="3434" y="756"/>
                    <a:pt x="2647" y="0"/>
                    <a:pt x="170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53" name="Google Shape;11353;p87"/>
            <p:cNvSpPr/>
            <p:nvPr/>
          </p:nvSpPr>
          <p:spPr>
            <a:xfrm>
              <a:off x="-4700300" y="4108625"/>
              <a:ext cx="18950" cy="17350"/>
            </a:xfrm>
            <a:custGeom>
              <a:avLst/>
              <a:gdLst/>
              <a:ahLst/>
              <a:cxnLst/>
              <a:rect l="l" t="t" r="r" b="b"/>
              <a:pathLst>
                <a:path w="758" h="694" extrusionOk="0">
                  <a:moveTo>
                    <a:pt x="347" y="0"/>
                  </a:moveTo>
                  <a:cubicBezTo>
                    <a:pt x="158" y="0"/>
                    <a:pt x="1" y="158"/>
                    <a:pt x="1" y="347"/>
                  </a:cubicBezTo>
                  <a:cubicBezTo>
                    <a:pt x="1" y="536"/>
                    <a:pt x="158" y="693"/>
                    <a:pt x="347" y="693"/>
                  </a:cubicBezTo>
                  <a:cubicBezTo>
                    <a:pt x="536" y="693"/>
                    <a:pt x="757" y="536"/>
                    <a:pt x="757" y="347"/>
                  </a:cubicBezTo>
                  <a:cubicBezTo>
                    <a:pt x="757"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54" name="Google Shape;11354;p87"/>
            <p:cNvSpPr/>
            <p:nvPr/>
          </p:nvSpPr>
          <p:spPr>
            <a:xfrm>
              <a:off x="-4748325" y="3971575"/>
              <a:ext cx="203225" cy="204025"/>
            </a:xfrm>
            <a:custGeom>
              <a:avLst/>
              <a:gdLst/>
              <a:ahLst/>
              <a:cxnLst/>
              <a:rect l="l" t="t" r="r" b="b"/>
              <a:pathLst>
                <a:path w="8129" h="8161" extrusionOk="0">
                  <a:moveTo>
                    <a:pt x="2268" y="1"/>
                  </a:moveTo>
                  <a:cubicBezTo>
                    <a:pt x="1449" y="1"/>
                    <a:pt x="693" y="158"/>
                    <a:pt x="0" y="473"/>
                  </a:cubicBezTo>
                  <a:lnTo>
                    <a:pt x="1512" y="3561"/>
                  </a:lnTo>
                  <a:cubicBezTo>
                    <a:pt x="1764" y="3466"/>
                    <a:pt x="1985" y="3435"/>
                    <a:pt x="2268" y="3435"/>
                  </a:cubicBezTo>
                  <a:cubicBezTo>
                    <a:pt x="3623" y="3435"/>
                    <a:pt x="4726" y="4506"/>
                    <a:pt x="4726" y="5829"/>
                  </a:cubicBezTo>
                  <a:cubicBezTo>
                    <a:pt x="4726" y="6112"/>
                    <a:pt x="4663" y="6396"/>
                    <a:pt x="4600" y="6617"/>
                  </a:cubicBezTo>
                  <a:lnTo>
                    <a:pt x="7656" y="8160"/>
                  </a:lnTo>
                  <a:cubicBezTo>
                    <a:pt x="7971" y="7436"/>
                    <a:pt x="8128" y="6617"/>
                    <a:pt x="8128" y="5829"/>
                  </a:cubicBezTo>
                  <a:cubicBezTo>
                    <a:pt x="8128" y="2647"/>
                    <a:pt x="5513" y="1"/>
                    <a:pt x="226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55" name="Google Shape;11355;p87"/>
            <p:cNvSpPr/>
            <p:nvPr/>
          </p:nvSpPr>
          <p:spPr>
            <a:xfrm>
              <a:off x="-4656175" y="4151950"/>
              <a:ext cx="91375" cy="91375"/>
            </a:xfrm>
            <a:custGeom>
              <a:avLst/>
              <a:gdLst/>
              <a:ahLst/>
              <a:cxnLst/>
              <a:rect l="l" t="t" r="r" b="b"/>
              <a:pathLst>
                <a:path w="3655" h="3655" extrusionOk="0">
                  <a:moveTo>
                    <a:pt x="599" y="0"/>
                  </a:moveTo>
                  <a:cubicBezTo>
                    <a:pt x="441" y="221"/>
                    <a:pt x="252" y="441"/>
                    <a:pt x="0" y="599"/>
                  </a:cubicBezTo>
                  <a:lnTo>
                    <a:pt x="1544" y="3655"/>
                  </a:lnTo>
                  <a:cubicBezTo>
                    <a:pt x="2395" y="3151"/>
                    <a:pt x="3151" y="2395"/>
                    <a:pt x="3655" y="1544"/>
                  </a:cubicBezTo>
                  <a:lnTo>
                    <a:pt x="59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56" name="Google Shape;11356;p87"/>
            <p:cNvSpPr/>
            <p:nvPr/>
          </p:nvSpPr>
          <p:spPr>
            <a:xfrm>
              <a:off x="-4817650" y="3991275"/>
              <a:ext cx="91400" cy="91375"/>
            </a:xfrm>
            <a:custGeom>
              <a:avLst/>
              <a:gdLst/>
              <a:ahLst/>
              <a:cxnLst/>
              <a:rect l="l" t="t" r="r" b="b"/>
              <a:pathLst>
                <a:path w="3656" h="3655" extrusionOk="0">
                  <a:moveTo>
                    <a:pt x="2143" y="0"/>
                  </a:moveTo>
                  <a:cubicBezTo>
                    <a:pt x="1261" y="504"/>
                    <a:pt x="536" y="1260"/>
                    <a:pt x="1" y="2111"/>
                  </a:cubicBezTo>
                  <a:lnTo>
                    <a:pt x="3088" y="3655"/>
                  </a:lnTo>
                  <a:cubicBezTo>
                    <a:pt x="3246" y="3434"/>
                    <a:pt x="3435" y="3214"/>
                    <a:pt x="3655" y="3088"/>
                  </a:cubicBezTo>
                  <a:lnTo>
                    <a:pt x="214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57" name="Google Shape;11357;p87"/>
            <p:cNvSpPr/>
            <p:nvPr/>
          </p:nvSpPr>
          <p:spPr>
            <a:xfrm>
              <a:off x="-4837325" y="4059000"/>
              <a:ext cx="204000" cy="204025"/>
            </a:xfrm>
            <a:custGeom>
              <a:avLst/>
              <a:gdLst/>
              <a:ahLst/>
              <a:cxnLst/>
              <a:rect l="l" t="t" r="r" b="b"/>
              <a:pathLst>
                <a:path w="8160" h="8161" extrusionOk="0">
                  <a:moveTo>
                    <a:pt x="473" y="1"/>
                  </a:moveTo>
                  <a:cubicBezTo>
                    <a:pt x="158" y="725"/>
                    <a:pt x="0" y="1513"/>
                    <a:pt x="0" y="2300"/>
                  </a:cubicBezTo>
                  <a:cubicBezTo>
                    <a:pt x="0" y="5482"/>
                    <a:pt x="2615" y="8160"/>
                    <a:pt x="5828" y="8160"/>
                  </a:cubicBezTo>
                  <a:cubicBezTo>
                    <a:pt x="6648" y="8160"/>
                    <a:pt x="7435" y="8003"/>
                    <a:pt x="8160" y="7688"/>
                  </a:cubicBezTo>
                  <a:lnTo>
                    <a:pt x="6616" y="4632"/>
                  </a:lnTo>
                  <a:cubicBezTo>
                    <a:pt x="6396" y="4695"/>
                    <a:pt x="6144" y="4726"/>
                    <a:pt x="5860" y="4726"/>
                  </a:cubicBezTo>
                  <a:cubicBezTo>
                    <a:pt x="4537" y="4726"/>
                    <a:pt x="3434" y="3624"/>
                    <a:pt x="3434" y="2300"/>
                  </a:cubicBezTo>
                  <a:cubicBezTo>
                    <a:pt x="3434" y="2017"/>
                    <a:pt x="3466" y="1796"/>
                    <a:pt x="3560" y="1544"/>
                  </a:cubicBezTo>
                  <a:lnTo>
                    <a:pt x="47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58" name="Google Shape;11358;p87"/>
          <p:cNvGrpSpPr/>
          <p:nvPr/>
        </p:nvGrpSpPr>
        <p:grpSpPr>
          <a:xfrm>
            <a:off x="8341819" y="2285580"/>
            <a:ext cx="574664" cy="492973"/>
            <a:chOff x="-3037625" y="3254850"/>
            <a:chExt cx="299325" cy="256775"/>
          </a:xfrm>
        </p:grpSpPr>
        <p:sp>
          <p:nvSpPr>
            <p:cNvPr id="11359" name="Google Shape;11359;p87"/>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60" name="Google Shape;11360;p87"/>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61" name="Google Shape;11361;p87"/>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62" name="Google Shape;11362;p87"/>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63" name="Google Shape;11363;p87"/>
          <p:cNvGrpSpPr/>
          <p:nvPr/>
        </p:nvGrpSpPr>
        <p:grpSpPr>
          <a:xfrm>
            <a:off x="8347100" y="2939488"/>
            <a:ext cx="564105" cy="561081"/>
            <a:chOff x="-3031325" y="3597450"/>
            <a:chExt cx="293825" cy="292250"/>
          </a:xfrm>
        </p:grpSpPr>
        <p:sp>
          <p:nvSpPr>
            <p:cNvPr id="11364" name="Google Shape;11364;p87"/>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65" name="Google Shape;11365;p87"/>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66" name="Google Shape;11366;p87"/>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67" name="Google Shape;11367;p87"/>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68" name="Google Shape;11368;p87"/>
          <p:cNvGrpSpPr/>
          <p:nvPr/>
        </p:nvGrpSpPr>
        <p:grpSpPr>
          <a:xfrm>
            <a:off x="8363732" y="3708286"/>
            <a:ext cx="562569" cy="494509"/>
            <a:chOff x="-3030525" y="3973150"/>
            <a:chExt cx="293025" cy="257575"/>
          </a:xfrm>
        </p:grpSpPr>
        <p:sp>
          <p:nvSpPr>
            <p:cNvPr id="11369" name="Google Shape;11369;p87"/>
            <p:cNvSpPr/>
            <p:nvPr/>
          </p:nvSpPr>
          <p:spPr>
            <a:xfrm>
              <a:off x="-3029750" y="3973150"/>
              <a:ext cx="292250" cy="68550"/>
            </a:xfrm>
            <a:custGeom>
              <a:avLst/>
              <a:gdLst/>
              <a:ahLst/>
              <a:cxnLst/>
              <a:rect l="l" t="t" r="r" b="b"/>
              <a:pathLst>
                <a:path w="11690" h="2742" extrusionOk="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70" name="Google Shape;11370;p87"/>
            <p:cNvSpPr/>
            <p:nvPr/>
          </p:nvSpPr>
          <p:spPr>
            <a:xfrm>
              <a:off x="-3030525" y="4059000"/>
              <a:ext cx="292225" cy="171725"/>
            </a:xfrm>
            <a:custGeom>
              <a:avLst/>
              <a:gdLst/>
              <a:ahLst/>
              <a:cxnLst/>
              <a:rect l="l" t="t" r="r" b="b"/>
              <a:pathLst>
                <a:path w="11689" h="6869" extrusionOk="0">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71" name="Google Shape;11371;p87"/>
          <p:cNvGrpSpPr/>
          <p:nvPr/>
        </p:nvGrpSpPr>
        <p:grpSpPr>
          <a:xfrm>
            <a:off x="1832522" y="4492569"/>
            <a:ext cx="562569" cy="396260"/>
            <a:chOff x="-1199300" y="3279250"/>
            <a:chExt cx="293025" cy="206400"/>
          </a:xfrm>
        </p:grpSpPr>
        <p:sp>
          <p:nvSpPr>
            <p:cNvPr id="11372" name="Google Shape;11372;p87"/>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73" name="Google Shape;11373;p87"/>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74" name="Google Shape;11374;p87"/>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75" name="Google Shape;11375;p87"/>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76" name="Google Shape;11376;p87"/>
          <p:cNvGrpSpPr/>
          <p:nvPr/>
        </p:nvGrpSpPr>
        <p:grpSpPr>
          <a:xfrm>
            <a:off x="1841970" y="2251698"/>
            <a:ext cx="592807" cy="560745"/>
            <a:chOff x="-6338550" y="3272950"/>
            <a:chExt cx="308775" cy="292075"/>
          </a:xfrm>
        </p:grpSpPr>
        <p:sp>
          <p:nvSpPr>
            <p:cNvPr id="11377" name="Google Shape;11377;p87"/>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78" name="Google Shape;11378;p87"/>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79" name="Google Shape;11379;p87"/>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80" name="Google Shape;11380;p87"/>
          <p:cNvGrpSpPr/>
          <p:nvPr/>
        </p:nvGrpSpPr>
        <p:grpSpPr>
          <a:xfrm>
            <a:off x="1857090" y="2940260"/>
            <a:ext cx="562569" cy="559545"/>
            <a:chOff x="-6329100" y="3632100"/>
            <a:chExt cx="293025" cy="291450"/>
          </a:xfrm>
        </p:grpSpPr>
        <p:sp>
          <p:nvSpPr>
            <p:cNvPr id="11381" name="Google Shape;11381;p87"/>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82" name="Google Shape;11382;p87"/>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83" name="Google Shape;11383;p87"/>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84" name="Google Shape;11384;p87"/>
          <p:cNvGrpSpPr/>
          <p:nvPr/>
        </p:nvGrpSpPr>
        <p:grpSpPr>
          <a:xfrm>
            <a:off x="1874490" y="3675772"/>
            <a:ext cx="559497" cy="559545"/>
            <a:chOff x="-6329875" y="3992050"/>
            <a:chExt cx="291425" cy="291450"/>
          </a:xfrm>
        </p:grpSpPr>
        <p:sp>
          <p:nvSpPr>
            <p:cNvPr id="11385" name="Google Shape;11385;p87"/>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86" name="Google Shape;11386;p87"/>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87" name="Google Shape;11387;p87"/>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88" name="Google Shape;11388;p87"/>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89" name="Google Shape;11389;p87"/>
          <p:cNvGrpSpPr/>
          <p:nvPr/>
        </p:nvGrpSpPr>
        <p:grpSpPr>
          <a:xfrm>
            <a:off x="5456006" y="2250041"/>
            <a:ext cx="564105" cy="564057"/>
            <a:chOff x="-4478975" y="3251700"/>
            <a:chExt cx="293825" cy="293800"/>
          </a:xfrm>
        </p:grpSpPr>
        <p:sp>
          <p:nvSpPr>
            <p:cNvPr id="11390" name="Google Shape;11390;p87"/>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91" name="Google Shape;11391;p87"/>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92" name="Google Shape;11392;p87"/>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93" name="Google Shape;11393;p87"/>
          <p:cNvGrpSpPr/>
          <p:nvPr/>
        </p:nvGrpSpPr>
        <p:grpSpPr>
          <a:xfrm>
            <a:off x="5456006" y="2940257"/>
            <a:ext cx="564105" cy="559545"/>
            <a:chOff x="-4475825" y="3612425"/>
            <a:chExt cx="293825" cy="291450"/>
          </a:xfrm>
        </p:grpSpPr>
        <p:sp>
          <p:nvSpPr>
            <p:cNvPr id="11394" name="Google Shape;11394;p87"/>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95" name="Google Shape;11395;p87"/>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96" name="Google Shape;11396;p87"/>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97" name="Google Shape;11397;p87"/>
          <p:cNvGrpSpPr/>
          <p:nvPr/>
        </p:nvGrpSpPr>
        <p:grpSpPr>
          <a:xfrm>
            <a:off x="5468103" y="3675793"/>
            <a:ext cx="571640" cy="559497"/>
            <a:chOff x="-4480550" y="3970800"/>
            <a:chExt cx="297750" cy="291425"/>
          </a:xfrm>
        </p:grpSpPr>
        <p:sp>
          <p:nvSpPr>
            <p:cNvPr id="11398" name="Google Shape;11398;p87"/>
            <p:cNvSpPr/>
            <p:nvPr/>
          </p:nvSpPr>
          <p:spPr>
            <a:xfrm>
              <a:off x="-4426200" y="4058225"/>
              <a:ext cx="51225" cy="69325"/>
            </a:xfrm>
            <a:custGeom>
              <a:avLst/>
              <a:gdLst/>
              <a:ahLst/>
              <a:cxnLst/>
              <a:rect l="l" t="t" r="r" b="b"/>
              <a:pathLst>
                <a:path w="2049" h="2773" extrusionOk="0">
                  <a:moveTo>
                    <a:pt x="1" y="0"/>
                  </a:moveTo>
                  <a:lnTo>
                    <a:pt x="1" y="2773"/>
                  </a:lnTo>
                  <a:lnTo>
                    <a:pt x="2048" y="2773"/>
                  </a:lnTo>
                  <a:lnTo>
                    <a:pt x="204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99" name="Google Shape;11399;p87"/>
            <p:cNvSpPr/>
            <p:nvPr/>
          </p:nvSpPr>
          <p:spPr>
            <a:xfrm>
              <a:off x="-4480550" y="3970800"/>
              <a:ext cx="297750" cy="291425"/>
            </a:xfrm>
            <a:custGeom>
              <a:avLst/>
              <a:gdLst/>
              <a:ahLst/>
              <a:cxnLst/>
              <a:rect l="l" t="t" r="r" b="b"/>
              <a:pathLst>
                <a:path w="11910" h="11657" extrusionOk="0">
                  <a:moveTo>
                    <a:pt x="10082" y="2804"/>
                  </a:moveTo>
                  <a:cubicBezTo>
                    <a:pt x="10492" y="2804"/>
                    <a:pt x="10555" y="3466"/>
                    <a:pt x="10082" y="3466"/>
                  </a:cubicBezTo>
                  <a:lnTo>
                    <a:pt x="5924" y="3466"/>
                  </a:lnTo>
                  <a:cubicBezTo>
                    <a:pt x="5913" y="3466"/>
                    <a:pt x="5903" y="3467"/>
                    <a:pt x="5893" y="3467"/>
                  </a:cubicBezTo>
                  <a:cubicBezTo>
                    <a:pt x="5451" y="3467"/>
                    <a:pt x="5462" y="2804"/>
                    <a:pt x="5924" y="2804"/>
                  </a:cubicBezTo>
                  <a:close/>
                  <a:moveTo>
                    <a:pt x="10082" y="4159"/>
                  </a:moveTo>
                  <a:cubicBezTo>
                    <a:pt x="10492" y="4159"/>
                    <a:pt x="10555" y="4852"/>
                    <a:pt x="10082" y="4852"/>
                  </a:cubicBezTo>
                  <a:lnTo>
                    <a:pt x="5924" y="4852"/>
                  </a:lnTo>
                  <a:cubicBezTo>
                    <a:pt x="5451" y="4852"/>
                    <a:pt x="5451" y="4159"/>
                    <a:pt x="5924" y="4159"/>
                  </a:cubicBezTo>
                  <a:close/>
                  <a:moveTo>
                    <a:pt x="6807" y="5481"/>
                  </a:moveTo>
                  <a:cubicBezTo>
                    <a:pt x="7492" y="5481"/>
                    <a:pt x="8531" y="5513"/>
                    <a:pt x="10082" y="5513"/>
                  </a:cubicBezTo>
                  <a:cubicBezTo>
                    <a:pt x="10492" y="5513"/>
                    <a:pt x="10555" y="6175"/>
                    <a:pt x="10082" y="6175"/>
                  </a:cubicBezTo>
                  <a:lnTo>
                    <a:pt x="5924" y="6175"/>
                  </a:lnTo>
                  <a:lnTo>
                    <a:pt x="5924" y="6206"/>
                  </a:lnTo>
                  <a:cubicBezTo>
                    <a:pt x="5735" y="6206"/>
                    <a:pt x="5577" y="6049"/>
                    <a:pt x="5577" y="5860"/>
                  </a:cubicBezTo>
                  <a:cubicBezTo>
                    <a:pt x="5577" y="5546"/>
                    <a:pt x="5837" y="5481"/>
                    <a:pt x="6807" y="5481"/>
                  </a:cubicBezTo>
                  <a:close/>
                  <a:moveTo>
                    <a:pt x="4569" y="2804"/>
                  </a:moveTo>
                  <a:cubicBezTo>
                    <a:pt x="4758" y="2804"/>
                    <a:pt x="4916" y="2961"/>
                    <a:pt x="4916" y="3151"/>
                  </a:cubicBezTo>
                  <a:lnTo>
                    <a:pt x="4916" y="6585"/>
                  </a:lnTo>
                  <a:cubicBezTo>
                    <a:pt x="4916" y="6774"/>
                    <a:pt x="4758" y="6931"/>
                    <a:pt x="4569" y="6931"/>
                  </a:cubicBezTo>
                  <a:lnTo>
                    <a:pt x="1797" y="6931"/>
                  </a:lnTo>
                  <a:cubicBezTo>
                    <a:pt x="1608" y="6931"/>
                    <a:pt x="1450" y="6774"/>
                    <a:pt x="1450" y="6585"/>
                  </a:cubicBezTo>
                  <a:lnTo>
                    <a:pt x="1450" y="3151"/>
                  </a:lnTo>
                  <a:cubicBezTo>
                    <a:pt x="1450" y="2961"/>
                    <a:pt x="1608" y="2804"/>
                    <a:pt x="1797" y="2804"/>
                  </a:cubicBezTo>
                  <a:close/>
                  <a:moveTo>
                    <a:pt x="4916" y="8317"/>
                  </a:moveTo>
                  <a:lnTo>
                    <a:pt x="4916" y="8979"/>
                  </a:lnTo>
                  <a:lnTo>
                    <a:pt x="3529" y="8979"/>
                  </a:lnTo>
                  <a:lnTo>
                    <a:pt x="3529" y="8317"/>
                  </a:lnTo>
                  <a:close/>
                  <a:moveTo>
                    <a:pt x="8381" y="8317"/>
                  </a:moveTo>
                  <a:lnTo>
                    <a:pt x="8381" y="8979"/>
                  </a:lnTo>
                  <a:lnTo>
                    <a:pt x="6963" y="8979"/>
                  </a:lnTo>
                  <a:lnTo>
                    <a:pt x="6963" y="8317"/>
                  </a:lnTo>
                  <a:close/>
                  <a:moveTo>
                    <a:pt x="1828" y="0"/>
                  </a:moveTo>
                  <a:cubicBezTo>
                    <a:pt x="1419" y="0"/>
                    <a:pt x="1355" y="662"/>
                    <a:pt x="1828" y="662"/>
                  </a:cubicBezTo>
                  <a:lnTo>
                    <a:pt x="2206" y="662"/>
                  </a:lnTo>
                  <a:lnTo>
                    <a:pt x="2206" y="1418"/>
                  </a:lnTo>
                  <a:lnTo>
                    <a:pt x="1166" y="1418"/>
                  </a:lnTo>
                  <a:cubicBezTo>
                    <a:pt x="631" y="1418"/>
                    <a:pt x="158" y="1890"/>
                    <a:pt x="158" y="2426"/>
                  </a:cubicBezTo>
                  <a:lnTo>
                    <a:pt x="158" y="7246"/>
                  </a:lnTo>
                  <a:cubicBezTo>
                    <a:pt x="158" y="7782"/>
                    <a:pt x="631" y="8254"/>
                    <a:pt x="1166" y="8254"/>
                  </a:cubicBezTo>
                  <a:lnTo>
                    <a:pt x="2868" y="8254"/>
                  </a:lnTo>
                  <a:lnTo>
                    <a:pt x="2868" y="8947"/>
                  </a:lnTo>
                  <a:lnTo>
                    <a:pt x="1828" y="8947"/>
                  </a:lnTo>
                  <a:cubicBezTo>
                    <a:pt x="1419" y="8947"/>
                    <a:pt x="1355" y="9609"/>
                    <a:pt x="1828" y="9609"/>
                  </a:cubicBezTo>
                  <a:lnTo>
                    <a:pt x="4916" y="9609"/>
                  </a:lnTo>
                  <a:lnTo>
                    <a:pt x="4916" y="10995"/>
                  </a:lnTo>
                  <a:lnTo>
                    <a:pt x="473" y="10995"/>
                  </a:lnTo>
                  <a:cubicBezTo>
                    <a:pt x="32" y="10995"/>
                    <a:pt x="1" y="11657"/>
                    <a:pt x="473" y="11657"/>
                  </a:cubicBezTo>
                  <a:lnTo>
                    <a:pt x="11437" y="11657"/>
                  </a:lnTo>
                  <a:cubicBezTo>
                    <a:pt x="11878" y="11657"/>
                    <a:pt x="11910" y="10995"/>
                    <a:pt x="11437" y="10995"/>
                  </a:cubicBezTo>
                  <a:lnTo>
                    <a:pt x="6963" y="10995"/>
                  </a:lnTo>
                  <a:lnTo>
                    <a:pt x="6963" y="9609"/>
                  </a:lnTo>
                  <a:lnTo>
                    <a:pt x="10082" y="9609"/>
                  </a:lnTo>
                  <a:cubicBezTo>
                    <a:pt x="10492" y="9609"/>
                    <a:pt x="10555" y="8947"/>
                    <a:pt x="10082" y="8947"/>
                  </a:cubicBezTo>
                  <a:lnTo>
                    <a:pt x="9043" y="8947"/>
                  </a:lnTo>
                  <a:lnTo>
                    <a:pt x="9043" y="8254"/>
                  </a:lnTo>
                  <a:lnTo>
                    <a:pt x="10775" y="8254"/>
                  </a:lnTo>
                  <a:cubicBezTo>
                    <a:pt x="11343" y="8254"/>
                    <a:pt x="11815" y="7782"/>
                    <a:pt x="11815" y="7246"/>
                  </a:cubicBezTo>
                  <a:lnTo>
                    <a:pt x="11815" y="2426"/>
                  </a:lnTo>
                  <a:cubicBezTo>
                    <a:pt x="11815" y="1890"/>
                    <a:pt x="11343" y="1418"/>
                    <a:pt x="10775" y="1418"/>
                  </a:cubicBezTo>
                  <a:lnTo>
                    <a:pt x="9767" y="1418"/>
                  </a:lnTo>
                  <a:lnTo>
                    <a:pt x="9767" y="662"/>
                  </a:lnTo>
                  <a:lnTo>
                    <a:pt x="10114" y="662"/>
                  </a:lnTo>
                  <a:cubicBezTo>
                    <a:pt x="10555" y="662"/>
                    <a:pt x="10586" y="0"/>
                    <a:pt x="10114" y="0"/>
                  </a:cubicBezTo>
                  <a:lnTo>
                    <a:pt x="8728" y="0"/>
                  </a:lnTo>
                  <a:cubicBezTo>
                    <a:pt x="8287" y="0"/>
                    <a:pt x="8255" y="662"/>
                    <a:pt x="8728" y="662"/>
                  </a:cubicBezTo>
                  <a:lnTo>
                    <a:pt x="9074" y="662"/>
                  </a:lnTo>
                  <a:lnTo>
                    <a:pt x="9074" y="1418"/>
                  </a:lnTo>
                  <a:lnTo>
                    <a:pt x="6302" y="1418"/>
                  </a:lnTo>
                  <a:lnTo>
                    <a:pt x="6302" y="662"/>
                  </a:lnTo>
                  <a:lnTo>
                    <a:pt x="6648" y="662"/>
                  </a:lnTo>
                  <a:cubicBezTo>
                    <a:pt x="7089" y="662"/>
                    <a:pt x="7121" y="0"/>
                    <a:pt x="6648" y="0"/>
                  </a:cubicBezTo>
                  <a:lnTo>
                    <a:pt x="5262" y="0"/>
                  </a:lnTo>
                  <a:cubicBezTo>
                    <a:pt x="4821" y="0"/>
                    <a:pt x="4790" y="662"/>
                    <a:pt x="5262" y="662"/>
                  </a:cubicBezTo>
                  <a:lnTo>
                    <a:pt x="5609" y="662"/>
                  </a:lnTo>
                  <a:lnTo>
                    <a:pt x="5609" y="1418"/>
                  </a:lnTo>
                  <a:lnTo>
                    <a:pt x="2868" y="1418"/>
                  </a:lnTo>
                  <a:lnTo>
                    <a:pt x="2868" y="662"/>
                  </a:lnTo>
                  <a:lnTo>
                    <a:pt x="3214" y="662"/>
                  </a:lnTo>
                  <a:cubicBezTo>
                    <a:pt x="3655" y="662"/>
                    <a:pt x="3687" y="0"/>
                    <a:pt x="321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00" name="Google Shape;11400;p87"/>
          <p:cNvGrpSpPr/>
          <p:nvPr/>
        </p:nvGrpSpPr>
        <p:grpSpPr>
          <a:xfrm>
            <a:off x="9073214" y="2252296"/>
            <a:ext cx="553497" cy="559545"/>
            <a:chOff x="-2668225" y="3239075"/>
            <a:chExt cx="288300" cy="291450"/>
          </a:xfrm>
        </p:grpSpPr>
        <p:sp>
          <p:nvSpPr>
            <p:cNvPr id="11401" name="Google Shape;11401;p87"/>
            <p:cNvSpPr/>
            <p:nvPr/>
          </p:nvSpPr>
          <p:spPr>
            <a:xfrm>
              <a:off x="-2592600" y="3239075"/>
              <a:ext cx="137850" cy="51225"/>
            </a:xfrm>
            <a:custGeom>
              <a:avLst/>
              <a:gdLst/>
              <a:ahLst/>
              <a:cxnLst/>
              <a:rect l="l" t="t" r="r" b="b"/>
              <a:pathLst>
                <a:path w="5514" h="2049" extrusionOk="0">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02" name="Google Shape;11402;p87"/>
            <p:cNvSpPr/>
            <p:nvPr/>
          </p:nvSpPr>
          <p:spPr>
            <a:xfrm>
              <a:off x="-2587875" y="3307875"/>
              <a:ext cx="129200" cy="69850"/>
            </a:xfrm>
            <a:custGeom>
              <a:avLst/>
              <a:gdLst/>
              <a:ahLst/>
              <a:cxnLst/>
              <a:rect l="l" t="t" r="r" b="b"/>
              <a:pathLst>
                <a:path w="5168" h="2794" extrusionOk="0">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03" name="Google Shape;11403;p87"/>
            <p:cNvSpPr/>
            <p:nvPr/>
          </p:nvSpPr>
          <p:spPr>
            <a:xfrm>
              <a:off x="-2566625" y="3427325"/>
              <a:ext cx="33125" cy="33100"/>
            </a:xfrm>
            <a:custGeom>
              <a:avLst/>
              <a:gdLst/>
              <a:ahLst/>
              <a:cxnLst/>
              <a:rect l="l" t="t" r="r" b="b"/>
              <a:pathLst>
                <a:path w="1325" h="1324" extrusionOk="0">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04" name="Google Shape;11404;p87"/>
            <p:cNvSpPr/>
            <p:nvPr/>
          </p:nvSpPr>
          <p:spPr>
            <a:xfrm>
              <a:off x="-2481550" y="3461200"/>
              <a:ext cx="18125" cy="18150"/>
            </a:xfrm>
            <a:custGeom>
              <a:avLst/>
              <a:gdLst/>
              <a:ahLst/>
              <a:cxnLst/>
              <a:rect l="l" t="t" r="r" b="b"/>
              <a:pathLst>
                <a:path w="725" h="726" extrusionOk="0">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05" name="Google Shape;11405;p87"/>
            <p:cNvSpPr/>
            <p:nvPr/>
          </p:nvSpPr>
          <p:spPr>
            <a:xfrm>
              <a:off x="-2668225" y="3393475"/>
              <a:ext cx="288300" cy="137050"/>
            </a:xfrm>
            <a:custGeom>
              <a:avLst/>
              <a:gdLst/>
              <a:ahLst/>
              <a:cxnLst/>
              <a:rect l="l" t="t" r="r" b="b"/>
              <a:pathLst>
                <a:path w="11532" h="5482" extrusionOk="0">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06" name="Google Shape;11406;p87"/>
          <p:cNvGrpSpPr/>
          <p:nvPr/>
        </p:nvGrpSpPr>
        <p:grpSpPr>
          <a:xfrm>
            <a:off x="9069422" y="2940256"/>
            <a:ext cx="561081" cy="559545"/>
            <a:chOff x="-2671375" y="3597450"/>
            <a:chExt cx="292250" cy="291450"/>
          </a:xfrm>
        </p:grpSpPr>
        <p:sp>
          <p:nvSpPr>
            <p:cNvPr id="11407" name="Google Shape;11407;p87"/>
            <p:cNvSpPr/>
            <p:nvPr/>
          </p:nvSpPr>
          <p:spPr>
            <a:xfrm>
              <a:off x="-2654050" y="3597450"/>
              <a:ext cx="260725" cy="51225"/>
            </a:xfrm>
            <a:custGeom>
              <a:avLst/>
              <a:gdLst/>
              <a:ahLst/>
              <a:cxnLst/>
              <a:rect l="l" t="t" r="r" b="b"/>
              <a:pathLst>
                <a:path w="10429" h="2049" extrusionOk="0">
                  <a:moveTo>
                    <a:pt x="1513" y="1"/>
                  </a:moveTo>
                  <a:cubicBezTo>
                    <a:pt x="1072" y="1"/>
                    <a:pt x="725" y="253"/>
                    <a:pt x="568" y="631"/>
                  </a:cubicBezTo>
                  <a:lnTo>
                    <a:pt x="1" y="2049"/>
                  </a:lnTo>
                  <a:lnTo>
                    <a:pt x="10429" y="2049"/>
                  </a:lnTo>
                  <a:lnTo>
                    <a:pt x="9830" y="631"/>
                  </a:lnTo>
                  <a:cubicBezTo>
                    <a:pt x="9673" y="253"/>
                    <a:pt x="9263" y="1"/>
                    <a:pt x="888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08" name="Google Shape;11408;p87"/>
            <p:cNvSpPr/>
            <p:nvPr/>
          </p:nvSpPr>
          <p:spPr>
            <a:xfrm>
              <a:off x="-2671375" y="3667550"/>
              <a:ext cx="292250" cy="221350"/>
            </a:xfrm>
            <a:custGeom>
              <a:avLst/>
              <a:gdLst/>
              <a:ahLst/>
              <a:cxnLst/>
              <a:rect l="l" t="t" r="r" b="b"/>
              <a:pathLst>
                <a:path w="11690" h="8854" extrusionOk="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09" name="Google Shape;11409;p87"/>
          <p:cNvGrpSpPr/>
          <p:nvPr/>
        </p:nvGrpSpPr>
        <p:grpSpPr>
          <a:xfrm>
            <a:off x="9083800" y="3674256"/>
            <a:ext cx="564057" cy="562569"/>
            <a:chOff x="-2670575" y="3956600"/>
            <a:chExt cx="293800" cy="293025"/>
          </a:xfrm>
        </p:grpSpPr>
        <p:sp>
          <p:nvSpPr>
            <p:cNvPr id="11410" name="Google Shape;11410;p87"/>
            <p:cNvSpPr/>
            <p:nvPr/>
          </p:nvSpPr>
          <p:spPr>
            <a:xfrm>
              <a:off x="-2670575" y="3975525"/>
              <a:ext cx="116575" cy="34675"/>
            </a:xfrm>
            <a:custGeom>
              <a:avLst/>
              <a:gdLst/>
              <a:ahLst/>
              <a:cxnLst/>
              <a:rect l="l" t="t" r="r" b="b"/>
              <a:pathLst>
                <a:path w="4663" h="1387" extrusionOk="0">
                  <a:moveTo>
                    <a:pt x="1040" y="0"/>
                  </a:moveTo>
                  <a:cubicBezTo>
                    <a:pt x="473" y="0"/>
                    <a:pt x="0" y="473"/>
                    <a:pt x="0" y="1040"/>
                  </a:cubicBezTo>
                  <a:lnTo>
                    <a:pt x="0" y="1386"/>
                  </a:lnTo>
                  <a:lnTo>
                    <a:pt x="3781" y="1386"/>
                  </a:lnTo>
                  <a:cubicBezTo>
                    <a:pt x="4001" y="882"/>
                    <a:pt x="4316" y="410"/>
                    <a:pt x="466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11" name="Google Shape;11411;p87"/>
            <p:cNvSpPr/>
            <p:nvPr/>
          </p:nvSpPr>
          <p:spPr>
            <a:xfrm>
              <a:off x="-2669800" y="4026700"/>
              <a:ext cx="170950" cy="136300"/>
            </a:xfrm>
            <a:custGeom>
              <a:avLst/>
              <a:gdLst/>
              <a:ahLst/>
              <a:cxnLst/>
              <a:rect l="l" t="t" r="r" b="b"/>
              <a:pathLst>
                <a:path w="6838" h="5452" extrusionOk="0">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12" name="Google Shape;11412;p87"/>
            <p:cNvSpPr/>
            <p:nvPr/>
          </p:nvSpPr>
          <p:spPr>
            <a:xfrm>
              <a:off x="-2669800" y="4179500"/>
              <a:ext cx="170950" cy="70125"/>
            </a:xfrm>
            <a:custGeom>
              <a:avLst/>
              <a:gdLst/>
              <a:ahLst/>
              <a:cxnLst/>
              <a:rect l="l" t="t" r="r" b="b"/>
              <a:pathLst>
                <a:path w="6838" h="2805" extrusionOk="0">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13" name="Google Shape;11413;p87"/>
            <p:cNvSpPr/>
            <p:nvPr/>
          </p:nvSpPr>
          <p:spPr>
            <a:xfrm>
              <a:off x="-2566625" y="3956600"/>
              <a:ext cx="189850" cy="190650"/>
            </a:xfrm>
            <a:custGeom>
              <a:avLst/>
              <a:gdLst/>
              <a:ahLst/>
              <a:cxnLst/>
              <a:rect l="l" t="t" r="r" b="b"/>
              <a:pathLst>
                <a:path w="7594" h="7626" extrusionOk="0">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14" name="Google Shape;11414;p87"/>
          <p:cNvGrpSpPr/>
          <p:nvPr/>
        </p:nvGrpSpPr>
        <p:grpSpPr>
          <a:xfrm>
            <a:off x="4093827" y="4415930"/>
            <a:ext cx="568616" cy="557817"/>
            <a:chOff x="-1183550" y="3586525"/>
            <a:chExt cx="296175" cy="290550"/>
          </a:xfrm>
        </p:grpSpPr>
        <p:sp>
          <p:nvSpPr>
            <p:cNvPr id="11415" name="Google Shape;11415;p87"/>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16" name="Google Shape;11416;p87"/>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17" name="Google Shape;11417;p87"/>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18" name="Google Shape;11418;p87"/>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19" name="Google Shape;11419;p87"/>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20" name="Google Shape;11420;p87"/>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21" name="Google Shape;11421;p87"/>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22" name="Google Shape;11422;p87"/>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23" name="Google Shape;11423;p87"/>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24" name="Google Shape;11424;p87"/>
          <p:cNvGrpSpPr/>
          <p:nvPr/>
        </p:nvGrpSpPr>
        <p:grpSpPr>
          <a:xfrm>
            <a:off x="2578641" y="2253066"/>
            <a:ext cx="561081" cy="558009"/>
            <a:chOff x="-5971525" y="3273750"/>
            <a:chExt cx="292250" cy="290650"/>
          </a:xfrm>
        </p:grpSpPr>
        <p:sp>
          <p:nvSpPr>
            <p:cNvPr id="11425" name="Google Shape;11425;p87"/>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26" name="Google Shape;11426;p87"/>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27" name="Google Shape;11427;p87"/>
          <p:cNvGrpSpPr/>
          <p:nvPr/>
        </p:nvGrpSpPr>
        <p:grpSpPr>
          <a:xfrm>
            <a:off x="2571080" y="2938436"/>
            <a:ext cx="576200" cy="563193"/>
            <a:chOff x="-5974675" y="3632100"/>
            <a:chExt cx="300125" cy="293350"/>
          </a:xfrm>
        </p:grpSpPr>
        <p:sp>
          <p:nvSpPr>
            <p:cNvPr id="11428" name="Google Shape;11428;p87"/>
            <p:cNvSpPr/>
            <p:nvPr/>
          </p:nvSpPr>
          <p:spPr>
            <a:xfrm>
              <a:off x="-5974675" y="3701875"/>
              <a:ext cx="141025" cy="221650"/>
            </a:xfrm>
            <a:custGeom>
              <a:avLst/>
              <a:gdLst/>
              <a:ahLst/>
              <a:cxnLst/>
              <a:rect l="l" t="t" r="r" b="b"/>
              <a:pathLst>
                <a:path w="5641" h="8866" extrusionOk="0">
                  <a:moveTo>
                    <a:pt x="540" y="1"/>
                  </a:moveTo>
                  <a:cubicBezTo>
                    <a:pt x="331" y="1"/>
                    <a:pt x="123" y="188"/>
                    <a:pt x="221" y="423"/>
                  </a:cubicBezTo>
                  <a:lnTo>
                    <a:pt x="568" y="1526"/>
                  </a:lnTo>
                  <a:cubicBezTo>
                    <a:pt x="788" y="2251"/>
                    <a:pt x="1419" y="2723"/>
                    <a:pt x="2175" y="2723"/>
                  </a:cubicBezTo>
                  <a:lnTo>
                    <a:pt x="2899" y="2723"/>
                  </a:lnTo>
                  <a:lnTo>
                    <a:pt x="2899" y="4110"/>
                  </a:lnTo>
                  <a:lnTo>
                    <a:pt x="473" y="4110"/>
                  </a:lnTo>
                  <a:cubicBezTo>
                    <a:pt x="64" y="4110"/>
                    <a:pt x="1" y="4771"/>
                    <a:pt x="473" y="4771"/>
                  </a:cubicBezTo>
                  <a:lnTo>
                    <a:pt x="2899" y="4771"/>
                  </a:lnTo>
                  <a:lnTo>
                    <a:pt x="2899" y="5779"/>
                  </a:lnTo>
                  <a:cubicBezTo>
                    <a:pt x="2899" y="5905"/>
                    <a:pt x="2899" y="6031"/>
                    <a:pt x="2931" y="6126"/>
                  </a:cubicBezTo>
                  <a:lnTo>
                    <a:pt x="2175" y="6126"/>
                  </a:lnTo>
                  <a:cubicBezTo>
                    <a:pt x="1419" y="6126"/>
                    <a:pt x="788" y="6598"/>
                    <a:pt x="568" y="7323"/>
                  </a:cubicBezTo>
                  <a:lnTo>
                    <a:pt x="221" y="8426"/>
                  </a:lnTo>
                  <a:cubicBezTo>
                    <a:pt x="126" y="8691"/>
                    <a:pt x="329" y="8866"/>
                    <a:pt x="533" y="8866"/>
                  </a:cubicBezTo>
                  <a:cubicBezTo>
                    <a:pt x="667" y="8866"/>
                    <a:pt x="801" y="8790"/>
                    <a:pt x="852" y="8615"/>
                  </a:cubicBezTo>
                  <a:lnTo>
                    <a:pt x="1198" y="7512"/>
                  </a:lnTo>
                  <a:cubicBezTo>
                    <a:pt x="1356" y="7071"/>
                    <a:pt x="1734" y="6819"/>
                    <a:pt x="2175" y="6819"/>
                  </a:cubicBezTo>
                  <a:lnTo>
                    <a:pt x="3088" y="6819"/>
                  </a:lnTo>
                  <a:cubicBezTo>
                    <a:pt x="3466" y="7922"/>
                    <a:pt x="4475" y="8709"/>
                    <a:pt x="5640" y="8835"/>
                  </a:cubicBezTo>
                  <a:lnTo>
                    <a:pt x="5640" y="613"/>
                  </a:lnTo>
                  <a:lnTo>
                    <a:pt x="3939" y="613"/>
                  </a:lnTo>
                  <a:cubicBezTo>
                    <a:pt x="3372" y="676"/>
                    <a:pt x="2899" y="1148"/>
                    <a:pt x="2899" y="1684"/>
                  </a:cubicBezTo>
                  <a:lnTo>
                    <a:pt x="2899" y="2062"/>
                  </a:lnTo>
                  <a:lnTo>
                    <a:pt x="2175" y="2062"/>
                  </a:lnTo>
                  <a:cubicBezTo>
                    <a:pt x="1734" y="2062"/>
                    <a:pt x="1356" y="1778"/>
                    <a:pt x="1198" y="1337"/>
                  </a:cubicBezTo>
                  <a:lnTo>
                    <a:pt x="852" y="234"/>
                  </a:lnTo>
                  <a:cubicBezTo>
                    <a:pt x="792" y="69"/>
                    <a:pt x="666" y="1"/>
                    <a:pt x="5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29" name="Google Shape;11429;p87"/>
            <p:cNvSpPr/>
            <p:nvPr/>
          </p:nvSpPr>
          <p:spPr>
            <a:xfrm>
              <a:off x="-5880150" y="3632100"/>
              <a:ext cx="108725" cy="68550"/>
            </a:xfrm>
            <a:custGeom>
              <a:avLst/>
              <a:gdLst/>
              <a:ahLst/>
              <a:cxnLst/>
              <a:rect l="l" t="t" r="r" b="b"/>
              <a:pathLst>
                <a:path w="4349" h="2742" extrusionOk="0">
                  <a:moveTo>
                    <a:pt x="788" y="1"/>
                  </a:moveTo>
                  <a:cubicBezTo>
                    <a:pt x="599" y="1"/>
                    <a:pt x="442" y="159"/>
                    <a:pt x="442" y="348"/>
                  </a:cubicBezTo>
                  <a:lnTo>
                    <a:pt x="442" y="1009"/>
                  </a:lnTo>
                  <a:cubicBezTo>
                    <a:pt x="442" y="1324"/>
                    <a:pt x="599" y="1608"/>
                    <a:pt x="788" y="1797"/>
                  </a:cubicBezTo>
                  <a:cubicBezTo>
                    <a:pt x="442" y="2049"/>
                    <a:pt x="158" y="2364"/>
                    <a:pt x="0" y="2742"/>
                  </a:cubicBezTo>
                  <a:lnTo>
                    <a:pt x="4348" y="2742"/>
                  </a:lnTo>
                  <a:cubicBezTo>
                    <a:pt x="4159" y="2364"/>
                    <a:pt x="3876" y="2049"/>
                    <a:pt x="3561" y="1797"/>
                  </a:cubicBezTo>
                  <a:cubicBezTo>
                    <a:pt x="3813" y="1608"/>
                    <a:pt x="3907" y="1324"/>
                    <a:pt x="3907" y="1009"/>
                  </a:cubicBezTo>
                  <a:lnTo>
                    <a:pt x="3907" y="348"/>
                  </a:lnTo>
                  <a:cubicBezTo>
                    <a:pt x="3907" y="123"/>
                    <a:pt x="3736" y="5"/>
                    <a:pt x="3568" y="5"/>
                  </a:cubicBezTo>
                  <a:cubicBezTo>
                    <a:pt x="3405" y="5"/>
                    <a:pt x="3245" y="115"/>
                    <a:pt x="3245" y="348"/>
                  </a:cubicBezTo>
                  <a:lnTo>
                    <a:pt x="3245" y="1009"/>
                  </a:lnTo>
                  <a:cubicBezTo>
                    <a:pt x="3245" y="1230"/>
                    <a:pt x="3088" y="1387"/>
                    <a:pt x="2899" y="1387"/>
                  </a:cubicBezTo>
                  <a:lnTo>
                    <a:pt x="1513" y="1387"/>
                  </a:lnTo>
                  <a:cubicBezTo>
                    <a:pt x="1324" y="1387"/>
                    <a:pt x="1166" y="1230"/>
                    <a:pt x="1166" y="1009"/>
                  </a:cubicBezTo>
                  <a:lnTo>
                    <a:pt x="1166" y="348"/>
                  </a:lnTo>
                  <a:cubicBezTo>
                    <a:pt x="1166" y="159"/>
                    <a:pt x="1009" y="1"/>
                    <a:pt x="78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30" name="Google Shape;11430;p87"/>
            <p:cNvSpPr/>
            <p:nvPr/>
          </p:nvSpPr>
          <p:spPr>
            <a:xfrm>
              <a:off x="-5814775" y="3702500"/>
              <a:ext cx="140225" cy="222950"/>
            </a:xfrm>
            <a:custGeom>
              <a:avLst/>
              <a:gdLst/>
              <a:ahLst/>
              <a:cxnLst/>
              <a:rect l="l" t="t" r="r" b="b"/>
              <a:pathLst>
                <a:path w="5609" h="8918" extrusionOk="0">
                  <a:moveTo>
                    <a:pt x="5092" y="1"/>
                  </a:moveTo>
                  <a:cubicBezTo>
                    <a:pt x="4964" y="1"/>
                    <a:pt x="4837" y="72"/>
                    <a:pt x="4789" y="241"/>
                  </a:cubicBezTo>
                  <a:lnTo>
                    <a:pt x="4443" y="1344"/>
                  </a:lnTo>
                  <a:cubicBezTo>
                    <a:pt x="4285" y="1785"/>
                    <a:pt x="3907" y="2068"/>
                    <a:pt x="3466" y="2068"/>
                  </a:cubicBezTo>
                  <a:lnTo>
                    <a:pt x="2710" y="2068"/>
                  </a:lnTo>
                  <a:lnTo>
                    <a:pt x="2710" y="1722"/>
                  </a:lnTo>
                  <a:cubicBezTo>
                    <a:pt x="2710" y="1155"/>
                    <a:pt x="2237" y="682"/>
                    <a:pt x="1702" y="682"/>
                  </a:cubicBezTo>
                  <a:lnTo>
                    <a:pt x="0" y="682"/>
                  </a:lnTo>
                  <a:lnTo>
                    <a:pt x="0" y="8873"/>
                  </a:lnTo>
                  <a:cubicBezTo>
                    <a:pt x="1198" y="8747"/>
                    <a:pt x="2174" y="7928"/>
                    <a:pt x="2552" y="6857"/>
                  </a:cubicBezTo>
                  <a:lnTo>
                    <a:pt x="3466" y="6857"/>
                  </a:lnTo>
                  <a:cubicBezTo>
                    <a:pt x="3907" y="6857"/>
                    <a:pt x="4285" y="7140"/>
                    <a:pt x="4443" y="7582"/>
                  </a:cubicBezTo>
                  <a:lnTo>
                    <a:pt x="4789" y="8684"/>
                  </a:lnTo>
                  <a:cubicBezTo>
                    <a:pt x="4848" y="8850"/>
                    <a:pt x="4974" y="8918"/>
                    <a:pt x="5100" y="8918"/>
                  </a:cubicBezTo>
                  <a:cubicBezTo>
                    <a:pt x="5309" y="8918"/>
                    <a:pt x="5518" y="8731"/>
                    <a:pt x="5419" y="8495"/>
                  </a:cubicBezTo>
                  <a:lnTo>
                    <a:pt x="5041" y="7298"/>
                  </a:lnTo>
                  <a:cubicBezTo>
                    <a:pt x="4789" y="6573"/>
                    <a:pt x="4159" y="6101"/>
                    <a:pt x="3434" y="6101"/>
                  </a:cubicBezTo>
                  <a:lnTo>
                    <a:pt x="2678" y="6101"/>
                  </a:lnTo>
                  <a:cubicBezTo>
                    <a:pt x="2678" y="6006"/>
                    <a:pt x="2710" y="5880"/>
                    <a:pt x="2710" y="5754"/>
                  </a:cubicBezTo>
                  <a:lnTo>
                    <a:pt x="2710" y="4778"/>
                  </a:lnTo>
                  <a:lnTo>
                    <a:pt x="5136" y="4778"/>
                  </a:lnTo>
                  <a:cubicBezTo>
                    <a:pt x="5545" y="4778"/>
                    <a:pt x="5608" y="4116"/>
                    <a:pt x="5136" y="4116"/>
                  </a:cubicBezTo>
                  <a:lnTo>
                    <a:pt x="2710" y="4116"/>
                  </a:lnTo>
                  <a:lnTo>
                    <a:pt x="2710" y="2730"/>
                  </a:lnTo>
                  <a:lnTo>
                    <a:pt x="3466" y="2730"/>
                  </a:lnTo>
                  <a:cubicBezTo>
                    <a:pt x="4222" y="2730"/>
                    <a:pt x="4852" y="2257"/>
                    <a:pt x="5073" y="1564"/>
                  </a:cubicBezTo>
                  <a:lnTo>
                    <a:pt x="5419" y="461"/>
                  </a:lnTo>
                  <a:cubicBezTo>
                    <a:pt x="5517" y="189"/>
                    <a:pt x="5301" y="1"/>
                    <a:pt x="509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31" name="Google Shape;11431;p87"/>
          <p:cNvGrpSpPr/>
          <p:nvPr/>
        </p:nvGrpSpPr>
        <p:grpSpPr>
          <a:xfrm>
            <a:off x="2611135" y="3674260"/>
            <a:ext cx="527820" cy="562569"/>
            <a:chOff x="-5971525" y="3990475"/>
            <a:chExt cx="274925" cy="293025"/>
          </a:xfrm>
        </p:grpSpPr>
        <p:sp>
          <p:nvSpPr>
            <p:cNvPr id="11432" name="Google Shape;11432;p87"/>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33" name="Google Shape;11433;p87"/>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34" name="Google Shape;11434;p87"/>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35" name="Google Shape;11435;p87"/>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36" name="Google Shape;11436;p87"/>
          <p:cNvGrpSpPr/>
          <p:nvPr/>
        </p:nvGrpSpPr>
        <p:grpSpPr>
          <a:xfrm>
            <a:off x="6175412" y="2253065"/>
            <a:ext cx="561033" cy="558009"/>
            <a:chOff x="-4118225" y="3253275"/>
            <a:chExt cx="292225" cy="290650"/>
          </a:xfrm>
        </p:grpSpPr>
        <p:sp>
          <p:nvSpPr>
            <p:cNvPr id="11437" name="Google Shape;11437;p87"/>
            <p:cNvSpPr/>
            <p:nvPr/>
          </p:nvSpPr>
          <p:spPr>
            <a:xfrm>
              <a:off x="-4118225" y="3287125"/>
              <a:ext cx="256725" cy="256800"/>
            </a:xfrm>
            <a:custGeom>
              <a:avLst/>
              <a:gdLst/>
              <a:ahLst/>
              <a:cxnLst/>
              <a:rect l="l" t="t" r="r" b="b"/>
              <a:pathLst>
                <a:path w="10269" h="10272" extrusionOk="0">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38" name="Google Shape;11438;p87"/>
            <p:cNvSpPr/>
            <p:nvPr/>
          </p:nvSpPr>
          <p:spPr>
            <a:xfrm>
              <a:off x="-3963850" y="3253275"/>
              <a:ext cx="137850" cy="137850"/>
            </a:xfrm>
            <a:custGeom>
              <a:avLst/>
              <a:gdLst/>
              <a:ahLst/>
              <a:cxnLst/>
              <a:rect l="l" t="t" r="r" b="b"/>
              <a:pathLst>
                <a:path w="5514" h="5514" extrusionOk="0">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39" name="Google Shape;11439;p87"/>
          <p:cNvGrpSpPr/>
          <p:nvPr/>
        </p:nvGrpSpPr>
        <p:grpSpPr>
          <a:xfrm>
            <a:off x="6242677" y="2939897"/>
            <a:ext cx="426499" cy="560265"/>
            <a:chOff x="-4082800" y="3612425"/>
            <a:chExt cx="222150" cy="291825"/>
          </a:xfrm>
        </p:grpSpPr>
        <p:sp>
          <p:nvSpPr>
            <p:cNvPr id="11440" name="Google Shape;11440;p87"/>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41" name="Google Shape;11441;p87"/>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42" name="Google Shape;11442;p87"/>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43" name="Google Shape;11443;p87"/>
          <p:cNvGrpSpPr/>
          <p:nvPr/>
        </p:nvGrpSpPr>
        <p:grpSpPr>
          <a:xfrm>
            <a:off x="6191276" y="3693169"/>
            <a:ext cx="561033" cy="524748"/>
            <a:chOff x="-4118225" y="3990475"/>
            <a:chExt cx="292225" cy="273325"/>
          </a:xfrm>
        </p:grpSpPr>
        <p:sp>
          <p:nvSpPr>
            <p:cNvPr id="11444" name="Google Shape;11444;p87"/>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45" name="Google Shape;11445;p87"/>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46" name="Google Shape;11446;p87"/>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47" name="Google Shape;11447;p87"/>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48" name="Google Shape;11448;p87"/>
          <p:cNvGrpSpPr/>
          <p:nvPr/>
        </p:nvGrpSpPr>
        <p:grpSpPr>
          <a:xfrm>
            <a:off x="9805481" y="2250784"/>
            <a:ext cx="526284" cy="562569"/>
            <a:chOff x="-2312225" y="3238300"/>
            <a:chExt cx="274125" cy="293025"/>
          </a:xfrm>
        </p:grpSpPr>
        <p:sp>
          <p:nvSpPr>
            <p:cNvPr id="11449" name="Google Shape;11449;p87"/>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50" name="Google Shape;11450;p87"/>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51" name="Google Shape;11451;p87"/>
          <p:cNvGrpSpPr/>
          <p:nvPr/>
        </p:nvGrpSpPr>
        <p:grpSpPr>
          <a:xfrm>
            <a:off x="9788084" y="2871448"/>
            <a:ext cx="561081" cy="697152"/>
            <a:chOff x="-2310650" y="3525775"/>
            <a:chExt cx="292250" cy="363125"/>
          </a:xfrm>
        </p:grpSpPr>
        <p:sp>
          <p:nvSpPr>
            <p:cNvPr id="11452" name="Google Shape;11452;p87"/>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53" name="Google Shape;11453;p87"/>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54" name="Google Shape;11454;p87"/>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55" name="Google Shape;11455;p87"/>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56" name="Google Shape;11456;p87"/>
          <p:cNvGrpSpPr/>
          <p:nvPr/>
        </p:nvGrpSpPr>
        <p:grpSpPr>
          <a:xfrm>
            <a:off x="9802437" y="3675768"/>
            <a:ext cx="564105" cy="559545"/>
            <a:chOff x="-2310650" y="3958175"/>
            <a:chExt cx="293825" cy="291450"/>
          </a:xfrm>
        </p:grpSpPr>
        <p:sp>
          <p:nvSpPr>
            <p:cNvPr id="11457" name="Google Shape;11457;p87"/>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58" name="Google Shape;11458;p87"/>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59" name="Google Shape;11459;p87"/>
          <p:cNvGrpSpPr/>
          <p:nvPr/>
        </p:nvGrpSpPr>
        <p:grpSpPr>
          <a:xfrm>
            <a:off x="6291585" y="4411280"/>
            <a:ext cx="565545" cy="559545"/>
            <a:chOff x="-1182750" y="3962900"/>
            <a:chExt cx="294575" cy="291450"/>
          </a:xfrm>
        </p:grpSpPr>
        <p:sp>
          <p:nvSpPr>
            <p:cNvPr id="11460" name="Google Shape;11460;p87"/>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61" name="Google Shape;11461;p87"/>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62" name="Google Shape;11462;p87"/>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63" name="Google Shape;11463;p87"/>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64" name="Google Shape;11464;p87"/>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65" name="Google Shape;11465;p87"/>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66" name="Google Shape;11466;p87"/>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67" name="Google Shape;11467;p87"/>
          <p:cNvGrpSpPr/>
          <p:nvPr/>
        </p:nvGrpSpPr>
        <p:grpSpPr>
          <a:xfrm>
            <a:off x="3295766" y="2252298"/>
            <a:ext cx="565593" cy="559545"/>
            <a:chOff x="-5611575" y="3272950"/>
            <a:chExt cx="294600" cy="291450"/>
          </a:xfrm>
        </p:grpSpPr>
        <p:sp>
          <p:nvSpPr>
            <p:cNvPr id="11468" name="Google Shape;11468;p87"/>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69" name="Google Shape;11469;p87"/>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70" name="Google Shape;11470;p87"/>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71" name="Google Shape;11471;p87"/>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72" name="Google Shape;11472;p87"/>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73" name="Google Shape;11473;p87"/>
          <p:cNvGrpSpPr/>
          <p:nvPr/>
        </p:nvGrpSpPr>
        <p:grpSpPr>
          <a:xfrm>
            <a:off x="3295766" y="2941028"/>
            <a:ext cx="565593" cy="558009"/>
            <a:chOff x="-5613150" y="3632900"/>
            <a:chExt cx="294600" cy="290650"/>
          </a:xfrm>
        </p:grpSpPr>
        <p:sp>
          <p:nvSpPr>
            <p:cNvPr id="11474" name="Google Shape;11474;p87"/>
            <p:cNvSpPr/>
            <p:nvPr/>
          </p:nvSpPr>
          <p:spPr>
            <a:xfrm>
              <a:off x="-5440825" y="3708275"/>
              <a:ext cx="49550" cy="41450"/>
            </a:xfrm>
            <a:custGeom>
              <a:avLst/>
              <a:gdLst/>
              <a:ahLst/>
              <a:cxnLst/>
              <a:rect l="l" t="t" r="r" b="b"/>
              <a:pathLst>
                <a:path w="1982" h="1658" extrusionOk="0">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75" name="Google Shape;11475;p87"/>
            <p:cNvSpPr/>
            <p:nvPr/>
          </p:nvSpPr>
          <p:spPr>
            <a:xfrm>
              <a:off x="-5613150" y="3632900"/>
              <a:ext cx="294600" cy="290650"/>
            </a:xfrm>
            <a:custGeom>
              <a:avLst/>
              <a:gdLst/>
              <a:ahLst/>
              <a:cxnLst/>
              <a:rect l="l" t="t" r="r" b="b"/>
              <a:pathLst>
                <a:path w="11784" h="11626" extrusionOk="0">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76" name="Google Shape;11476;p87"/>
          <p:cNvGrpSpPr/>
          <p:nvPr/>
        </p:nvGrpSpPr>
        <p:grpSpPr>
          <a:xfrm>
            <a:off x="3311630" y="3675028"/>
            <a:ext cx="565593" cy="561033"/>
            <a:chOff x="-5613150" y="3991275"/>
            <a:chExt cx="294600" cy="292225"/>
          </a:xfrm>
        </p:grpSpPr>
        <p:sp>
          <p:nvSpPr>
            <p:cNvPr id="11477" name="Google Shape;11477;p87"/>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78" name="Google Shape;11478;p87"/>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79" name="Google Shape;11479;p87"/>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80" name="Google Shape;11480;p87"/>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81" name="Google Shape;11481;p87"/>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82" name="Google Shape;11482;p87"/>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83" name="Google Shape;11483;p87"/>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84" name="Google Shape;11484;p87"/>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85" name="Google Shape;11485;p87"/>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86" name="Google Shape;11486;p87"/>
          <p:cNvGrpSpPr/>
          <p:nvPr/>
        </p:nvGrpSpPr>
        <p:grpSpPr>
          <a:xfrm>
            <a:off x="6873613" y="2252585"/>
            <a:ext cx="579512" cy="558969"/>
            <a:chOff x="-3768700" y="3253275"/>
            <a:chExt cx="301850" cy="291150"/>
          </a:xfrm>
        </p:grpSpPr>
        <p:sp>
          <p:nvSpPr>
            <p:cNvPr id="11487" name="Google Shape;11487;p87"/>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88" name="Google Shape;11488;p87"/>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89" name="Google Shape;11489;p87"/>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90" name="Google Shape;11490;p87"/>
          <p:cNvGrpSpPr/>
          <p:nvPr/>
        </p:nvGrpSpPr>
        <p:grpSpPr>
          <a:xfrm>
            <a:off x="6879057" y="2956121"/>
            <a:ext cx="568616" cy="527820"/>
            <a:chOff x="-3808700" y="3628950"/>
            <a:chExt cx="296175" cy="274925"/>
          </a:xfrm>
        </p:grpSpPr>
        <p:sp>
          <p:nvSpPr>
            <p:cNvPr id="11491" name="Google Shape;11491;p87"/>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92" name="Google Shape;11492;p87"/>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93" name="Google Shape;11493;p87"/>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494" name="Google Shape;11494;p87"/>
          <p:cNvGrpSpPr/>
          <p:nvPr/>
        </p:nvGrpSpPr>
        <p:grpSpPr>
          <a:xfrm>
            <a:off x="6966006" y="3675217"/>
            <a:ext cx="559257" cy="560649"/>
            <a:chOff x="-3771675" y="3971775"/>
            <a:chExt cx="291300" cy="292025"/>
          </a:xfrm>
        </p:grpSpPr>
        <p:sp>
          <p:nvSpPr>
            <p:cNvPr id="11495" name="Google Shape;11495;p87"/>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96" name="Google Shape;11496;p87"/>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97" name="Google Shape;11497;p87"/>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98" name="Google Shape;11498;p87"/>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499" name="Google Shape;11499;p87"/>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00" name="Google Shape;11500;p87"/>
          <p:cNvGrpSpPr/>
          <p:nvPr/>
        </p:nvGrpSpPr>
        <p:grpSpPr>
          <a:xfrm>
            <a:off x="10514598" y="2288615"/>
            <a:ext cx="560361" cy="427699"/>
            <a:chOff x="-1951475" y="3273100"/>
            <a:chExt cx="291875" cy="222775"/>
          </a:xfrm>
        </p:grpSpPr>
        <p:sp>
          <p:nvSpPr>
            <p:cNvPr id="11501" name="Google Shape;11501;p87"/>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02" name="Google Shape;11502;p87"/>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03" name="Google Shape;11503;p87"/>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04" name="Google Shape;11504;p87"/>
          <p:cNvGrpSpPr/>
          <p:nvPr/>
        </p:nvGrpSpPr>
        <p:grpSpPr>
          <a:xfrm>
            <a:off x="10511239" y="2940256"/>
            <a:ext cx="567080" cy="559545"/>
            <a:chOff x="-1951475" y="3597450"/>
            <a:chExt cx="295375" cy="291450"/>
          </a:xfrm>
        </p:grpSpPr>
        <p:sp>
          <p:nvSpPr>
            <p:cNvPr id="11505" name="Google Shape;11505;p87"/>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06" name="Google Shape;11506;p87"/>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07" name="Google Shape;11507;p87"/>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08" name="Google Shape;11508;p87"/>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09" name="Google Shape;11509;p87"/>
          <p:cNvGrpSpPr/>
          <p:nvPr/>
        </p:nvGrpSpPr>
        <p:grpSpPr>
          <a:xfrm>
            <a:off x="10514241" y="3675768"/>
            <a:ext cx="592807" cy="559545"/>
            <a:chOff x="-1960150" y="3956600"/>
            <a:chExt cx="308775" cy="291450"/>
          </a:xfrm>
        </p:grpSpPr>
        <p:sp>
          <p:nvSpPr>
            <p:cNvPr id="11510" name="Google Shape;11510;p87"/>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11" name="Google Shape;11511;p87"/>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12" name="Google Shape;11512;p87"/>
          <p:cNvGrpSpPr/>
          <p:nvPr/>
        </p:nvGrpSpPr>
        <p:grpSpPr>
          <a:xfrm>
            <a:off x="2586292" y="4410182"/>
            <a:ext cx="561033" cy="561033"/>
            <a:chOff x="-804700" y="3226500"/>
            <a:chExt cx="292225" cy="292225"/>
          </a:xfrm>
        </p:grpSpPr>
        <p:sp>
          <p:nvSpPr>
            <p:cNvPr id="11513" name="Google Shape;11513;p87"/>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14" name="Google Shape;11514;p87"/>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15" name="Google Shape;11515;p87"/>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16" name="Google Shape;11516;p87"/>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17" name="Google Shape;11517;p87"/>
            <p:cNvSpPr/>
            <p:nvPr/>
          </p:nvSpPr>
          <p:spPr>
            <a:xfrm>
              <a:off x="-735400" y="3261925"/>
              <a:ext cx="153625" cy="187875"/>
            </a:xfrm>
            <a:custGeom>
              <a:avLst/>
              <a:gdLst/>
              <a:ahLst/>
              <a:cxnLst/>
              <a:rect l="l" t="t" r="r" b="b"/>
              <a:pathLst>
                <a:path w="6145" h="7515" extrusionOk="0">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18" name="Google Shape;11518;p87"/>
            <p:cNvSpPr/>
            <p:nvPr/>
          </p:nvSpPr>
          <p:spPr>
            <a:xfrm>
              <a:off x="-804700" y="3226500"/>
              <a:ext cx="118175" cy="170925"/>
            </a:xfrm>
            <a:custGeom>
              <a:avLst/>
              <a:gdLst/>
              <a:ahLst/>
              <a:cxnLst/>
              <a:rect l="l" t="t" r="r" b="b"/>
              <a:pathLst>
                <a:path w="4727" h="6837" extrusionOk="0">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19" name="Google Shape;11519;p87"/>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20" name="Google Shape;11520;p87"/>
          <p:cNvGrpSpPr/>
          <p:nvPr/>
        </p:nvGrpSpPr>
        <p:grpSpPr>
          <a:xfrm>
            <a:off x="4026413" y="2251530"/>
            <a:ext cx="561033" cy="561081"/>
            <a:chOff x="-5251625" y="3272950"/>
            <a:chExt cx="292225" cy="292250"/>
          </a:xfrm>
        </p:grpSpPr>
        <p:sp>
          <p:nvSpPr>
            <p:cNvPr id="11521" name="Google Shape;11521;p87"/>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22" name="Google Shape;11522;p87"/>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23" name="Google Shape;11523;p87"/>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24" name="Google Shape;11524;p87"/>
          <p:cNvGrpSpPr/>
          <p:nvPr/>
        </p:nvGrpSpPr>
        <p:grpSpPr>
          <a:xfrm>
            <a:off x="4021876" y="2939132"/>
            <a:ext cx="570104" cy="561801"/>
            <a:chOff x="-5254775" y="3631325"/>
            <a:chExt cx="296950" cy="292625"/>
          </a:xfrm>
        </p:grpSpPr>
        <p:sp>
          <p:nvSpPr>
            <p:cNvPr id="11525" name="Google Shape;11525;p87"/>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26" name="Google Shape;11526;p87"/>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27" name="Google Shape;11527;p87"/>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28" name="Google Shape;11528;p87"/>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29" name="Google Shape;11529;p87"/>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30" name="Google Shape;11530;p87"/>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31" name="Google Shape;11531;p87"/>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32" name="Google Shape;11532;p87"/>
          <p:cNvGrpSpPr/>
          <p:nvPr/>
        </p:nvGrpSpPr>
        <p:grpSpPr>
          <a:xfrm>
            <a:off x="4043021" y="3675028"/>
            <a:ext cx="559545" cy="561033"/>
            <a:chOff x="-5251625" y="3991275"/>
            <a:chExt cx="291450" cy="292225"/>
          </a:xfrm>
        </p:grpSpPr>
        <p:sp>
          <p:nvSpPr>
            <p:cNvPr id="11533" name="Google Shape;11533;p87"/>
            <p:cNvSpPr/>
            <p:nvPr/>
          </p:nvSpPr>
          <p:spPr>
            <a:xfrm>
              <a:off x="-5179950" y="4198400"/>
              <a:ext cx="145725" cy="85100"/>
            </a:xfrm>
            <a:custGeom>
              <a:avLst/>
              <a:gdLst/>
              <a:ahLst/>
              <a:cxnLst/>
              <a:rect l="l" t="t" r="r" b="b"/>
              <a:pathLst>
                <a:path w="5829" h="3404" extrusionOk="0">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34" name="Google Shape;11534;p87"/>
            <p:cNvSpPr/>
            <p:nvPr/>
          </p:nvSpPr>
          <p:spPr>
            <a:xfrm>
              <a:off x="-5203575" y="4129100"/>
              <a:ext cx="196925" cy="51225"/>
            </a:xfrm>
            <a:custGeom>
              <a:avLst/>
              <a:gdLst/>
              <a:ahLst/>
              <a:cxnLst/>
              <a:rect l="l" t="t" r="r" b="b"/>
              <a:pathLst>
                <a:path w="7877" h="2049" extrusionOk="0">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35" name="Google Shape;11535;p87"/>
            <p:cNvSpPr/>
            <p:nvPr/>
          </p:nvSpPr>
          <p:spPr>
            <a:xfrm>
              <a:off x="-5251625" y="3991275"/>
              <a:ext cx="291450" cy="172500"/>
            </a:xfrm>
            <a:custGeom>
              <a:avLst/>
              <a:gdLst/>
              <a:ahLst/>
              <a:cxnLst/>
              <a:rect l="l" t="t" r="r" b="b"/>
              <a:pathLst>
                <a:path w="11658" h="6900" extrusionOk="0">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36" name="Google Shape;11536;p87"/>
            <p:cNvSpPr/>
            <p:nvPr/>
          </p:nvSpPr>
          <p:spPr>
            <a:xfrm>
              <a:off x="-5139775" y="4096025"/>
              <a:ext cx="65400" cy="17350"/>
            </a:xfrm>
            <a:custGeom>
              <a:avLst/>
              <a:gdLst/>
              <a:ahLst/>
              <a:cxnLst/>
              <a:rect l="l" t="t" r="r" b="b"/>
              <a:pathLst>
                <a:path w="2616" h="694" extrusionOk="0">
                  <a:moveTo>
                    <a:pt x="1008" y="0"/>
                  </a:moveTo>
                  <a:cubicBezTo>
                    <a:pt x="567" y="0"/>
                    <a:pt x="158" y="315"/>
                    <a:pt x="0" y="693"/>
                  </a:cubicBezTo>
                  <a:lnTo>
                    <a:pt x="2615" y="693"/>
                  </a:lnTo>
                  <a:cubicBezTo>
                    <a:pt x="2489" y="252"/>
                    <a:pt x="2111" y="0"/>
                    <a:pt x="167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37" name="Google Shape;11537;p87"/>
            <p:cNvSpPr/>
            <p:nvPr/>
          </p:nvSpPr>
          <p:spPr>
            <a:xfrm>
              <a:off x="-5122450" y="4044825"/>
              <a:ext cx="33100" cy="33100"/>
            </a:xfrm>
            <a:custGeom>
              <a:avLst/>
              <a:gdLst/>
              <a:ahLst/>
              <a:cxnLst/>
              <a:rect l="l" t="t" r="r" b="b"/>
              <a:pathLst>
                <a:path w="1324" h="1324" extrusionOk="0">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38" name="Google Shape;11538;p87"/>
          <p:cNvGrpSpPr/>
          <p:nvPr/>
        </p:nvGrpSpPr>
        <p:grpSpPr>
          <a:xfrm>
            <a:off x="7697131" y="2252321"/>
            <a:ext cx="426499" cy="559497"/>
            <a:chOff x="-3365275" y="3253275"/>
            <a:chExt cx="222150" cy="291425"/>
          </a:xfrm>
        </p:grpSpPr>
        <p:sp>
          <p:nvSpPr>
            <p:cNvPr id="11539" name="Google Shape;11539;p87"/>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40" name="Google Shape;11540;p87"/>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41" name="Google Shape;11541;p87"/>
          <p:cNvGrpSpPr/>
          <p:nvPr/>
        </p:nvGrpSpPr>
        <p:grpSpPr>
          <a:xfrm>
            <a:off x="7662382" y="2938745"/>
            <a:ext cx="495997" cy="562569"/>
            <a:chOff x="-3383375" y="3611625"/>
            <a:chExt cx="258350" cy="293025"/>
          </a:xfrm>
        </p:grpSpPr>
        <p:sp>
          <p:nvSpPr>
            <p:cNvPr id="11542" name="Google Shape;11542;p87"/>
            <p:cNvSpPr/>
            <p:nvPr/>
          </p:nvSpPr>
          <p:spPr>
            <a:xfrm>
              <a:off x="-3383375" y="3611625"/>
              <a:ext cx="258350" cy="85175"/>
            </a:xfrm>
            <a:custGeom>
              <a:avLst/>
              <a:gdLst/>
              <a:ahLst/>
              <a:cxnLst/>
              <a:rect l="l" t="t" r="r" b="b"/>
              <a:pathLst>
                <a:path w="10334" h="3407" extrusionOk="0">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43" name="Google Shape;11543;p87"/>
            <p:cNvSpPr/>
            <p:nvPr/>
          </p:nvSpPr>
          <p:spPr>
            <a:xfrm>
              <a:off x="-3362900" y="3716375"/>
              <a:ext cx="218200" cy="188275"/>
            </a:xfrm>
            <a:custGeom>
              <a:avLst/>
              <a:gdLst/>
              <a:ahLst/>
              <a:cxnLst/>
              <a:rect l="l" t="t" r="r" b="b"/>
              <a:pathLst>
                <a:path w="8728" h="7531" extrusionOk="0">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44" name="Google Shape;11544;p87"/>
          <p:cNvGrpSpPr/>
          <p:nvPr/>
        </p:nvGrpSpPr>
        <p:grpSpPr>
          <a:xfrm>
            <a:off x="7745514" y="3675769"/>
            <a:ext cx="361463" cy="559545"/>
            <a:chOff x="-3347950" y="3971575"/>
            <a:chExt cx="188275" cy="291450"/>
          </a:xfrm>
        </p:grpSpPr>
        <p:sp>
          <p:nvSpPr>
            <p:cNvPr id="11545" name="Google Shape;11545;p87"/>
            <p:cNvSpPr/>
            <p:nvPr/>
          </p:nvSpPr>
          <p:spPr>
            <a:xfrm>
              <a:off x="-3246325" y="4032225"/>
              <a:ext cx="29950" cy="42550"/>
            </a:xfrm>
            <a:custGeom>
              <a:avLst/>
              <a:gdLst/>
              <a:ahLst/>
              <a:cxnLst/>
              <a:rect l="l" t="t" r="r" b="b"/>
              <a:pathLst>
                <a:path w="1198" h="1702" extrusionOk="0">
                  <a:moveTo>
                    <a:pt x="347" y="0"/>
                  </a:moveTo>
                  <a:lnTo>
                    <a:pt x="0" y="536"/>
                  </a:lnTo>
                  <a:lnTo>
                    <a:pt x="599" y="1702"/>
                  </a:lnTo>
                  <a:lnTo>
                    <a:pt x="1197" y="1702"/>
                  </a:lnTo>
                  <a:lnTo>
                    <a:pt x="34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46" name="Google Shape;11546;p87"/>
            <p:cNvSpPr/>
            <p:nvPr/>
          </p:nvSpPr>
          <p:spPr>
            <a:xfrm>
              <a:off x="-3291225" y="4034575"/>
              <a:ext cx="40975" cy="40200"/>
            </a:xfrm>
            <a:custGeom>
              <a:avLst/>
              <a:gdLst/>
              <a:ahLst/>
              <a:cxnLst/>
              <a:rect l="l" t="t" r="r" b="b"/>
              <a:pathLst>
                <a:path w="1639" h="1608" extrusionOk="0">
                  <a:moveTo>
                    <a:pt x="819" y="1"/>
                  </a:moveTo>
                  <a:lnTo>
                    <a:pt x="0" y="1608"/>
                  </a:lnTo>
                  <a:lnTo>
                    <a:pt x="1639" y="1608"/>
                  </a:lnTo>
                  <a:lnTo>
                    <a:pt x="81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47" name="Google Shape;11547;p87"/>
            <p:cNvSpPr/>
            <p:nvPr/>
          </p:nvSpPr>
          <p:spPr>
            <a:xfrm>
              <a:off x="-3347950" y="3971575"/>
              <a:ext cx="188275" cy="291450"/>
            </a:xfrm>
            <a:custGeom>
              <a:avLst/>
              <a:gdLst/>
              <a:ahLst/>
              <a:cxnLst/>
              <a:rect l="l" t="t" r="r" b="b"/>
              <a:pathLst>
                <a:path w="7531" h="11658" extrusionOk="0">
                  <a:moveTo>
                    <a:pt x="4491" y="1351"/>
                  </a:moveTo>
                  <a:cubicBezTo>
                    <a:pt x="4609" y="1351"/>
                    <a:pt x="4725" y="1414"/>
                    <a:pt x="4790" y="1544"/>
                  </a:cubicBezTo>
                  <a:lnTo>
                    <a:pt x="6144" y="4285"/>
                  </a:lnTo>
                  <a:cubicBezTo>
                    <a:pt x="6239" y="4569"/>
                    <a:pt x="6081" y="4821"/>
                    <a:pt x="5829" y="4821"/>
                  </a:cubicBezTo>
                  <a:lnTo>
                    <a:pt x="1702" y="4821"/>
                  </a:lnTo>
                  <a:cubicBezTo>
                    <a:pt x="1482" y="4821"/>
                    <a:pt x="1261" y="4537"/>
                    <a:pt x="1387" y="4285"/>
                  </a:cubicBezTo>
                  <a:lnTo>
                    <a:pt x="2773" y="1544"/>
                  </a:lnTo>
                  <a:cubicBezTo>
                    <a:pt x="2836" y="1418"/>
                    <a:pt x="2962" y="1355"/>
                    <a:pt x="3088" y="1355"/>
                  </a:cubicBezTo>
                  <a:cubicBezTo>
                    <a:pt x="3214" y="1355"/>
                    <a:pt x="3340" y="1418"/>
                    <a:pt x="3403" y="1544"/>
                  </a:cubicBezTo>
                  <a:lnTo>
                    <a:pt x="3719" y="2174"/>
                  </a:lnTo>
                  <a:lnTo>
                    <a:pt x="4191" y="1513"/>
                  </a:lnTo>
                  <a:cubicBezTo>
                    <a:pt x="4267" y="1406"/>
                    <a:pt x="4380" y="1351"/>
                    <a:pt x="4491" y="1351"/>
                  </a:cubicBezTo>
                  <a:close/>
                  <a:moveTo>
                    <a:pt x="5136" y="5514"/>
                  </a:moveTo>
                  <a:cubicBezTo>
                    <a:pt x="5609" y="5514"/>
                    <a:pt x="5609" y="6175"/>
                    <a:pt x="5136" y="6175"/>
                  </a:cubicBezTo>
                  <a:lnTo>
                    <a:pt x="2364" y="6175"/>
                  </a:lnTo>
                  <a:cubicBezTo>
                    <a:pt x="1954" y="6175"/>
                    <a:pt x="1891" y="5514"/>
                    <a:pt x="2364" y="5514"/>
                  </a:cubicBezTo>
                  <a:close/>
                  <a:moveTo>
                    <a:pt x="5136" y="6869"/>
                  </a:moveTo>
                  <a:cubicBezTo>
                    <a:pt x="5609" y="6900"/>
                    <a:pt x="5609" y="7562"/>
                    <a:pt x="5136" y="7562"/>
                  </a:cubicBezTo>
                  <a:lnTo>
                    <a:pt x="2364" y="7562"/>
                  </a:lnTo>
                  <a:cubicBezTo>
                    <a:pt x="2175" y="7562"/>
                    <a:pt x="2017" y="7404"/>
                    <a:pt x="2017" y="7215"/>
                  </a:cubicBezTo>
                  <a:cubicBezTo>
                    <a:pt x="2017" y="7026"/>
                    <a:pt x="2175" y="6869"/>
                    <a:pt x="2364" y="6869"/>
                  </a:cubicBezTo>
                  <a:close/>
                  <a:moveTo>
                    <a:pt x="4790" y="8948"/>
                  </a:moveTo>
                  <a:lnTo>
                    <a:pt x="4790" y="10996"/>
                  </a:lnTo>
                  <a:lnTo>
                    <a:pt x="2742" y="10996"/>
                  </a:lnTo>
                  <a:lnTo>
                    <a:pt x="2742" y="8948"/>
                  </a:lnTo>
                  <a:close/>
                  <a:moveTo>
                    <a:pt x="1041" y="1"/>
                  </a:moveTo>
                  <a:cubicBezTo>
                    <a:pt x="505" y="1"/>
                    <a:pt x="1" y="473"/>
                    <a:pt x="1" y="1040"/>
                  </a:cubicBezTo>
                  <a:lnTo>
                    <a:pt x="1" y="7908"/>
                  </a:lnTo>
                  <a:cubicBezTo>
                    <a:pt x="1" y="8475"/>
                    <a:pt x="473" y="8948"/>
                    <a:pt x="1041" y="8948"/>
                  </a:cubicBezTo>
                  <a:lnTo>
                    <a:pt x="2080" y="8948"/>
                  </a:lnTo>
                  <a:lnTo>
                    <a:pt x="2080" y="10996"/>
                  </a:lnTo>
                  <a:lnTo>
                    <a:pt x="1041" y="10996"/>
                  </a:lnTo>
                  <a:cubicBezTo>
                    <a:pt x="600" y="10996"/>
                    <a:pt x="568" y="11657"/>
                    <a:pt x="1041" y="11657"/>
                  </a:cubicBezTo>
                  <a:lnTo>
                    <a:pt x="6522" y="11657"/>
                  </a:lnTo>
                  <a:cubicBezTo>
                    <a:pt x="6711" y="11657"/>
                    <a:pt x="6869" y="11500"/>
                    <a:pt x="6869" y="11311"/>
                  </a:cubicBezTo>
                  <a:cubicBezTo>
                    <a:pt x="6869" y="11122"/>
                    <a:pt x="6711" y="10964"/>
                    <a:pt x="6522" y="10964"/>
                  </a:cubicBezTo>
                  <a:lnTo>
                    <a:pt x="5483" y="10964"/>
                  </a:lnTo>
                  <a:lnTo>
                    <a:pt x="5483" y="8916"/>
                  </a:lnTo>
                  <a:lnTo>
                    <a:pt x="6522" y="8916"/>
                  </a:lnTo>
                  <a:cubicBezTo>
                    <a:pt x="7058" y="8916"/>
                    <a:pt x="7531" y="8444"/>
                    <a:pt x="7531" y="7877"/>
                  </a:cubicBezTo>
                  <a:lnTo>
                    <a:pt x="7531" y="977"/>
                  </a:lnTo>
                  <a:cubicBezTo>
                    <a:pt x="7531" y="442"/>
                    <a:pt x="7058" y="1"/>
                    <a:pt x="652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48" name="Google Shape;11548;p87"/>
          <p:cNvGrpSpPr/>
          <p:nvPr/>
        </p:nvGrpSpPr>
        <p:grpSpPr>
          <a:xfrm>
            <a:off x="1145326" y="4409416"/>
            <a:ext cx="495997" cy="562569"/>
            <a:chOff x="-1575775" y="3238300"/>
            <a:chExt cx="258350" cy="293025"/>
          </a:xfrm>
        </p:grpSpPr>
        <p:sp>
          <p:nvSpPr>
            <p:cNvPr id="11549" name="Google Shape;11549;p87"/>
            <p:cNvSpPr/>
            <p:nvPr/>
          </p:nvSpPr>
          <p:spPr>
            <a:xfrm>
              <a:off x="-1489150" y="3306825"/>
              <a:ext cx="85875" cy="33100"/>
            </a:xfrm>
            <a:custGeom>
              <a:avLst/>
              <a:gdLst/>
              <a:ahLst/>
              <a:cxnLst/>
              <a:rect l="l" t="t" r="r" b="b"/>
              <a:pathLst>
                <a:path w="3435" h="1324" extrusionOk="0">
                  <a:moveTo>
                    <a:pt x="1" y="0"/>
                  </a:moveTo>
                  <a:lnTo>
                    <a:pt x="1702" y="1324"/>
                  </a:lnTo>
                  <a:lnTo>
                    <a:pt x="343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50" name="Google Shape;11550;p87"/>
            <p:cNvSpPr/>
            <p:nvPr/>
          </p:nvSpPr>
          <p:spPr>
            <a:xfrm>
              <a:off x="-1506475" y="3316275"/>
              <a:ext cx="46500" cy="67750"/>
            </a:xfrm>
            <a:custGeom>
              <a:avLst/>
              <a:gdLst/>
              <a:ahLst/>
              <a:cxnLst/>
              <a:rect l="l" t="t" r="r" b="b"/>
              <a:pathLst>
                <a:path w="1860" h="2710" extrusionOk="0">
                  <a:moveTo>
                    <a:pt x="1" y="1"/>
                  </a:moveTo>
                  <a:lnTo>
                    <a:pt x="1" y="2710"/>
                  </a:lnTo>
                  <a:lnTo>
                    <a:pt x="1859" y="1324"/>
                  </a:lnTo>
                  <a:lnTo>
                    <a:pt x="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51" name="Google Shape;11551;p87"/>
            <p:cNvSpPr/>
            <p:nvPr/>
          </p:nvSpPr>
          <p:spPr>
            <a:xfrm>
              <a:off x="-1575775" y="3238300"/>
              <a:ext cx="258350" cy="293025"/>
            </a:xfrm>
            <a:custGeom>
              <a:avLst/>
              <a:gdLst/>
              <a:ahLst/>
              <a:cxnLst/>
              <a:rect l="l" t="t" r="r" b="b"/>
              <a:pathLst>
                <a:path w="10334" h="11721" extrusionOk="0">
                  <a:moveTo>
                    <a:pt x="1418" y="694"/>
                  </a:moveTo>
                  <a:lnTo>
                    <a:pt x="1418" y="1387"/>
                  </a:lnTo>
                  <a:lnTo>
                    <a:pt x="756" y="1387"/>
                  </a:lnTo>
                  <a:lnTo>
                    <a:pt x="756" y="694"/>
                  </a:lnTo>
                  <a:close/>
                  <a:moveTo>
                    <a:pt x="9609" y="694"/>
                  </a:moveTo>
                  <a:lnTo>
                    <a:pt x="9609" y="1387"/>
                  </a:lnTo>
                  <a:lnTo>
                    <a:pt x="8947" y="1387"/>
                  </a:lnTo>
                  <a:lnTo>
                    <a:pt x="8947" y="694"/>
                  </a:lnTo>
                  <a:close/>
                  <a:moveTo>
                    <a:pt x="8002" y="2080"/>
                  </a:moveTo>
                  <a:cubicBezTo>
                    <a:pt x="8160" y="2080"/>
                    <a:pt x="8286" y="2206"/>
                    <a:pt x="8317" y="2395"/>
                  </a:cubicBezTo>
                  <a:lnTo>
                    <a:pt x="8317" y="2426"/>
                  </a:lnTo>
                  <a:lnTo>
                    <a:pt x="8317" y="6522"/>
                  </a:lnTo>
                  <a:lnTo>
                    <a:pt x="8254" y="6522"/>
                  </a:lnTo>
                  <a:cubicBezTo>
                    <a:pt x="8191" y="6774"/>
                    <a:pt x="8034" y="6900"/>
                    <a:pt x="7876" y="6900"/>
                  </a:cubicBezTo>
                  <a:lnTo>
                    <a:pt x="2457" y="6900"/>
                  </a:lnTo>
                  <a:cubicBezTo>
                    <a:pt x="2300" y="6900"/>
                    <a:pt x="2142" y="6774"/>
                    <a:pt x="2142" y="6554"/>
                  </a:cubicBezTo>
                  <a:lnTo>
                    <a:pt x="2142" y="6522"/>
                  </a:lnTo>
                  <a:lnTo>
                    <a:pt x="2142" y="2426"/>
                  </a:lnTo>
                  <a:cubicBezTo>
                    <a:pt x="2142" y="2269"/>
                    <a:pt x="2300" y="2080"/>
                    <a:pt x="2489" y="2080"/>
                  </a:cubicBezTo>
                  <a:close/>
                  <a:moveTo>
                    <a:pt x="7215" y="7562"/>
                  </a:moveTo>
                  <a:cubicBezTo>
                    <a:pt x="7687" y="7562"/>
                    <a:pt x="7687" y="8223"/>
                    <a:pt x="7215" y="8223"/>
                  </a:cubicBezTo>
                  <a:lnTo>
                    <a:pt x="3119" y="8223"/>
                  </a:lnTo>
                  <a:cubicBezTo>
                    <a:pt x="2678" y="8223"/>
                    <a:pt x="2646" y="7562"/>
                    <a:pt x="3119" y="7562"/>
                  </a:cubicBezTo>
                  <a:close/>
                  <a:moveTo>
                    <a:pt x="7215" y="8979"/>
                  </a:moveTo>
                  <a:cubicBezTo>
                    <a:pt x="7687" y="8979"/>
                    <a:pt x="7687" y="9641"/>
                    <a:pt x="7215" y="9641"/>
                  </a:cubicBezTo>
                  <a:lnTo>
                    <a:pt x="3119" y="9641"/>
                  </a:lnTo>
                  <a:cubicBezTo>
                    <a:pt x="2678" y="9641"/>
                    <a:pt x="2646" y="8979"/>
                    <a:pt x="3119" y="8979"/>
                  </a:cubicBezTo>
                  <a:close/>
                  <a:moveTo>
                    <a:pt x="1418" y="10366"/>
                  </a:moveTo>
                  <a:lnTo>
                    <a:pt x="1418" y="11027"/>
                  </a:lnTo>
                  <a:lnTo>
                    <a:pt x="756" y="11027"/>
                  </a:lnTo>
                  <a:lnTo>
                    <a:pt x="756" y="10366"/>
                  </a:lnTo>
                  <a:close/>
                  <a:moveTo>
                    <a:pt x="9609" y="10366"/>
                  </a:moveTo>
                  <a:lnTo>
                    <a:pt x="9609" y="11027"/>
                  </a:lnTo>
                  <a:lnTo>
                    <a:pt x="8947" y="11027"/>
                  </a:lnTo>
                  <a:lnTo>
                    <a:pt x="8947" y="10366"/>
                  </a:lnTo>
                  <a:close/>
                  <a:moveTo>
                    <a:pt x="378" y="1"/>
                  </a:moveTo>
                  <a:cubicBezTo>
                    <a:pt x="158" y="1"/>
                    <a:pt x="0" y="158"/>
                    <a:pt x="0" y="347"/>
                  </a:cubicBezTo>
                  <a:lnTo>
                    <a:pt x="0" y="1733"/>
                  </a:lnTo>
                  <a:cubicBezTo>
                    <a:pt x="0" y="1922"/>
                    <a:pt x="158" y="2080"/>
                    <a:pt x="378" y="2080"/>
                  </a:cubicBezTo>
                  <a:lnTo>
                    <a:pt x="725" y="2080"/>
                  </a:lnTo>
                  <a:lnTo>
                    <a:pt x="725" y="9641"/>
                  </a:lnTo>
                  <a:lnTo>
                    <a:pt x="378" y="9641"/>
                  </a:lnTo>
                  <a:cubicBezTo>
                    <a:pt x="158" y="9641"/>
                    <a:pt x="0" y="9799"/>
                    <a:pt x="0" y="9988"/>
                  </a:cubicBezTo>
                  <a:lnTo>
                    <a:pt x="0" y="11374"/>
                  </a:lnTo>
                  <a:cubicBezTo>
                    <a:pt x="0" y="11563"/>
                    <a:pt x="158" y="11720"/>
                    <a:pt x="378" y="11720"/>
                  </a:cubicBezTo>
                  <a:lnTo>
                    <a:pt x="1733" y="11720"/>
                  </a:lnTo>
                  <a:cubicBezTo>
                    <a:pt x="1953" y="11720"/>
                    <a:pt x="2111" y="11563"/>
                    <a:pt x="2111" y="11374"/>
                  </a:cubicBezTo>
                  <a:lnTo>
                    <a:pt x="2111" y="11027"/>
                  </a:lnTo>
                  <a:lnTo>
                    <a:pt x="8254" y="11027"/>
                  </a:lnTo>
                  <a:lnTo>
                    <a:pt x="8254" y="11374"/>
                  </a:lnTo>
                  <a:cubicBezTo>
                    <a:pt x="8254" y="11563"/>
                    <a:pt x="8412" y="11720"/>
                    <a:pt x="8601" y="11720"/>
                  </a:cubicBezTo>
                  <a:lnTo>
                    <a:pt x="9987" y="11720"/>
                  </a:lnTo>
                  <a:cubicBezTo>
                    <a:pt x="10176" y="11720"/>
                    <a:pt x="10334" y="11563"/>
                    <a:pt x="10334" y="11374"/>
                  </a:cubicBezTo>
                  <a:lnTo>
                    <a:pt x="10334" y="9988"/>
                  </a:lnTo>
                  <a:cubicBezTo>
                    <a:pt x="10334" y="9799"/>
                    <a:pt x="10176" y="9641"/>
                    <a:pt x="9987" y="9641"/>
                  </a:cubicBezTo>
                  <a:lnTo>
                    <a:pt x="9609" y="9641"/>
                  </a:lnTo>
                  <a:lnTo>
                    <a:pt x="9609" y="2080"/>
                  </a:lnTo>
                  <a:lnTo>
                    <a:pt x="9987" y="2080"/>
                  </a:lnTo>
                  <a:cubicBezTo>
                    <a:pt x="10176" y="2080"/>
                    <a:pt x="10334" y="1922"/>
                    <a:pt x="10334" y="1733"/>
                  </a:cubicBezTo>
                  <a:lnTo>
                    <a:pt x="10334" y="347"/>
                  </a:lnTo>
                  <a:cubicBezTo>
                    <a:pt x="10334" y="158"/>
                    <a:pt x="10176" y="1"/>
                    <a:pt x="9987" y="1"/>
                  </a:cubicBezTo>
                  <a:lnTo>
                    <a:pt x="8601" y="1"/>
                  </a:lnTo>
                  <a:cubicBezTo>
                    <a:pt x="8412" y="1"/>
                    <a:pt x="8254" y="158"/>
                    <a:pt x="8254" y="347"/>
                  </a:cubicBezTo>
                  <a:lnTo>
                    <a:pt x="8254" y="694"/>
                  </a:lnTo>
                  <a:lnTo>
                    <a:pt x="2111" y="694"/>
                  </a:lnTo>
                  <a:lnTo>
                    <a:pt x="2111" y="347"/>
                  </a:lnTo>
                  <a:cubicBezTo>
                    <a:pt x="2111" y="158"/>
                    <a:pt x="1953"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52" name="Google Shape;11552;p87"/>
            <p:cNvSpPr/>
            <p:nvPr/>
          </p:nvSpPr>
          <p:spPr>
            <a:xfrm>
              <a:off x="-1489150" y="3360375"/>
              <a:ext cx="85875" cy="32325"/>
            </a:xfrm>
            <a:custGeom>
              <a:avLst/>
              <a:gdLst/>
              <a:ahLst/>
              <a:cxnLst/>
              <a:rect l="l" t="t" r="r" b="b"/>
              <a:pathLst>
                <a:path w="3435" h="1293" extrusionOk="0">
                  <a:moveTo>
                    <a:pt x="1702" y="1"/>
                  </a:moveTo>
                  <a:lnTo>
                    <a:pt x="1" y="1293"/>
                  </a:lnTo>
                  <a:lnTo>
                    <a:pt x="3435" y="1293"/>
                  </a:lnTo>
                  <a:lnTo>
                    <a:pt x="170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53" name="Google Shape;11553;p87"/>
            <p:cNvSpPr/>
            <p:nvPr/>
          </p:nvSpPr>
          <p:spPr>
            <a:xfrm>
              <a:off x="-1431650" y="3316275"/>
              <a:ext cx="44925" cy="67750"/>
            </a:xfrm>
            <a:custGeom>
              <a:avLst/>
              <a:gdLst/>
              <a:ahLst/>
              <a:cxnLst/>
              <a:rect l="l" t="t" r="r" b="b"/>
              <a:pathLst>
                <a:path w="1797" h="2710" extrusionOk="0">
                  <a:moveTo>
                    <a:pt x="1796" y="1"/>
                  </a:moveTo>
                  <a:lnTo>
                    <a:pt x="0" y="1324"/>
                  </a:lnTo>
                  <a:lnTo>
                    <a:pt x="1796" y="2710"/>
                  </a:lnTo>
                  <a:lnTo>
                    <a:pt x="179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54" name="Google Shape;11554;p87"/>
          <p:cNvGrpSpPr/>
          <p:nvPr/>
        </p:nvGrpSpPr>
        <p:grpSpPr>
          <a:xfrm>
            <a:off x="3338524" y="4412069"/>
            <a:ext cx="564105" cy="565545"/>
            <a:chOff x="-1591550" y="3597475"/>
            <a:chExt cx="293825" cy="294575"/>
          </a:xfrm>
        </p:grpSpPr>
        <p:sp>
          <p:nvSpPr>
            <p:cNvPr id="11555" name="Google Shape;11555;p87"/>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56" name="Google Shape;11556;p87"/>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57" name="Google Shape;11557;p87"/>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58" name="Google Shape;11558;p87"/>
          <p:cNvGrpSpPr/>
          <p:nvPr/>
        </p:nvGrpSpPr>
        <p:grpSpPr>
          <a:xfrm>
            <a:off x="5537817" y="4424884"/>
            <a:ext cx="562569" cy="532331"/>
            <a:chOff x="-1592325" y="3957400"/>
            <a:chExt cx="293025" cy="277275"/>
          </a:xfrm>
        </p:grpSpPr>
        <p:sp>
          <p:nvSpPr>
            <p:cNvPr id="11559" name="Google Shape;11559;p87"/>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60" name="Google Shape;11560;p87"/>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61" name="Google Shape;11561;p87"/>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62" name="Google Shape;11562;p87"/>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63" name="Google Shape;11563;p87"/>
          <p:cNvGrpSpPr/>
          <p:nvPr/>
        </p:nvGrpSpPr>
        <p:grpSpPr>
          <a:xfrm>
            <a:off x="4853643" y="4414326"/>
            <a:ext cx="492973" cy="561033"/>
            <a:chOff x="-778700" y="3612425"/>
            <a:chExt cx="256775" cy="292225"/>
          </a:xfrm>
        </p:grpSpPr>
        <p:sp>
          <p:nvSpPr>
            <p:cNvPr id="11564" name="Google Shape;11564;p87"/>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65" name="Google Shape;11565;p87"/>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66" name="Google Shape;11566;p87"/>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67" name="Google Shape;11567;p87"/>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68" name="Google Shape;11568;p87"/>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69" name="Google Shape;11569;p87"/>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70" name="Google Shape;11570;p87"/>
          <p:cNvGrpSpPr/>
          <p:nvPr/>
        </p:nvGrpSpPr>
        <p:grpSpPr>
          <a:xfrm>
            <a:off x="8148978" y="5104407"/>
            <a:ext cx="454308" cy="516855"/>
            <a:chOff x="7728464" y="1561258"/>
            <a:chExt cx="349719" cy="397866"/>
          </a:xfrm>
        </p:grpSpPr>
        <p:sp>
          <p:nvSpPr>
            <p:cNvPr id="11571" name="Google Shape;11571;p87"/>
            <p:cNvSpPr/>
            <p:nvPr/>
          </p:nvSpPr>
          <p:spPr>
            <a:xfrm>
              <a:off x="7891642" y="1678585"/>
              <a:ext cx="23354" cy="23333"/>
            </a:xfrm>
            <a:custGeom>
              <a:avLst/>
              <a:gdLst/>
              <a:ahLst/>
              <a:cxnLst/>
              <a:rect l="l" t="t" r="r" b="b"/>
              <a:pathLst>
                <a:path w="1119" h="1118" extrusionOk="0">
                  <a:moveTo>
                    <a:pt x="0" y="1"/>
                  </a:moveTo>
                  <a:lnTo>
                    <a:pt x="0" y="1117"/>
                  </a:lnTo>
                  <a:lnTo>
                    <a:pt x="1118" y="1117"/>
                  </a:lnTo>
                  <a:lnTo>
                    <a:pt x="111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72" name="Google Shape;11572;p87"/>
            <p:cNvSpPr/>
            <p:nvPr/>
          </p:nvSpPr>
          <p:spPr>
            <a:xfrm>
              <a:off x="7728464" y="1561258"/>
              <a:ext cx="349719" cy="397866"/>
            </a:xfrm>
            <a:custGeom>
              <a:avLst/>
              <a:gdLst/>
              <a:ahLst/>
              <a:cxnLst/>
              <a:rect l="l" t="t" r="r" b="b"/>
              <a:pathLst>
                <a:path w="16757" h="19064" extrusionOk="0">
                  <a:moveTo>
                    <a:pt x="9496" y="2830"/>
                  </a:moveTo>
                  <a:cubicBezTo>
                    <a:pt x="9804" y="2830"/>
                    <a:pt x="10054" y="3079"/>
                    <a:pt x="10054" y="3389"/>
                  </a:cubicBezTo>
                  <a:lnTo>
                    <a:pt x="10054" y="4505"/>
                  </a:lnTo>
                  <a:lnTo>
                    <a:pt x="11172" y="4505"/>
                  </a:lnTo>
                  <a:cubicBezTo>
                    <a:pt x="11480" y="4505"/>
                    <a:pt x="11729" y="4756"/>
                    <a:pt x="11729" y="5064"/>
                  </a:cubicBezTo>
                  <a:cubicBezTo>
                    <a:pt x="11729" y="5373"/>
                    <a:pt x="11480" y="5623"/>
                    <a:pt x="11172" y="5623"/>
                  </a:cubicBezTo>
                  <a:lnTo>
                    <a:pt x="10054" y="5623"/>
                  </a:lnTo>
                  <a:lnTo>
                    <a:pt x="10054" y="6739"/>
                  </a:lnTo>
                  <a:lnTo>
                    <a:pt x="11172" y="6739"/>
                  </a:lnTo>
                  <a:cubicBezTo>
                    <a:pt x="11480" y="6739"/>
                    <a:pt x="11729" y="6990"/>
                    <a:pt x="11729" y="7298"/>
                  </a:cubicBezTo>
                  <a:cubicBezTo>
                    <a:pt x="11729" y="7608"/>
                    <a:pt x="11480" y="7857"/>
                    <a:pt x="11172" y="7857"/>
                  </a:cubicBezTo>
                  <a:lnTo>
                    <a:pt x="10054" y="7857"/>
                  </a:lnTo>
                  <a:lnTo>
                    <a:pt x="10054" y="8973"/>
                  </a:lnTo>
                  <a:cubicBezTo>
                    <a:pt x="10054" y="9283"/>
                    <a:pt x="9804" y="9532"/>
                    <a:pt x="9495" y="9532"/>
                  </a:cubicBezTo>
                  <a:cubicBezTo>
                    <a:pt x="9187" y="9532"/>
                    <a:pt x="8936" y="9283"/>
                    <a:pt x="8936" y="8973"/>
                  </a:cubicBezTo>
                  <a:lnTo>
                    <a:pt x="8936" y="7857"/>
                  </a:lnTo>
                  <a:lnTo>
                    <a:pt x="7819" y="7857"/>
                  </a:lnTo>
                  <a:lnTo>
                    <a:pt x="7819" y="8973"/>
                  </a:lnTo>
                  <a:cubicBezTo>
                    <a:pt x="7819" y="9283"/>
                    <a:pt x="7570" y="9532"/>
                    <a:pt x="7260" y="9532"/>
                  </a:cubicBezTo>
                  <a:cubicBezTo>
                    <a:pt x="6953" y="9532"/>
                    <a:pt x="6701" y="9283"/>
                    <a:pt x="6701" y="8973"/>
                  </a:cubicBezTo>
                  <a:lnTo>
                    <a:pt x="6701" y="7857"/>
                  </a:lnTo>
                  <a:lnTo>
                    <a:pt x="5585" y="7857"/>
                  </a:lnTo>
                  <a:cubicBezTo>
                    <a:pt x="5276" y="7857"/>
                    <a:pt x="5026" y="7608"/>
                    <a:pt x="5026" y="7298"/>
                  </a:cubicBezTo>
                  <a:cubicBezTo>
                    <a:pt x="5026" y="6990"/>
                    <a:pt x="5276" y="6739"/>
                    <a:pt x="5585" y="6739"/>
                  </a:cubicBezTo>
                  <a:lnTo>
                    <a:pt x="6701" y="6739"/>
                  </a:lnTo>
                  <a:lnTo>
                    <a:pt x="6701" y="5623"/>
                  </a:lnTo>
                  <a:lnTo>
                    <a:pt x="5585" y="5623"/>
                  </a:lnTo>
                  <a:cubicBezTo>
                    <a:pt x="5277" y="5623"/>
                    <a:pt x="5028" y="5373"/>
                    <a:pt x="5028" y="5064"/>
                  </a:cubicBezTo>
                  <a:cubicBezTo>
                    <a:pt x="5028" y="4756"/>
                    <a:pt x="5277" y="4505"/>
                    <a:pt x="5585" y="4505"/>
                  </a:cubicBezTo>
                  <a:lnTo>
                    <a:pt x="6703" y="4505"/>
                  </a:lnTo>
                  <a:lnTo>
                    <a:pt x="6703" y="3389"/>
                  </a:lnTo>
                  <a:cubicBezTo>
                    <a:pt x="6703" y="3079"/>
                    <a:pt x="6953" y="2830"/>
                    <a:pt x="7262" y="2830"/>
                  </a:cubicBezTo>
                  <a:cubicBezTo>
                    <a:pt x="7570" y="2830"/>
                    <a:pt x="7819" y="3079"/>
                    <a:pt x="7819" y="3389"/>
                  </a:cubicBezTo>
                  <a:lnTo>
                    <a:pt x="7819" y="4505"/>
                  </a:lnTo>
                  <a:lnTo>
                    <a:pt x="8937" y="4505"/>
                  </a:lnTo>
                  <a:lnTo>
                    <a:pt x="8937" y="3389"/>
                  </a:lnTo>
                  <a:cubicBezTo>
                    <a:pt x="8937" y="3079"/>
                    <a:pt x="9187" y="2830"/>
                    <a:pt x="9496" y="2830"/>
                  </a:cubicBezTo>
                  <a:close/>
                  <a:moveTo>
                    <a:pt x="12845" y="10091"/>
                  </a:moveTo>
                  <a:cubicBezTo>
                    <a:pt x="12952" y="10091"/>
                    <a:pt x="13060" y="10121"/>
                    <a:pt x="13157" y="10185"/>
                  </a:cubicBezTo>
                  <a:cubicBezTo>
                    <a:pt x="13413" y="10357"/>
                    <a:pt x="13482" y="10702"/>
                    <a:pt x="13310" y="10960"/>
                  </a:cubicBezTo>
                  <a:cubicBezTo>
                    <a:pt x="12210" y="12612"/>
                    <a:pt x="10365" y="13599"/>
                    <a:pt x="8378" y="13599"/>
                  </a:cubicBezTo>
                  <a:cubicBezTo>
                    <a:pt x="6392" y="13599"/>
                    <a:pt x="4547" y="12612"/>
                    <a:pt x="3445" y="10960"/>
                  </a:cubicBezTo>
                  <a:cubicBezTo>
                    <a:pt x="3275" y="10702"/>
                    <a:pt x="3344" y="10355"/>
                    <a:pt x="3600" y="10185"/>
                  </a:cubicBezTo>
                  <a:cubicBezTo>
                    <a:pt x="3696" y="10121"/>
                    <a:pt x="3804" y="10091"/>
                    <a:pt x="3910" y="10091"/>
                  </a:cubicBezTo>
                  <a:cubicBezTo>
                    <a:pt x="4090" y="10091"/>
                    <a:pt x="4267" y="10178"/>
                    <a:pt x="4375" y="10339"/>
                  </a:cubicBezTo>
                  <a:cubicBezTo>
                    <a:pt x="5269" y="11682"/>
                    <a:pt x="6765" y="12481"/>
                    <a:pt x="8378" y="12481"/>
                  </a:cubicBezTo>
                  <a:cubicBezTo>
                    <a:pt x="9990" y="12481"/>
                    <a:pt x="11487" y="11682"/>
                    <a:pt x="12382" y="10339"/>
                  </a:cubicBezTo>
                  <a:cubicBezTo>
                    <a:pt x="12488" y="10178"/>
                    <a:pt x="12665" y="10091"/>
                    <a:pt x="12845" y="10091"/>
                  </a:cubicBezTo>
                  <a:close/>
                  <a:moveTo>
                    <a:pt x="2794" y="1"/>
                  </a:moveTo>
                  <a:cubicBezTo>
                    <a:pt x="1253" y="1"/>
                    <a:pt x="0" y="1291"/>
                    <a:pt x="0" y="2830"/>
                  </a:cubicBezTo>
                  <a:lnTo>
                    <a:pt x="0" y="14001"/>
                  </a:lnTo>
                  <a:cubicBezTo>
                    <a:pt x="0" y="15540"/>
                    <a:pt x="1253" y="16792"/>
                    <a:pt x="2794" y="16792"/>
                  </a:cubicBezTo>
                  <a:lnTo>
                    <a:pt x="5912" y="16792"/>
                  </a:lnTo>
                  <a:lnTo>
                    <a:pt x="7984" y="18901"/>
                  </a:lnTo>
                  <a:cubicBezTo>
                    <a:pt x="8092" y="19009"/>
                    <a:pt x="8235" y="19064"/>
                    <a:pt x="8378" y="19064"/>
                  </a:cubicBezTo>
                  <a:cubicBezTo>
                    <a:pt x="8522" y="19064"/>
                    <a:pt x="8665" y="19009"/>
                    <a:pt x="8773" y="18901"/>
                  </a:cubicBezTo>
                  <a:lnTo>
                    <a:pt x="10844" y="16792"/>
                  </a:lnTo>
                  <a:lnTo>
                    <a:pt x="13963" y="16792"/>
                  </a:lnTo>
                  <a:cubicBezTo>
                    <a:pt x="15504" y="16792"/>
                    <a:pt x="16756" y="15540"/>
                    <a:pt x="16756" y="14001"/>
                  </a:cubicBezTo>
                  <a:lnTo>
                    <a:pt x="16756" y="2830"/>
                  </a:lnTo>
                  <a:cubicBezTo>
                    <a:pt x="16756" y="1291"/>
                    <a:pt x="15504" y="1"/>
                    <a:pt x="1396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73" name="Google Shape;11573;p87"/>
          <p:cNvGrpSpPr/>
          <p:nvPr/>
        </p:nvGrpSpPr>
        <p:grpSpPr>
          <a:xfrm>
            <a:off x="5379603" y="5104407"/>
            <a:ext cx="516908" cy="516855"/>
            <a:chOff x="5611350" y="1561258"/>
            <a:chExt cx="397907" cy="397866"/>
          </a:xfrm>
        </p:grpSpPr>
        <p:sp>
          <p:nvSpPr>
            <p:cNvPr id="11574" name="Google Shape;11574;p87"/>
            <p:cNvSpPr/>
            <p:nvPr/>
          </p:nvSpPr>
          <p:spPr>
            <a:xfrm>
              <a:off x="5713589" y="1812337"/>
              <a:ext cx="38443" cy="39653"/>
            </a:xfrm>
            <a:custGeom>
              <a:avLst/>
              <a:gdLst/>
              <a:ahLst/>
              <a:cxnLst/>
              <a:rect l="l" t="t" r="r" b="b"/>
              <a:pathLst>
                <a:path w="1842" h="1900" extrusionOk="0">
                  <a:moveTo>
                    <a:pt x="1842" y="1"/>
                  </a:moveTo>
                  <a:lnTo>
                    <a:pt x="630" y="486"/>
                  </a:lnTo>
                  <a:cubicBezTo>
                    <a:pt x="81" y="705"/>
                    <a:pt x="0" y="1450"/>
                    <a:pt x="490" y="1782"/>
                  </a:cubicBezTo>
                  <a:cubicBezTo>
                    <a:pt x="608" y="1862"/>
                    <a:pt x="755" y="1900"/>
                    <a:pt x="908" y="1900"/>
                  </a:cubicBezTo>
                  <a:cubicBezTo>
                    <a:pt x="1349" y="1900"/>
                    <a:pt x="1842" y="1590"/>
                    <a:pt x="1842" y="1092"/>
                  </a:cubicBezTo>
                  <a:lnTo>
                    <a:pt x="184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75" name="Google Shape;11575;p87"/>
            <p:cNvSpPr/>
            <p:nvPr/>
          </p:nvSpPr>
          <p:spPr>
            <a:xfrm>
              <a:off x="5830124" y="1789047"/>
              <a:ext cx="38505" cy="39653"/>
            </a:xfrm>
            <a:custGeom>
              <a:avLst/>
              <a:gdLst/>
              <a:ahLst/>
              <a:cxnLst/>
              <a:rect l="l" t="t" r="r" b="b"/>
              <a:pathLst>
                <a:path w="1845" h="1900" extrusionOk="0">
                  <a:moveTo>
                    <a:pt x="1844" y="1"/>
                  </a:moveTo>
                  <a:lnTo>
                    <a:pt x="631" y="485"/>
                  </a:lnTo>
                  <a:cubicBezTo>
                    <a:pt x="82" y="705"/>
                    <a:pt x="1" y="1450"/>
                    <a:pt x="491" y="1782"/>
                  </a:cubicBezTo>
                  <a:cubicBezTo>
                    <a:pt x="608" y="1862"/>
                    <a:pt x="755" y="1899"/>
                    <a:pt x="908" y="1899"/>
                  </a:cubicBezTo>
                  <a:cubicBezTo>
                    <a:pt x="1349" y="1899"/>
                    <a:pt x="1844" y="1588"/>
                    <a:pt x="1844" y="1090"/>
                  </a:cubicBezTo>
                  <a:lnTo>
                    <a:pt x="184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76" name="Google Shape;11576;p87"/>
            <p:cNvSpPr/>
            <p:nvPr/>
          </p:nvSpPr>
          <p:spPr>
            <a:xfrm>
              <a:off x="5611350" y="1561258"/>
              <a:ext cx="397907" cy="397866"/>
            </a:xfrm>
            <a:custGeom>
              <a:avLst/>
              <a:gdLst/>
              <a:ahLst/>
              <a:cxnLst/>
              <a:rect l="l" t="t" r="r" b="b"/>
              <a:pathLst>
                <a:path w="19066" h="19064" extrusionOk="0">
                  <a:moveTo>
                    <a:pt x="12883" y="3949"/>
                  </a:moveTo>
                  <a:cubicBezTo>
                    <a:pt x="13013" y="3949"/>
                    <a:pt x="13138" y="3991"/>
                    <a:pt x="13238" y="4073"/>
                  </a:cubicBezTo>
                  <a:cubicBezTo>
                    <a:pt x="13369" y="4179"/>
                    <a:pt x="13443" y="4339"/>
                    <a:pt x="13443" y="4505"/>
                  </a:cubicBezTo>
                  <a:lnTo>
                    <a:pt x="13443" y="12005"/>
                  </a:lnTo>
                  <a:cubicBezTo>
                    <a:pt x="13443" y="13161"/>
                    <a:pt x="12421" y="13941"/>
                    <a:pt x="11388" y="13941"/>
                  </a:cubicBezTo>
                  <a:cubicBezTo>
                    <a:pt x="10369" y="13941"/>
                    <a:pt x="9534" y="13113"/>
                    <a:pt x="9534" y="12085"/>
                  </a:cubicBezTo>
                  <a:cubicBezTo>
                    <a:pt x="9534" y="11323"/>
                    <a:pt x="9990" y="10647"/>
                    <a:pt x="10700" y="10364"/>
                  </a:cubicBezTo>
                  <a:lnTo>
                    <a:pt x="12327" y="9713"/>
                  </a:lnTo>
                  <a:lnTo>
                    <a:pt x="12327" y="7420"/>
                  </a:lnTo>
                  <a:lnTo>
                    <a:pt x="7859" y="8315"/>
                  </a:lnTo>
                  <a:lnTo>
                    <a:pt x="7859" y="13123"/>
                  </a:lnTo>
                  <a:cubicBezTo>
                    <a:pt x="7859" y="14277"/>
                    <a:pt x="6834" y="15057"/>
                    <a:pt x="5803" y="15057"/>
                  </a:cubicBezTo>
                  <a:cubicBezTo>
                    <a:pt x="4784" y="15057"/>
                    <a:pt x="3949" y="14229"/>
                    <a:pt x="3949" y="13203"/>
                  </a:cubicBezTo>
                  <a:cubicBezTo>
                    <a:pt x="3949" y="12439"/>
                    <a:pt x="4406" y="11763"/>
                    <a:pt x="5115" y="11480"/>
                  </a:cubicBezTo>
                  <a:lnTo>
                    <a:pt x="6741" y="10829"/>
                  </a:lnTo>
                  <a:lnTo>
                    <a:pt x="6741" y="5623"/>
                  </a:lnTo>
                  <a:cubicBezTo>
                    <a:pt x="6741" y="5356"/>
                    <a:pt x="6930" y="5128"/>
                    <a:pt x="7190" y="5074"/>
                  </a:cubicBezTo>
                  <a:lnTo>
                    <a:pt x="12775" y="3958"/>
                  </a:lnTo>
                  <a:cubicBezTo>
                    <a:pt x="12811" y="3952"/>
                    <a:pt x="12847" y="3949"/>
                    <a:pt x="12883" y="3949"/>
                  </a:cubicBezTo>
                  <a:close/>
                  <a:moveTo>
                    <a:pt x="9534" y="1"/>
                  </a:moveTo>
                  <a:cubicBezTo>
                    <a:pt x="4298" y="1"/>
                    <a:pt x="1" y="4296"/>
                    <a:pt x="1" y="9532"/>
                  </a:cubicBezTo>
                  <a:cubicBezTo>
                    <a:pt x="1" y="14769"/>
                    <a:pt x="4298"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77" name="Google Shape;11577;p87"/>
            <p:cNvSpPr/>
            <p:nvPr/>
          </p:nvSpPr>
          <p:spPr>
            <a:xfrm>
              <a:off x="5775341" y="1669507"/>
              <a:ext cx="93247" cy="41531"/>
            </a:xfrm>
            <a:custGeom>
              <a:avLst/>
              <a:gdLst/>
              <a:ahLst/>
              <a:cxnLst/>
              <a:rect l="l" t="t" r="r" b="b"/>
              <a:pathLst>
                <a:path w="4468" h="1990" extrusionOk="0">
                  <a:moveTo>
                    <a:pt x="4467" y="1"/>
                  </a:moveTo>
                  <a:lnTo>
                    <a:pt x="1" y="894"/>
                  </a:lnTo>
                  <a:lnTo>
                    <a:pt x="1" y="1989"/>
                  </a:lnTo>
                  <a:lnTo>
                    <a:pt x="4467" y="1096"/>
                  </a:lnTo>
                  <a:lnTo>
                    <a:pt x="446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78" name="Google Shape;11578;p87"/>
          <p:cNvGrpSpPr/>
          <p:nvPr/>
        </p:nvGrpSpPr>
        <p:grpSpPr>
          <a:xfrm>
            <a:off x="6071983" y="5234095"/>
            <a:ext cx="516813" cy="257479"/>
            <a:chOff x="6140660" y="1661097"/>
            <a:chExt cx="397835" cy="198202"/>
          </a:xfrm>
        </p:grpSpPr>
        <p:sp>
          <p:nvSpPr>
            <p:cNvPr id="11579" name="Google Shape;11579;p87"/>
            <p:cNvSpPr/>
            <p:nvPr/>
          </p:nvSpPr>
          <p:spPr>
            <a:xfrm>
              <a:off x="6281298" y="1707719"/>
              <a:ext cx="58290" cy="151579"/>
            </a:xfrm>
            <a:custGeom>
              <a:avLst/>
              <a:gdLst/>
              <a:ahLst/>
              <a:cxnLst/>
              <a:rect l="l" t="t" r="r" b="b"/>
              <a:pathLst>
                <a:path w="2793" h="7263" extrusionOk="0">
                  <a:moveTo>
                    <a:pt x="1397" y="1"/>
                  </a:moveTo>
                  <a:cubicBezTo>
                    <a:pt x="627" y="1"/>
                    <a:pt x="1" y="627"/>
                    <a:pt x="1" y="1398"/>
                  </a:cubicBezTo>
                  <a:lnTo>
                    <a:pt x="1" y="5865"/>
                  </a:lnTo>
                  <a:cubicBezTo>
                    <a:pt x="1" y="6636"/>
                    <a:pt x="627" y="7262"/>
                    <a:pt x="1397" y="7262"/>
                  </a:cubicBezTo>
                  <a:cubicBezTo>
                    <a:pt x="2166" y="7262"/>
                    <a:pt x="2792" y="6634"/>
                    <a:pt x="2792" y="5865"/>
                  </a:cubicBezTo>
                  <a:lnTo>
                    <a:pt x="2792" y="1398"/>
                  </a:lnTo>
                  <a:cubicBezTo>
                    <a:pt x="2792" y="627"/>
                    <a:pt x="2166" y="1"/>
                    <a:pt x="139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80" name="Google Shape;11580;p87"/>
            <p:cNvSpPr/>
            <p:nvPr/>
          </p:nvSpPr>
          <p:spPr>
            <a:xfrm>
              <a:off x="6480225" y="1742675"/>
              <a:ext cx="58269" cy="58332"/>
            </a:xfrm>
            <a:custGeom>
              <a:avLst/>
              <a:gdLst/>
              <a:ahLst/>
              <a:cxnLst/>
              <a:rect l="l" t="t" r="r" b="b"/>
              <a:pathLst>
                <a:path w="2792" h="2795" extrusionOk="0">
                  <a:moveTo>
                    <a:pt x="1396" y="1"/>
                  </a:moveTo>
                  <a:cubicBezTo>
                    <a:pt x="627" y="1"/>
                    <a:pt x="0" y="629"/>
                    <a:pt x="0" y="1398"/>
                  </a:cubicBezTo>
                  <a:cubicBezTo>
                    <a:pt x="0" y="2168"/>
                    <a:pt x="627" y="2794"/>
                    <a:pt x="1396" y="2794"/>
                  </a:cubicBezTo>
                  <a:cubicBezTo>
                    <a:pt x="2167" y="2794"/>
                    <a:pt x="2792" y="2168"/>
                    <a:pt x="2792" y="1398"/>
                  </a:cubicBezTo>
                  <a:cubicBezTo>
                    <a:pt x="2792" y="629"/>
                    <a:pt x="2167" y="1"/>
                    <a:pt x="139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81" name="Google Shape;11581;p87"/>
            <p:cNvSpPr/>
            <p:nvPr/>
          </p:nvSpPr>
          <p:spPr>
            <a:xfrm>
              <a:off x="6352004" y="1661097"/>
              <a:ext cx="129206" cy="198202"/>
            </a:xfrm>
            <a:custGeom>
              <a:avLst/>
              <a:gdLst/>
              <a:ahLst/>
              <a:cxnLst/>
              <a:rect l="l" t="t" r="r" b="b"/>
              <a:pathLst>
                <a:path w="6191" h="9497" extrusionOk="0">
                  <a:moveTo>
                    <a:pt x="1396" y="0"/>
                  </a:moveTo>
                  <a:cubicBezTo>
                    <a:pt x="627" y="0"/>
                    <a:pt x="1" y="628"/>
                    <a:pt x="1" y="1398"/>
                  </a:cubicBezTo>
                  <a:lnTo>
                    <a:pt x="1" y="8099"/>
                  </a:lnTo>
                  <a:cubicBezTo>
                    <a:pt x="1" y="8870"/>
                    <a:pt x="627" y="9496"/>
                    <a:pt x="1396" y="9496"/>
                  </a:cubicBezTo>
                  <a:cubicBezTo>
                    <a:pt x="2168" y="9496"/>
                    <a:pt x="2792" y="8868"/>
                    <a:pt x="2792" y="8099"/>
                  </a:cubicBezTo>
                  <a:lnTo>
                    <a:pt x="2792" y="7683"/>
                  </a:lnTo>
                  <a:lnTo>
                    <a:pt x="3586" y="8874"/>
                  </a:lnTo>
                  <a:cubicBezTo>
                    <a:pt x="3845" y="9263"/>
                    <a:pt x="4280" y="9496"/>
                    <a:pt x="4749" y="9496"/>
                  </a:cubicBezTo>
                  <a:cubicBezTo>
                    <a:pt x="5025" y="9496"/>
                    <a:pt x="5293" y="9415"/>
                    <a:pt x="5522" y="9261"/>
                  </a:cubicBezTo>
                  <a:cubicBezTo>
                    <a:pt x="5833" y="9054"/>
                    <a:pt x="6044" y="8739"/>
                    <a:pt x="6118" y="8373"/>
                  </a:cubicBezTo>
                  <a:cubicBezTo>
                    <a:pt x="6190" y="8007"/>
                    <a:pt x="6116" y="7635"/>
                    <a:pt x="5909" y="7324"/>
                  </a:cubicBezTo>
                  <a:lnTo>
                    <a:pt x="4535" y="5261"/>
                  </a:lnTo>
                  <a:lnTo>
                    <a:pt x="5177" y="4619"/>
                  </a:lnTo>
                  <a:cubicBezTo>
                    <a:pt x="5722" y="4074"/>
                    <a:pt x="5722" y="3188"/>
                    <a:pt x="5177" y="2643"/>
                  </a:cubicBezTo>
                  <a:cubicBezTo>
                    <a:pt x="4904" y="2372"/>
                    <a:pt x="4547" y="2236"/>
                    <a:pt x="4190" y="2236"/>
                  </a:cubicBezTo>
                  <a:cubicBezTo>
                    <a:pt x="3832" y="2236"/>
                    <a:pt x="3475" y="2372"/>
                    <a:pt x="3203" y="2643"/>
                  </a:cubicBezTo>
                  <a:lnTo>
                    <a:pt x="2792" y="3054"/>
                  </a:lnTo>
                  <a:lnTo>
                    <a:pt x="2792" y="1398"/>
                  </a:lnTo>
                  <a:cubicBezTo>
                    <a:pt x="2792" y="627"/>
                    <a:pt x="2166" y="0"/>
                    <a:pt x="13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82" name="Google Shape;11582;p87"/>
            <p:cNvSpPr/>
            <p:nvPr/>
          </p:nvSpPr>
          <p:spPr>
            <a:xfrm>
              <a:off x="6140660" y="1661097"/>
              <a:ext cx="129185" cy="198202"/>
            </a:xfrm>
            <a:custGeom>
              <a:avLst/>
              <a:gdLst/>
              <a:ahLst/>
              <a:cxnLst/>
              <a:rect l="l" t="t" r="r" b="b"/>
              <a:pathLst>
                <a:path w="6190" h="9497" extrusionOk="0">
                  <a:moveTo>
                    <a:pt x="1396" y="0"/>
                  </a:moveTo>
                  <a:cubicBezTo>
                    <a:pt x="626" y="0"/>
                    <a:pt x="0" y="628"/>
                    <a:pt x="0" y="1398"/>
                  </a:cubicBezTo>
                  <a:lnTo>
                    <a:pt x="0" y="8099"/>
                  </a:lnTo>
                  <a:cubicBezTo>
                    <a:pt x="0" y="8870"/>
                    <a:pt x="626" y="9496"/>
                    <a:pt x="1396" y="9496"/>
                  </a:cubicBezTo>
                  <a:cubicBezTo>
                    <a:pt x="2165" y="9496"/>
                    <a:pt x="2792" y="8868"/>
                    <a:pt x="2792" y="8099"/>
                  </a:cubicBezTo>
                  <a:lnTo>
                    <a:pt x="2792" y="7683"/>
                  </a:lnTo>
                  <a:lnTo>
                    <a:pt x="3586" y="8874"/>
                  </a:lnTo>
                  <a:cubicBezTo>
                    <a:pt x="3844" y="9263"/>
                    <a:pt x="4279" y="9496"/>
                    <a:pt x="4748" y="9496"/>
                  </a:cubicBezTo>
                  <a:cubicBezTo>
                    <a:pt x="5024" y="9496"/>
                    <a:pt x="5291" y="9415"/>
                    <a:pt x="5521" y="9261"/>
                  </a:cubicBezTo>
                  <a:cubicBezTo>
                    <a:pt x="5832" y="9054"/>
                    <a:pt x="6043" y="8739"/>
                    <a:pt x="6117" y="8373"/>
                  </a:cubicBezTo>
                  <a:cubicBezTo>
                    <a:pt x="6190" y="8007"/>
                    <a:pt x="6115" y="7635"/>
                    <a:pt x="5909" y="7324"/>
                  </a:cubicBezTo>
                  <a:lnTo>
                    <a:pt x="4534" y="5261"/>
                  </a:lnTo>
                  <a:lnTo>
                    <a:pt x="5176" y="4619"/>
                  </a:lnTo>
                  <a:cubicBezTo>
                    <a:pt x="5721" y="4074"/>
                    <a:pt x="5721" y="3188"/>
                    <a:pt x="5176" y="2643"/>
                  </a:cubicBezTo>
                  <a:cubicBezTo>
                    <a:pt x="4904" y="2372"/>
                    <a:pt x="4546" y="2236"/>
                    <a:pt x="4188" y="2236"/>
                  </a:cubicBezTo>
                  <a:cubicBezTo>
                    <a:pt x="3831" y="2236"/>
                    <a:pt x="3473" y="2372"/>
                    <a:pt x="3202" y="2643"/>
                  </a:cubicBezTo>
                  <a:lnTo>
                    <a:pt x="2792" y="3054"/>
                  </a:lnTo>
                  <a:lnTo>
                    <a:pt x="2792" y="1398"/>
                  </a:lnTo>
                  <a:cubicBezTo>
                    <a:pt x="2792" y="627"/>
                    <a:pt x="2165" y="0"/>
                    <a:pt x="13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83" name="Google Shape;11583;p87"/>
          <p:cNvGrpSpPr/>
          <p:nvPr/>
        </p:nvGrpSpPr>
        <p:grpSpPr>
          <a:xfrm>
            <a:off x="6764270" y="5104407"/>
            <a:ext cx="516908" cy="516855"/>
            <a:chOff x="6669907" y="1561258"/>
            <a:chExt cx="397907" cy="397866"/>
          </a:xfrm>
        </p:grpSpPr>
        <p:sp>
          <p:nvSpPr>
            <p:cNvPr id="11584" name="Google Shape;11584;p87"/>
            <p:cNvSpPr/>
            <p:nvPr/>
          </p:nvSpPr>
          <p:spPr>
            <a:xfrm>
              <a:off x="6950454" y="1655253"/>
              <a:ext cx="23312" cy="23354"/>
            </a:xfrm>
            <a:custGeom>
              <a:avLst/>
              <a:gdLst/>
              <a:ahLst/>
              <a:cxnLst/>
              <a:rect l="l" t="t" r="r" b="b"/>
              <a:pathLst>
                <a:path w="1117" h="1119" extrusionOk="0">
                  <a:moveTo>
                    <a:pt x="558" y="1"/>
                  </a:moveTo>
                  <a:cubicBezTo>
                    <a:pt x="250" y="1"/>
                    <a:pt x="0" y="252"/>
                    <a:pt x="0" y="560"/>
                  </a:cubicBezTo>
                  <a:cubicBezTo>
                    <a:pt x="0" y="868"/>
                    <a:pt x="250" y="1119"/>
                    <a:pt x="558" y="1119"/>
                  </a:cubicBezTo>
                  <a:cubicBezTo>
                    <a:pt x="867" y="1119"/>
                    <a:pt x="1117" y="868"/>
                    <a:pt x="1117" y="560"/>
                  </a:cubicBezTo>
                  <a:cubicBezTo>
                    <a:pt x="1117" y="252"/>
                    <a:pt x="867" y="1"/>
                    <a:pt x="55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85" name="Google Shape;11585;p87"/>
            <p:cNvSpPr/>
            <p:nvPr/>
          </p:nvSpPr>
          <p:spPr>
            <a:xfrm>
              <a:off x="6740633" y="1725228"/>
              <a:ext cx="36919" cy="39632"/>
            </a:xfrm>
            <a:custGeom>
              <a:avLst/>
              <a:gdLst/>
              <a:ahLst/>
              <a:cxnLst/>
              <a:rect l="l" t="t" r="r" b="b"/>
              <a:pathLst>
                <a:path w="1769" h="1899" extrusionOk="0">
                  <a:moveTo>
                    <a:pt x="1117" y="0"/>
                  </a:moveTo>
                  <a:cubicBezTo>
                    <a:pt x="502" y="0"/>
                    <a:pt x="1" y="501"/>
                    <a:pt x="1" y="1116"/>
                  </a:cubicBezTo>
                  <a:cubicBezTo>
                    <a:pt x="1" y="1419"/>
                    <a:pt x="135" y="1691"/>
                    <a:pt x="341" y="1898"/>
                  </a:cubicBezTo>
                  <a:cubicBezTo>
                    <a:pt x="643" y="1261"/>
                    <a:pt x="1133" y="690"/>
                    <a:pt x="1768" y="219"/>
                  </a:cubicBezTo>
                  <a:cubicBezTo>
                    <a:pt x="1581" y="83"/>
                    <a:pt x="1358" y="0"/>
                    <a:pt x="111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86" name="Google Shape;11586;p87"/>
            <p:cNvSpPr/>
            <p:nvPr/>
          </p:nvSpPr>
          <p:spPr>
            <a:xfrm>
              <a:off x="6763944" y="1725228"/>
              <a:ext cx="209827" cy="139892"/>
            </a:xfrm>
            <a:custGeom>
              <a:avLst/>
              <a:gdLst/>
              <a:ahLst/>
              <a:cxnLst/>
              <a:rect l="l" t="t" r="r" b="b"/>
              <a:pathLst>
                <a:path w="10054" h="6703" extrusionOk="0">
                  <a:moveTo>
                    <a:pt x="2793" y="1116"/>
                  </a:moveTo>
                  <a:cubicBezTo>
                    <a:pt x="3409" y="1116"/>
                    <a:pt x="3910" y="1619"/>
                    <a:pt x="3910" y="2234"/>
                  </a:cubicBezTo>
                  <a:cubicBezTo>
                    <a:pt x="3910" y="2850"/>
                    <a:pt x="3409" y="3351"/>
                    <a:pt x="2793" y="3351"/>
                  </a:cubicBezTo>
                  <a:cubicBezTo>
                    <a:pt x="2178" y="3351"/>
                    <a:pt x="1675" y="2850"/>
                    <a:pt x="1675" y="2234"/>
                  </a:cubicBezTo>
                  <a:cubicBezTo>
                    <a:pt x="1675" y="1619"/>
                    <a:pt x="2178" y="1116"/>
                    <a:pt x="2793" y="1116"/>
                  </a:cubicBezTo>
                  <a:close/>
                  <a:moveTo>
                    <a:pt x="7262" y="1116"/>
                  </a:moveTo>
                  <a:cubicBezTo>
                    <a:pt x="7878" y="1116"/>
                    <a:pt x="8378" y="1619"/>
                    <a:pt x="8378" y="2234"/>
                  </a:cubicBezTo>
                  <a:cubicBezTo>
                    <a:pt x="8378" y="2850"/>
                    <a:pt x="7878" y="3351"/>
                    <a:pt x="7262" y="3351"/>
                  </a:cubicBezTo>
                  <a:cubicBezTo>
                    <a:pt x="6645" y="3351"/>
                    <a:pt x="6144" y="2850"/>
                    <a:pt x="6144" y="2234"/>
                  </a:cubicBezTo>
                  <a:cubicBezTo>
                    <a:pt x="6144" y="1619"/>
                    <a:pt x="6645" y="1116"/>
                    <a:pt x="7262" y="1116"/>
                  </a:cubicBezTo>
                  <a:close/>
                  <a:moveTo>
                    <a:pt x="7261" y="4469"/>
                  </a:moveTo>
                  <a:cubicBezTo>
                    <a:pt x="7466" y="4469"/>
                    <a:pt x="7663" y="4581"/>
                    <a:pt x="7761" y="4776"/>
                  </a:cubicBezTo>
                  <a:cubicBezTo>
                    <a:pt x="7899" y="5052"/>
                    <a:pt x="7787" y="5389"/>
                    <a:pt x="7511" y="5527"/>
                  </a:cubicBezTo>
                  <a:cubicBezTo>
                    <a:pt x="6733" y="5916"/>
                    <a:pt x="5880" y="6109"/>
                    <a:pt x="5028" y="6109"/>
                  </a:cubicBezTo>
                  <a:cubicBezTo>
                    <a:pt x="4173" y="6109"/>
                    <a:pt x="3321" y="5916"/>
                    <a:pt x="2544" y="5527"/>
                  </a:cubicBezTo>
                  <a:cubicBezTo>
                    <a:pt x="2268" y="5389"/>
                    <a:pt x="2155" y="5052"/>
                    <a:pt x="2293" y="4776"/>
                  </a:cubicBezTo>
                  <a:cubicBezTo>
                    <a:pt x="2391" y="4581"/>
                    <a:pt x="2589" y="4469"/>
                    <a:pt x="2794" y="4469"/>
                  </a:cubicBezTo>
                  <a:cubicBezTo>
                    <a:pt x="2878" y="4469"/>
                    <a:pt x="2963" y="4487"/>
                    <a:pt x="3043" y="4527"/>
                  </a:cubicBezTo>
                  <a:cubicBezTo>
                    <a:pt x="3664" y="4838"/>
                    <a:pt x="4345" y="4994"/>
                    <a:pt x="5027" y="4994"/>
                  </a:cubicBezTo>
                  <a:cubicBezTo>
                    <a:pt x="5708" y="4994"/>
                    <a:pt x="6390" y="4838"/>
                    <a:pt x="7011" y="4527"/>
                  </a:cubicBezTo>
                  <a:cubicBezTo>
                    <a:pt x="7092" y="4487"/>
                    <a:pt x="7177" y="4469"/>
                    <a:pt x="7261" y="4469"/>
                  </a:cubicBezTo>
                  <a:close/>
                  <a:moveTo>
                    <a:pt x="5028" y="0"/>
                  </a:moveTo>
                  <a:cubicBezTo>
                    <a:pt x="2256" y="0"/>
                    <a:pt x="0" y="1504"/>
                    <a:pt x="0" y="3351"/>
                  </a:cubicBezTo>
                  <a:cubicBezTo>
                    <a:pt x="0" y="5199"/>
                    <a:pt x="2256" y="6703"/>
                    <a:pt x="5028" y="6703"/>
                  </a:cubicBezTo>
                  <a:cubicBezTo>
                    <a:pt x="7798" y="6703"/>
                    <a:pt x="10054" y="5199"/>
                    <a:pt x="10054" y="3351"/>
                  </a:cubicBezTo>
                  <a:cubicBezTo>
                    <a:pt x="10054" y="1504"/>
                    <a:pt x="7798" y="0"/>
                    <a:pt x="502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87" name="Google Shape;11587;p87"/>
            <p:cNvSpPr/>
            <p:nvPr/>
          </p:nvSpPr>
          <p:spPr>
            <a:xfrm>
              <a:off x="6669907" y="1561258"/>
              <a:ext cx="397907" cy="397866"/>
            </a:xfrm>
            <a:custGeom>
              <a:avLst/>
              <a:gdLst/>
              <a:ahLst/>
              <a:cxnLst/>
              <a:rect l="l" t="t" r="r" b="b"/>
              <a:pathLst>
                <a:path w="19066" h="19064" extrusionOk="0">
                  <a:moveTo>
                    <a:pt x="10650" y="3388"/>
                  </a:moveTo>
                  <a:cubicBezTo>
                    <a:pt x="10708" y="3388"/>
                    <a:pt x="10768" y="3398"/>
                    <a:pt x="10827" y="3417"/>
                  </a:cubicBezTo>
                  <a:lnTo>
                    <a:pt x="12686" y="4038"/>
                  </a:lnTo>
                  <a:cubicBezTo>
                    <a:pt x="12994" y="3645"/>
                    <a:pt x="13466" y="3389"/>
                    <a:pt x="14001" y="3389"/>
                  </a:cubicBezTo>
                  <a:cubicBezTo>
                    <a:pt x="14924" y="3389"/>
                    <a:pt x="15676" y="4140"/>
                    <a:pt x="15676" y="5064"/>
                  </a:cubicBezTo>
                  <a:cubicBezTo>
                    <a:pt x="15676" y="5987"/>
                    <a:pt x="14924" y="6739"/>
                    <a:pt x="14001" y="6739"/>
                  </a:cubicBezTo>
                  <a:cubicBezTo>
                    <a:pt x="13088" y="6739"/>
                    <a:pt x="12345" y="6003"/>
                    <a:pt x="12329" y="5094"/>
                  </a:cubicBezTo>
                  <a:lnTo>
                    <a:pt x="11004" y="4653"/>
                  </a:lnTo>
                  <a:lnTo>
                    <a:pt x="10294" y="6778"/>
                  </a:lnTo>
                  <a:cubicBezTo>
                    <a:pt x="11251" y="6865"/>
                    <a:pt x="12140" y="7109"/>
                    <a:pt x="12909" y="7479"/>
                  </a:cubicBezTo>
                  <a:cubicBezTo>
                    <a:pt x="13327" y="7017"/>
                    <a:pt x="13919" y="6739"/>
                    <a:pt x="14560" y="6739"/>
                  </a:cubicBezTo>
                  <a:cubicBezTo>
                    <a:pt x="15791" y="6739"/>
                    <a:pt x="16794" y="7742"/>
                    <a:pt x="16794" y="8973"/>
                  </a:cubicBezTo>
                  <a:cubicBezTo>
                    <a:pt x="16794" y="9780"/>
                    <a:pt x="16336" y="10498"/>
                    <a:pt x="15655" y="10891"/>
                  </a:cubicBezTo>
                  <a:cubicBezTo>
                    <a:pt x="15665" y="10997"/>
                    <a:pt x="15676" y="11101"/>
                    <a:pt x="15676" y="11208"/>
                  </a:cubicBezTo>
                  <a:cubicBezTo>
                    <a:pt x="15676" y="13672"/>
                    <a:pt x="12921" y="15676"/>
                    <a:pt x="9532" y="15676"/>
                  </a:cubicBezTo>
                  <a:cubicBezTo>
                    <a:pt x="6144" y="15676"/>
                    <a:pt x="3388" y="13672"/>
                    <a:pt x="3388" y="11208"/>
                  </a:cubicBezTo>
                  <a:cubicBezTo>
                    <a:pt x="3388" y="11101"/>
                    <a:pt x="3401" y="10997"/>
                    <a:pt x="3411" y="10891"/>
                  </a:cubicBezTo>
                  <a:cubicBezTo>
                    <a:pt x="2730" y="10498"/>
                    <a:pt x="2272" y="9780"/>
                    <a:pt x="2272" y="8973"/>
                  </a:cubicBezTo>
                  <a:cubicBezTo>
                    <a:pt x="2272" y="7742"/>
                    <a:pt x="3273" y="6739"/>
                    <a:pt x="4506" y="6739"/>
                  </a:cubicBezTo>
                  <a:cubicBezTo>
                    <a:pt x="5145" y="6739"/>
                    <a:pt x="5737" y="7017"/>
                    <a:pt x="6157" y="7479"/>
                  </a:cubicBezTo>
                  <a:cubicBezTo>
                    <a:pt x="7018" y="7065"/>
                    <a:pt x="8034" y="6806"/>
                    <a:pt x="9125" y="6755"/>
                  </a:cubicBezTo>
                  <a:lnTo>
                    <a:pt x="10119" y="3771"/>
                  </a:lnTo>
                  <a:cubicBezTo>
                    <a:pt x="10199" y="3537"/>
                    <a:pt x="10415" y="3388"/>
                    <a:pt x="10650" y="3388"/>
                  </a:cubicBezTo>
                  <a:close/>
                  <a:moveTo>
                    <a:pt x="9534" y="1"/>
                  </a:moveTo>
                  <a:cubicBezTo>
                    <a:pt x="4297" y="1"/>
                    <a:pt x="1" y="4296"/>
                    <a:pt x="1" y="9532"/>
                  </a:cubicBezTo>
                  <a:cubicBezTo>
                    <a:pt x="1" y="14769"/>
                    <a:pt x="4297"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88" name="Google Shape;11588;p87"/>
            <p:cNvSpPr/>
            <p:nvPr/>
          </p:nvSpPr>
          <p:spPr>
            <a:xfrm>
              <a:off x="6960158" y="1725228"/>
              <a:ext cx="36940" cy="39632"/>
            </a:xfrm>
            <a:custGeom>
              <a:avLst/>
              <a:gdLst/>
              <a:ahLst/>
              <a:cxnLst/>
              <a:rect l="l" t="t" r="r" b="b"/>
              <a:pathLst>
                <a:path w="1770" h="1899" extrusionOk="0">
                  <a:moveTo>
                    <a:pt x="652" y="0"/>
                  </a:moveTo>
                  <a:cubicBezTo>
                    <a:pt x="413" y="0"/>
                    <a:pt x="188" y="83"/>
                    <a:pt x="1" y="219"/>
                  </a:cubicBezTo>
                  <a:cubicBezTo>
                    <a:pt x="637" y="690"/>
                    <a:pt x="1127" y="1261"/>
                    <a:pt x="1428" y="1898"/>
                  </a:cubicBezTo>
                  <a:cubicBezTo>
                    <a:pt x="1635" y="1691"/>
                    <a:pt x="1770" y="1419"/>
                    <a:pt x="1770" y="1116"/>
                  </a:cubicBezTo>
                  <a:cubicBezTo>
                    <a:pt x="1770" y="501"/>
                    <a:pt x="1267" y="0"/>
                    <a:pt x="65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89" name="Google Shape;11589;p87"/>
          <p:cNvGrpSpPr/>
          <p:nvPr/>
        </p:nvGrpSpPr>
        <p:grpSpPr>
          <a:xfrm>
            <a:off x="7456651" y="5104407"/>
            <a:ext cx="516855" cy="516855"/>
            <a:chOff x="7199196" y="1561258"/>
            <a:chExt cx="397866" cy="397866"/>
          </a:xfrm>
        </p:grpSpPr>
        <p:sp>
          <p:nvSpPr>
            <p:cNvPr id="11590" name="Google Shape;11590;p87"/>
            <p:cNvSpPr/>
            <p:nvPr/>
          </p:nvSpPr>
          <p:spPr>
            <a:xfrm>
              <a:off x="7363167" y="1701896"/>
              <a:ext cx="69935" cy="69977"/>
            </a:xfrm>
            <a:custGeom>
              <a:avLst/>
              <a:gdLst/>
              <a:ahLst/>
              <a:cxnLst/>
              <a:rect l="l" t="t" r="r" b="b"/>
              <a:pathLst>
                <a:path w="3351" h="3353" extrusionOk="0">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91" name="Google Shape;11591;p87"/>
            <p:cNvSpPr/>
            <p:nvPr/>
          </p:nvSpPr>
          <p:spPr>
            <a:xfrm>
              <a:off x="7316523" y="1655253"/>
              <a:ext cx="163203" cy="209869"/>
            </a:xfrm>
            <a:custGeom>
              <a:avLst/>
              <a:gdLst/>
              <a:ahLst/>
              <a:cxnLst/>
              <a:rect l="l" t="t" r="r" b="b"/>
              <a:pathLst>
                <a:path w="7820" h="10056" extrusionOk="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92" name="Google Shape;11592;p87"/>
            <p:cNvSpPr/>
            <p:nvPr/>
          </p:nvSpPr>
          <p:spPr>
            <a:xfrm>
              <a:off x="7199196" y="1561258"/>
              <a:ext cx="397866" cy="397866"/>
            </a:xfrm>
            <a:custGeom>
              <a:avLst/>
              <a:gdLst/>
              <a:ahLst/>
              <a:cxnLst/>
              <a:rect l="l" t="t" r="r" b="b"/>
              <a:pathLst>
                <a:path w="19064" h="19064" extrusionOk="0">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93" name="Google Shape;11593;p87"/>
          <p:cNvGrpSpPr/>
          <p:nvPr/>
        </p:nvGrpSpPr>
        <p:grpSpPr>
          <a:xfrm>
            <a:off x="2611245" y="5181123"/>
            <a:ext cx="516908" cy="363429"/>
            <a:chOff x="3386036" y="1746339"/>
            <a:chExt cx="397907" cy="279762"/>
          </a:xfrm>
        </p:grpSpPr>
        <p:sp>
          <p:nvSpPr>
            <p:cNvPr id="11594" name="Google Shape;11594;p87"/>
            <p:cNvSpPr/>
            <p:nvPr/>
          </p:nvSpPr>
          <p:spPr>
            <a:xfrm>
              <a:off x="3561652" y="1848954"/>
              <a:ext cx="59646" cy="74506"/>
            </a:xfrm>
            <a:custGeom>
              <a:avLst/>
              <a:gdLst/>
              <a:ahLst/>
              <a:cxnLst/>
              <a:rect l="l" t="t" r="r" b="b"/>
              <a:pathLst>
                <a:path w="2858" h="3570" extrusionOk="0">
                  <a:moveTo>
                    <a:pt x="1" y="0"/>
                  </a:moveTo>
                  <a:lnTo>
                    <a:pt x="1" y="3570"/>
                  </a:lnTo>
                  <a:lnTo>
                    <a:pt x="2858" y="1785"/>
                  </a:lnTo>
                  <a:lnTo>
                    <a:pt x="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95" name="Google Shape;11595;p87"/>
            <p:cNvSpPr/>
            <p:nvPr/>
          </p:nvSpPr>
          <p:spPr>
            <a:xfrm>
              <a:off x="3386036" y="1746339"/>
              <a:ext cx="397907" cy="279762"/>
            </a:xfrm>
            <a:custGeom>
              <a:avLst/>
              <a:gdLst/>
              <a:ahLst/>
              <a:cxnLst/>
              <a:rect l="l" t="t" r="r" b="b"/>
              <a:pathLst>
                <a:path w="19066" h="13405" extrusionOk="0">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96" name="Google Shape;11596;p87"/>
          <p:cNvGrpSpPr/>
          <p:nvPr/>
        </p:nvGrpSpPr>
        <p:grpSpPr>
          <a:xfrm>
            <a:off x="3994841" y="5104385"/>
            <a:ext cx="516908" cy="516908"/>
            <a:chOff x="4417380" y="1687279"/>
            <a:chExt cx="397907" cy="397907"/>
          </a:xfrm>
        </p:grpSpPr>
        <p:sp>
          <p:nvSpPr>
            <p:cNvPr id="11597" name="Google Shape;11597;p87"/>
            <p:cNvSpPr/>
            <p:nvPr/>
          </p:nvSpPr>
          <p:spPr>
            <a:xfrm>
              <a:off x="4417380" y="1687279"/>
              <a:ext cx="397907" cy="397907"/>
            </a:xfrm>
            <a:custGeom>
              <a:avLst/>
              <a:gdLst/>
              <a:ahLst/>
              <a:cxnLst/>
              <a:rect l="l" t="t" r="r" b="b"/>
              <a:pathLst>
                <a:path w="19066" h="19066" extrusionOk="0">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598" name="Google Shape;11598;p87"/>
            <p:cNvSpPr/>
            <p:nvPr/>
          </p:nvSpPr>
          <p:spPr>
            <a:xfrm>
              <a:off x="4492363" y="1768878"/>
              <a:ext cx="248270" cy="234704"/>
            </a:xfrm>
            <a:custGeom>
              <a:avLst/>
              <a:gdLst/>
              <a:ahLst/>
              <a:cxnLst/>
              <a:rect l="l" t="t" r="r" b="b"/>
              <a:pathLst>
                <a:path w="11896" h="11246" extrusionOk="0">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599" name="Google Shape;11599;p87"/>
          <p:cNvGrpSpPr/>
          <p:nvPr/>
        </p:nvGrpSpPr>
        <p:grpSpPr>
          <a:xfrm>
            <a:off x="10590149" y="4411384"/>
            <a:ext cx="516881" cy="516881"/>
            <a:chOff x="2869999" y="1687279"/>
            <a:chExt cx="397887" cy="397887"/>
          </a:xfrm>
        </p:grpSpPr>
        <p:sp>
          <p:nvSpPr>
            <p:cNvPr id="11600" name="Google Shape;11600;p87"/>
            <p:cNvSpPr/>
            <p:nvPr/>
          </p:nvSpPr>
          <p:spPr>
            <a:xfrm>
              <a:off x="2994590" y="1833740"/>
              <a:ext cx="148657" cy="81685"/>
            </a:xfrm>
            <a:custGeom>
              <a:avLst/>
              <a:gdLst/>
              <a:ahLst/>
              <a:cxnLst/>
              <a:rect l="l" t="t" r="r" b="b"/>
              <a:pathLst>
                <a:path w="7123" h="3914" extrusionOk="0">
                  <a:moveTo>
                    <a:pt x="2491" y="0"/>
                  </a:moveTo>
                  <a:lnTo>
                    <a:pt x="1" y="3112"/>
                  </a:lnTo>
                  <a:lnTo>
                    <a:pt x="1" y="3112"/>
                  </a:lnTo>
                  <a:lnTo>
                    <a:pt x="2196" y="2015"/>
                  </a:lnTo>
                  <a:cubicBezTo>
                    <a:pt x="2275" y="1975"/>
                    <a:pt x="2360" y="1956"/>
                    <a:pt x="2445" y="1956"/>
                  </a:cubicBezTo>
                  <a:cubicBezTo>
                    <a:pt x="2590" y="1956"/>
                    <a:pt x="2733" y="2012"/>
                    <a:pt x="2840" y="2119"/>
                  </a:cubicBezTo>
                  <a:lnTo>
                    <a:pt x="4634" y="3913"/>
                  </a:lnTo>
                  <a:lnTo>
                    <a:pt x="7123" y="800"/>
                  </a:lnTo>
                  <a:lnTo>
                    <a:pt x="4929" y="1897"/>
                  </a:lnTo>
                  <a:cubicBezTo>
                    <a:pt x="4850" y="1937"/>
                    <a:pt x="4764" y="1957"/>
                    <a:pt x="4679" y="1957"/>
                  </a:cubicBezTo>
                  <a:cubicBezTo>
                    <a:pt x="4535" y="1957"/>
                    <a:pt x="4392" y="1900"/>
                    <a:pt x="4285" y="1792"/>
                  </a:cubicBezTo>
                  <a:lnTo>
                    <a:pt x="249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601" name="Google Shape;11601;p87"/>
            <p:cNvSpPr/>
            <p:nvPr/>
          </p:nvSpPr>
          <p:spPr>
            <a:xfrm>
              <a:off x="2869999" y="1687279"/>
              <a:ext cx="397887" cy="397887"/>
            </a:xfrm>
            <a:custGeom>
              <a:avLst/>
              <a:gdLst/>
              <a:ahLst/>
              <a:cxnLst/>
              <a:rect l="l" t="t" r="r" b="b"/>
              <a:pathLst>
                <a:path w="19065" h="19065" extrusionOk="0">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602" name="Google Shape;11602;p87"/>
          <p:cNvGrpSpPr/>
          <p:nvPr/>
        </p:nvGrpSpPr>
        <p:grpSpPr>
          <a:xfrm>
            <a:off x="3303625" y="5104886"/>
            <a:ext cx="515743" cy="515905"/>
            <a:chOff x="3902887" y="1687655"/>
            <a:chExt cx="397010" cy="397135"/>
          </a:xfrm>
        </p:grpSpPr>
        <p:sp>
          <p:nvSpPr>
            <p:cNvPr id="11603" name="Google Shape;11603;p87"/>
            <p:cNvSpPr/>
            <p:nvPr/>
          </p:nvSpPr>
          <p:spPr>
            <a:xfrm>
              <a:off x="4023345" y="1785845"/>
              <a:ext cx="156275" cy="200269"/>
            </a:xfrm>
            <a:custGeom>
              <a:avLst/>
              <a:gdLst/>
              <a:ahLst/>
              <a:cxnLst/>
              <a:rect l="l" t="t" r="r" b="b"/>
              <a:pathLst>
                <a:path w="7488" h="9596" extrusionOk="0">
                  <a:moveTo>
                    <a:pt x="3585" y="1"/>
                  </a:moveTo>
                  <a:cubicBezTo>
                    <a:pt x="3550" y="1"/>
                    <a:pt x="36" y="31"/>
                    <a:pt x="36" y="2561"/>
                  </a:cubicBezTo>
                  <a:cubicBezTo>
                    <a:pt x="36" y="4296"/>
                    <a:pt x="1381" y="4712"/>
                    <a:pt x="3429" y="5147"/>
                  </a:cubicBezTo>
                  <a:cubicBezTo>
                    <a:pt x="4813" y="5440"/>
                    <a:pt x="6242" y="5745"/>
                    <a:pt x="6242" y="7084"/>
                  </a:cubicBezTo>
                  <a:cubicBezTo>
                    <a:pt x="6242" y="8290"/>
                    <a:pt x="4968" y="9010"/>
                    <a:pt x="3737" y="9010"/>
                  </a:cubicBezTo>
                  <a:cubicBezTo>
                    <a:pt x="2265" y="9010"/>
                    <a:pt x="1591" y="8227"/>
                    <a:pt x="1100" y="7655"/>
                  </a:cubicBezTo>
                  <a:cubicBezTo>
                    <a:pt x="793" y="7298"/>
                    <a:pt x="640" y="7140"/>
                    <a:pt x="463" y="7140"/>
                  </a:cubicBezTo>
                  <a:cubicBezTo>
                    <a:pt x="330" y="7140"/>
                    <a:pt x="1" y="7243"/>
                    <a:pt x="1" y="7485"/>
                  </a:cubicBezTo>
                  <a:cubicBezTo>
                    <a:pt x="1" y="8301"/>
                    <a:pt x="1016" y="9596"/>
                    <a:pt x="3744" y="9596"/>
                  </a:cubicBezTo>
                  <a:cubicBezTo>
                    <a:pt x="5165" y="9594"/>
                    <a:pt x="6203" y="9265"/>
                    <a:pt x="6831" y="8616"/>
                  </a:cubicBezTo>
                  <a:cubicBezTo>
                    <a:pt x="7479" y="7947"/>
                    <a:pt x="7487" y="7116"/>
                    <a:pt x="7482" y="6957"/>
                  </a:cubicBezTo>
                  <a:cubicBezTo>
                    <a:pt x="7482" y="5087"/>
                    <a:pt x="6088" y="4674"/>
                    <a:pt x="3964" y="4255"/>
                  </a:cubicBezTo>
                  <a:cubicBezTo>
                    <a:pt x="2598" y="3986"/>
                    <a:pt x="1186" y="3709"/>
                    <a:pt x="1186" y="2410"/>
                  </a:cubicBezTo>
                  <a:cubicBezTo>
                    <a:pt x="1186" y="1420"/>
                    <a:pt x="2170" y="675"/>
                    <a:pt x="3475" y="675"/>
                  </a:cubicBezTo>
                  <a:cubicBezTo>
                    <a:pt x="4868" y="675"/>
                    <a:pt x="5485" y="1305"/>
                    <a:pt x="5938" y="1766"/>
                  </a:cubicBezTo>
                  <a:cubicBezTo>
                    <a:pt x="6247" y="2081"/>
                    <a:pt x="6375" y="2191"/>
                    <a:pt x="6598" y="2191"/>
                  </a:cubicBezTo>
                  <a:cubicBezTo>
                    <a:pt x="6794" y="2191"/>
                    <a:pt x="7082" y="2072"/>
                    <a:pt x="7082" y="1818"/>
                  </a:cubicBezTo>
                  <a:cubicBezTo>
                    <a:pt x="7082" y="1381"/>
                    <a:pt x="5803" y="1"/>
                    <a:pt x="358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604" name="Google Shape;11604;p87"/>
            <p:cNvSpPr/>
            <p:nvPr/>
          </p:nvSpPr>
          <p:spPr>
            <a:xfrm>
              <a:off x="3902887" y="1687655"/>
              <a:ext cx="397010" cy="397135"/>
            </a:xfrm>
            <a:custGeom>
              <a:avLst/>
              <a:gdLst/>
              <a:ahLst/>
              <a:cxnLst/>
              <a:rect l="l" t="t" r="r" b="b"/>
              <a:pathLst>
                <a:path w="19023" h="19029" extrusionOk="0">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605" name="Google Shape;11605;p87"/>
          <p:cNvGrpSpPr/>
          <p:nvPr/>
        </p:nvGrpSpPr>
        <p:grpSpPr>
          <a:xfrm>
            <a:off x="4687222" y="5104385"/>
            <a:ext cx="516908" cy="516908"/>
            <a:chOff x="4933458" y="1687279"/>
            <a:chExt cx="397907" cy="397907"/>
          </a:xfrm>
        </p:grpSpPr>
        <p:sp>
          <p:nvSpPr>
            <p:cNvPr id="11606" name="Google Shape;11606;p87"/>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607" name="Google Shape;11607;p87"/>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608" name="Google Shape;11608;p87"/>
          <p:cNvGrpSpPr/>
          <p:nvPr/>
        </p:nvGrpSpPr>
        <p:grpSpPr>
          <a:xfrm>
            <a:off x="8464490" y="4411384"/>
            <a:ext cx="516881" cy="516881"/>
            <a:chOff x="1379798" y="1723250"/>
            <a:chExt cx="397887" cy="397887"/>
          </a:xfrm>
        </p:grpSpPr>
        <p:sp>
          <p:nvSpPr>
            <p:cNvPr id="11609" name="Google Shape;11609;p87"/>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610" name="Google Shape;11610;p87"/>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611" name="Google Shape;11611;p87"/>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612" name="Google Shape;11612;p87"/>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613" name="Google Shape;11613;p87"/>
          <p:cNvGrpSpPr/>
          <p:nvPr/>
        </p:nvGrpSpPr>
        <p:grpSpPr>
          <a:xfrm>
            <a:off x="7048329" y="4411384"/>
            <a:ext cx="516908" cy="516881"/>
            <a:chOff x="266768" y="1721375"/>
            <a:chExt cx="397907" cy="397887"/>
          </a:xfrm>
        </p:grpSpPr>
        <p:sp>
          <p:nvSpPr>
            <p:cNvPr id="11614" name="Google Shape;11614;p87"/>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615" name="Google Shape;11615;p87"/>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616" name="Google Shape;11616;p87"/>
          <p:cNvGrpSpPr/>
          <p:nvPr/>
        </p:nvGrpSpPr>
        <p:grpSpPr>
          <a:xfrm>
            <a:off x="7756437" y="4411384"/>
            <a:ext cx="516855" cy="516881"/>
            <a:chOff x="864491" y="1723250"/>
            <a:chExt cx="397866" cy="397887"/>
          </a:xfrm>
        </p:grpSpPr>
        <p:sp>
          <p:nvSpPr>
            <p:cNvPr id="11617" name="Google Shape;11617;p87"/>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618" name="Google Shape;11618;p87"/>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619" name="Google Shape;11619;p87"/>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11620" name="Google Shape;11620;p87"/>
          <p:cNvSpPr/>
          <p:nvPr/>
        </p:nvSpPr>
        <p:spPr>
          <a:xfrm>
            <a:off x="9172570" y="4458354"/>
            <a:ext cx="518461" cy="422860"/>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11621" name="Google Shape;11621;p87"/>
          <p:cNvGrpSpPr/>
          <p:nvPr/>
        </p:nvGrpSpPr>
        <p:grpSpPr>
          <a:xfrm>
            <a:off x="9882230" y="4411899"/>
            <a:ext cx="516719" cy="515851"/>
            <a:chOff x="2408992" y="1722875"/>
            <a:chExt cx="397761" cy="397093"/>
          </a:xfrm>
        </p:grpSpPr>
        <p:sp>
          <p:nvSpPr>
            <p:cNvPr id="11622" name="Google Shape;11622;p87"/>
            <p:cNvSpPr/>
            <p:nvPr/>
          </p:nvSpPr>
          <p:spPr>
            <a:xfrm>
              <a:off x="2492135" y="1827639"/>
              <a:ext cx="213667" cy="185326"/>
            </a:xfrm>
            <a:custGeom>
              <a:avLst/>
              <a:gdLst/>
              <a:ahLst/>
              <a:cxnLst/>
              <a:rect l="l" t="t" r="r" b="b"/>
              <a:pathLst>
                <a:path w="10238" h="8880" extrusionOk="0">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623" name="Google Shape;11623;p87"/>
            <p:cNvSpPr/>
            <p:nvPr/>
          </p:nvSpPr>
          <p:spPr>
            <a:xfrm>
              <a:off x="2408992" y="1722875"/>
              <a:ext cx="397761" cy="397093"/>
            </a:xfrm>
            <a:custGeom>
              <a:avLst/>
              <a:gdLst/>
              <a:ahLst/>
              <a:cxnLst/>
              <a:rect l="l" t="t" r="r" b="b"/>
              <a:pathLst>
                <a:path w="19059" h="19027" extrusionOk="0">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11001"/>
        <p:cNvGrpSpPr/>
        <p:nvPr/>
      </p:nvGrpSpPr>
      <p:grpSpPr>
        <a:xfrm>
          <a:off x="0" y="0"/>
          <a:ext cx="0" cy="0"/>
          <a:chOff x="0" y="0"/>
          <a:chExt cx="0" cy="0"/>
        </a:xfrm>
      </p:grpSpPr>
      <p:sp>
        <p:nvSpPr>
          <p:cNvPr id="11002" name="Google Shape;11002;p86"/>
          <p:cNvSpPr txBox="1">
            <a:spLocks noGrp="1"/>
          </p:cNvSpPr>
          <p:nvPr>
            <p:ph type="title" idx="4294967295"/>
          </p:nvPr>
        </p:nvSpPr>
        <p:spPr>
          <a:xfrm>
            <a:off x="1424133" y="1244600"/>
            <a:ext cx="9396400" cy="643200"/>
          </a:xfrm>
          <a:prstGeom prst="rect">
            <a:avLst/>
          </a:prstGeom>
        </p:spPr>
        <p:txBody>
          <a:bodyPr spcFirstLastPara="1" vert="horz" wrap="square" lIns="121900" tIns="121900" rIns="121900" bIns="121900" rtlCol="0" anchor="t" anchorCtr="0">
            <a:noAutofit/>
          </a:bodyPr>
          <a:lstStyle/>
          <a:p>
            <a:pPr algn="ctr">
              <a:spcBef>
                <a:spcPts val="0"/>
              </a:spcBef>
              <a:buClr>
                <a:srgbClr val="000000"/>
              </a:buClr>
              <a:buSzPts val="1100"/>
            </a:pPr>
            <a:r>
              <a:rPr lang="en">
                <a:solidFill>
                  <a:srgbClr val="FF0000"/>
                </a:solidFill>
                <a:latin typeface="Georgia" panose="02040502050405020303" pitchFamily="18" charset="0"/>
                <a:ea typeface="Arial"/>
                <a:cs typeface="Arial"/>
                <a:sym typeface="Arial"/>
              </a:rPr>
              <a:t>Nature</a:t>
            </a:r>
            <a:r>
              <a:rPr lang="en">
                <a:solidFill>
                  <a:srgbClr val="FFFFFF"/>
                </a:solidFill>
                <a:latin typeface="Georgia" panose="02040502050405020303" pitchFamily="18" charset="0"/>
                <a:ea typeface="Arial"/>
                <a:cs typeface="Arial"/>
                <a:sym typeface="Arial"/>
              </a:rPr>
              <a:t> Icons</a:t>
            </a:r>
            <a:endParaRPr>
              <a:solidFill>
                <a:srgbClr val="FFFFFF"/>
              </a:solidFill>
              <a:latin typeface="Georgia" panose="02040502050405020303" pitchFamily="18" charset="0"/>
              <a:ea typeface="Arial"/>
              <a:cs typeface="Arial"/>
              <a:sym typeface="Arial"/>
            </a:endParaRPr>
          </a:p>
        </p:txBody>
      </p:sp>
      <p:sp>
        <p:nvSpPr>
          <p:cNvPr id="11003" name="Google Shape;11003;p86"/>
          <p:cNvSpPr/>
          <p:nvPr/>
        </p:nvSpPr>
        <p:spPr>
          <a:xfrm>
            <a:off x="1069253" y="2254760"/>
            <a:ext cx="457872" cy="595997"/>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11004" name="Google Shape;11004;p86"/>
          <p:cNvGrpSpPr/>
          <p:nvPr/>
        </p:nvGrpSpPr>
        <p:grpSpPr>
          <a:xfrm>
            <a:off x="998473" y="2991344"/>
            <a:ext cx="603731" cy="599297"/>
            <a:chOff x="-21322300" y="3693325"/>
            <a:chExt cx="306400" cy="304150"/>
          </a:xfrm>
        </p:grpSpPr>
        <p:sp>
          <p:nvSpPr>
            <p:cNvPr id="11005" name="Google Shape;11005;p86"/>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06" name="Google Shape;11006;p86"/>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07" name="Google Shape;11007;p86"/>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08" name="Google Shape;11008;p86"/>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09" name="Google Shape;11009;p86"/>
          <p:cNvGrpSpPr/>
          <p:nvPr/>
        </p:nvGrpSpPr>
        <p:grpSpPr>
          <a:xfrm>
            <a:off x="997684" y="3746992"/>
            <a:ext cx="605307" cy="563387"/>
            <a:chOff x="-21322300" y="4077125"/>
            <a:chExt cx="307200" cy="285925"/>
          </a:xfrm>
        </p:grpSpPr>
        <p:sp>
          <p:nvSpPr>
            <p:cNvPr id="11010" name="Google Shape;11010;p86"/>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11" name="Google Shape;11011;p86"/>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12" name="Google Shape;11012;p86"/>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13" name="Google Shape;11013;p86"/>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14" name="Google Shape;11014;p86"/>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15" name="Google Shape;11015;p86"/>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16" name="Google Shape;11016;p86"/>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17" name="Google Shape;11017;p86"/>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18" name="Google Shape;11018;p86"/>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19" name="Google Shape;11019;p86"/>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20" name="Google Shape;11020;p86"/>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21" name="Google Shape;11021;p86"/>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22" name="Google Shape;11022;p86"/>
          <p:cNvGrpSpPr/>
          <p:nvPr/>
        </p:nvGrpSpPr>
        <p:grpSpPr>
          <a:xfrm>
            <a:off x="4700587" y="2252171"/>
            <a:ext cx="602204" cy="600283"/>
            <a:chOff x="-19394200" y="3333800"/>
            <a:chExt cx="305625" cy="304650"/>
          </a:xfrm>
        </p:grpSpPr>
        <p:sp>
          <p:nvSpPr>
            <p:cNvPr id="11023" name="Google Shape;11023;p86"/>
            <p:cNvSpPr/>
            <p:nvPr/>
          </p:nvSpPr>
          <p:spPr>
            <a:xfrm>
              <a:off x="-19206750" y="3495850"/>
              <a:ext cx="82725" cy="18150"/>
            </a:xfrm>
            <a:custGeom>
              <a:avLst/>
              <a:gdLst/>
              <a:ahLst/>
              <a:cxnLst/>
              <a:rect l="l" t="t" r="r" b="b"/>
              <a:pathLst>
                <a:path w="3309" h="726" extrusionOk="0">
                  <a:moveTo>
                    <a:pt x="1" y="1"/>
                  </a:moveTo>
                  <a:cubicBezTo>
                    <a:pt x="158" y="190"/>
                    <a:pt x="284" y="442"/>
                    <a:pt x="316" y="725"/>
                  </a:cubicBezTo>
                  <a:lnTo>
                    <a:pt x="2836" y="725"/>
                  </a:lnTo>
                  <a:cubicBezTo>
                    <a:pt x="3309" y="725"/>
                    <a:pt x="3309" y="1"/>
                    <a:pt x="283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24" name="Google Shape;11024;p86"/>
            <p:cNvSpPr/>
            <p:nvPr/>
          </p:nvSpPr>
          <p:spPr>
            <a:xfrm>
              <a:off x="-19205950" y="3532875"/>
              <a:ext cx="64600" cy="17350"/>
            </a:xfrm>
            <a:custGeom>
              <a:avLst/>
              <a:gdLst/>
              <a:ahLst/>
              <a:cxnLst/>
              <a:rect l="l" t="t" r="r" b="b"/>
              <a:pathLst>
                <a:path w="2584" h="694" extrusionOk="0">
                  <a:moveTo>
                    <a:pt x="315" y="0"/>
                  </a:moveTo>
                  <a:cubicBezTo>
                    <a:pt x="252" y="252"/>
                    <a:pt x="126" y="504"/>
                    <a:pt x="0" y="693"/>
                  </a:cubicBezTo>
                  <a:lnTo>
                    <a:pt x="2111" y="693"/>
                  </a:lnTo>
                  <a:cubicBezTo>
                    <a:pt x="2583" y="693"/>
                    <a:pt x="2583" y="0"/>
                    <a:pt x="211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25" name="Google Shape;11025;p86"/>
            <p:cNvSpPr/>
            <p:nvPr/>
          </p:nvSpPr>
          <p:spPr>
            <a:xfrm>
              <a:off x="-19323325" y="3568325"/>
              <a:ext cx="163850" cy="17350"/>
            </a:xfrm>
            <a:custGeom>
              <a:avLst/>
              <a:gdLst/>
              <a:ahLst/>
              <a:cxnLst/>
              <a:rect l="l" t="t" r="r" b="b"/>
              <a:pathLst>
                <a:path w="6554" h="694" extrusionOk="0">
                  <a:moveTo>
                    <a:pt x="379" y="0"/>
                  </a:moveTo>
                  <a:cubicBezTo>
                    <a:pt x="221" y="0"/>
                    <a:pt x="95" y="95"/>
                    <a:pt x="32" y="252"/>
                  </a:cubicBezTo>
                  <a:cubicBezTo>
                    <a:pt x="1" y="410"/>
                    <a:pt x="95" y="693"/>
                    <a:pt x="379" y="693"/>
                  </a:cubicBezTo>
                  <a:lnTo>
                    <a:pt x="6081" y="693"/>
                  </a:lnTo>
                  <a:cubicBezTo>
                    <a:pt x="6554" y="693"/>
                    <a:pt x="6554" y="0"/>
                    <a:pt x="608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26" name="Google Shape;11026;p86"/>
            <p:cNvSpPr/>
            <p:nvPr/>
          </p:nvSpPr>
          <p:spPr>
            <a:xfrm>
              <a:off x="-19343000" y="3460400"/>
              <a:ext cx="201650" cy="18150"/>
            </a:xfrm>
            <a:custGeom>
              <a:avLst/>
              <a:gdLst/>
              <a:ahLst/>
              <a:cxnLst/>
              <a:rect l="l" t="t" r="r" b="b"/>
              <a:pathLst>
                <a:path w="8066" h="726" extrusionOk="0">
                  <a:moveTo>
                    <a:pt x="473" y="1"/>
                  </a:moveTo>
                  <a:cubicBezTo>
                    <a:pt x="0" y="1"/>
                    <a:pt x="0" y="726"/>
                    <a:pt x="473" y="726"/>
                  </a:cubicBezTo>
                  <a:lnTo>
                    <a:pt x="7593" y="726"/>
                  </a:lnTo>
                  <a:cubicBezTo>
                    <a:pt x="8065" y="726"/>
                    <a:pt x="8065" y="1"/>
                    <a:pt x="759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27" name="Google Shape;11027;p86"/>
            <p:cNvSpPr/>
            <p:nvPr/>
          </p:nvSpPr>
          <p:spPr>
            <a:xfrm>
              <a:off x="-19361125" y="3495850"/>
              <a:ext cx="82725" cy="18150"/>
            </a:xfrm>
            <a:custGeom>
              <a:avLst/>
              <a:gdLst/>
              <a:ahLst/>
              <a:cxnLst/>
              <a:rect l="l" t="t" r="r" b="b"/>
              <a:pathLst>
                <a:path w="3309" h="726" extrusionOk="0">
                  <a:moveTo>
                    <a:pt x="473" y="1"/>
                  </a:moveTo>
                  <a:cubicBezTo>
                    <a:pt x="1" y="1"/>
                    <a:pt x="1" y="725"/>
                    <a:pt x="473" y="725"/>
                  </a:cubicBezTo>
                  <a:lnTo>
                    <a:pt x="2994" y="725"/>
                  </a:lnTo>
                  <a:cubicBezTo>
                    <a:pt x="3025" y="473"/>
                    <a:pt x="3151" y="253"/>
                    <a:pt x="33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28" name="Google Shape;11028;p86"/>
            <p:cNvSpPr/>
            <p:nvPr/>
          </p:nvSpPr>
          <p:spPr>
            <a:xfrm>
              <a:off x="-19305200" y="3603750"/>
              <a:ext cx="124475" cy="34700"/>
            </a:xfrm>
            <a:custGeom>
              <a:avLst/>
              <a:gdLst/>
              <a:ahLst/>
              <a:cxnLst/>
              <a:rect l="l" t="t" r="r" b="b"/>
              <a:pathLst>
                <a:path w="4979" h="1388" extrusionOk="0">
                  <a:moveTo>
                    <a:pt x="95" y="1"/>
                  </a:moveTo>
                  <a:cubicBezTo>
                    <a:pt x="63" y="95"/>
                    <a:pt x="0" y="221"/>
                    <a:pt x="0" y="347"/>
                  </a:cubicBezTo>
                  <a:cubicBezTo>
                    <a:pt x="0" y="946"/>
                    <a:pt x="473" y="1387"/>
                    <a:pt x="1072" y="1387"/>
                  </a:cubicBezTo>
                  <a:lnTo>
                    <a:pt x="3907" y="1387"/>
                  </a:lnTo>
                  <a:cubicBezTo>
                    <a:pt x="4506" y="1387"/>
                    <a:pt x="4978" y="946"/>
                    <a:pt x="4978" y="347"/>
                  </a:cubicBezTo>
                  <a:cubicBezTo>
                    <a:pt x="4978" y="221"/>
                    <a:pt x="4947" y="95"/>
                    <a:pt x="488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29" name="Google Shape;11029;p86"/>
            <p:cNvSpPr/>
            <p:nvPr/>
          </p:nvSpPr>
          <p:spPr>
            <a:xfrm>
              <a:off x="-19269750" y="3495850"/>
              <a:ext cx="54350" cy="53575"/>
            </a:xfrm>
            <a:custGeom>
              <a:avLst/>
              <a:gdLst/>
              <a:ahLst/>
              <a:cxnLst/>
              <a:rect l="l" t="t" r="r" b="b"/>
              <a:pathLst>
                <a:path w="2174" h="2143" extrusionOk="0">
                  <a:moveTo>
                    <a:pt x="1071" y="1"/>
                  </a:moveTo>
                  <a:cubicBezTo>
                    <a:pt x="473" y="1"/>
                    <a:pt x="0" y="473"/>
                    <a:pt x="0" y="1072"/>
                  </a:cubicBezTo>
                  <a:cubicBezTo>
                    <a:pt x="0" y="1670"/>
                    <a:pt x="473" y="2143"/>
                    <a:pt x="1071" y="2143"/>
                  </a:cubicBezTo>
                  <a:cubicBezTo>
                    <a:pt x="1670" y="2143"/>
                    <a:pt x="2142" y="1670"/>
                    <a:pt x="2142" y="1072"/>
                  </a:cubicBezTo>
                  <a:cubicBezTo>
                    <a:pt x="2174" y="536"/>
                    <a:pt x="1670" y="1"/>
                    <a:pt x="107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30" name="Google Shape;11030;p86"/>
            <p:cNvSpPr/>
            <p:nvPr/>
          </p:nvSpPr>
          <p:spPr>
            <a:xfrm>
              <a:off x="-19394200" y="3333800"/>
              <a:ext cx="305625" cy="107725"/>
            </a:xfrm>
            <a:custGeom>
              <a:avLst/>
              <a:gdLst/>
              <a:ahLst/>
              <a:cxnLst/>
              <a:rect l="l" t="t" r="r" b="b"/>
              <a:pathLst>
                <a:path w="12225" h="4309" extrusionOk="0">
                  <a:moveTo>
                    <a:pt x="8916" y="1"/>
                  </a:moveTo>
                  <a:cubicBezTo>
                    <a:pt x="8830" y="1"/>
                    <a:pt x="8743" y="40"/>
                    <a:pt x="8664" y="119"/>
                  </a:cubicBezTo>
                  <a:cubicBezTo>
                    <a:pt x="8507" y="276"/>
                    <a:pt x="8507" y="465"/>
                    <a:pt x="8664" y="623"/>
                  </a:cubicBezTo>
                  <a:lnTo>
                    <a:pt x="9483" y="1442"/>
                  </a:lnTo>
                  <a:lnTo>
                    <a:pt x="347" y="1442"/>
                  </a:lnTo>
                  <a:cubicBezTo>
                    <a:pt x="158" y="1442"/>
                    <a:pt x="0" y="1599"/>
                    <a:pt x="0" y="1820"/>
                  </a:cubicBezTo>
                  <a:cubicBezTo>
                    <a:pt x="0" y="2009"/>
                    <a:pt x="158" y="2166"/>
                    <a:pt x="347" y="2166"/>
                  </a:cubicBezTo>
                  <a:lnTo>
                    <a:pt x="1639" y="2166"/>
                  </a:lnTo>
                  <a:lnTo>
                    <a:pt x="819" y="2986"/>
                  </a:lnTo>
                  <a:cubicBezTo>
                    <a:pt x="662" y="3143"/>
                    <a:pt x="662" y="3332"/>
                    <a:pt x="819" y="3490"/>
                  </a:cubicBezTo>
                  <a:cubicBezTo>
                    <a:pt x="898" y="3568"/>
                    <a:pt x="985" y="3608"/>
                    <a:pt x="1072" y="3608"/>
                  </a:cubicBezTo>
                  <a:cubicBezTo>
                    <a:pt x="1158" y="3608"/>
                    <a:pt x="1245" y="3568"/>
                    <a:pt x="1324" y="3490"/>
                  </a:cubicBezTo>
                  <a:lnTo>
                    <a:pt x="2678" y="2166"/>
                  </a:lnTo>
                  <a:lnTo>
                    <a:pt x="5734" y="2166"/>
                  </a:lnTo>
                  <a:lnTo>
                    <a:pt x="5734" y="2923"/>
                  </a:lnTo>
                  <a:lnTo>
                    <a:pt x="3970" y="2923"/>
                  </a:lnTo>
                  <a:cubicBezTo>
                    <a:pt x="3371" y="2923"/>
                    <a:pt x="2899" y="3395"/>
                    <a:pt x="2899" y="3962"/>
                  </a:cubicBezTo>
                  <a:cubicBezTo>
                    <a:pt x="2899" y="4088"/>
                    <a:pt x="2930" y="4214"/>
                    <a:pt x="2993" y="4309"/>
                  </a:cubicBezTo>
                  <a:lnTo>
                    <a:pt x="9294" y="4309"/>
                  </a:lnTo>
                  <a:cubicBezTo>
                    <a:pt x="9326" y="4214"/>
                    <a:pt x="9357" y="4088"/>
                    <a:pt x="9357" y="3962"/>
                  </a:cubicBezTo>
                  <a:cubicBezTo>
                    <a:pt x="9357" y="3395"/>
                    <a:pt x="8885" y="2923"/>
                    <a:pt x="8286" y="2923"/>
                  </a:cubicBezTo>
                  <a:lnTo>
                    <a:pt x="6522" y="2923"/>
                  </a:lnTo>
                  <a:lnTo>
                    <a:pt x="6522" y="2166"/>
                  </a:lnTo>
                  <a:lnTo>
                    <a:pt x="11878" y="2166"/>
                  </a:lnTo>
                  <a:cubicBezTo>
                    <a:pt x="12067" y="2166"/>
                    <a:pt x="12224" y="2009"/>
                    <a:pt x="12224" y="1820"/>
                  </a:cubicBezTo>
                  <a:cubicBezTo>
                    <a:pt x="12224" y="1599"/>
                    <a:pt x="12004" y="1442"/>
                    <a:pt x="11815" y="1442"/>
                  </a:cubicBezTo>
                  <a:lnTo>
                    <a:pt x="10492" y="1442"/>
                  </a:lnTo>
                  <a:lnTo>
                    <a:pt x="9168" y="119"/>
                  </a:lnTo>
                  <a:cubicBezTo>
                    <a:pt x="9090" y="40"/>
                    <a:pt x="9003" y="1"/>
                    <a:pt x="891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31" name="Google Shape;11031;p86"/>
            <p:cNvSpPr/>
            <p:nvPr/>
          </p:nvSpPr>
          <p:spPr>
            <a:xfrm>
              <a:off x="-19341425" y="3532875"/>
              <a:ext cx="63025" cy="17350"/>
            </a:xfrm>
            <a:custGeom>
              <a:avLst/>
              <a:gdLst/>
              <a:ahLst/>
              <a:cxnLst/>
              <a:rect l="l" t="t" r="r" b="b"/>
              <a:pathLst>
                <a:path w="2521" h="694" extrusionOk="0">
                  <a:moveTo>
                    <a:pt x="410" y="0"/>
                  </a:moveTo>
                  <a:cubicBezTo>
                    <a:pt x="221" y="0"/>
                    <a:pt x="32" y="158"/>
                    <a:pt x="32" y="252"/>
                  </a:cubicBezTo>
                  <a:cubicBezTo>
                    <a:pt x="0" y="410"/>
                    <a:pt x="126" y="693"/>
                    <a:pt x="410" y="693"/>
                  </a:cubicBezTo>
                  <a:lnTo>
                    <a:pt x="2521" y="693"/>
                  </a:lnTo>
                  <a:cubicBezTo>
                    <a:pt x="2363" y="473"/>
                    <a:pt x="2237" y="221"/>
                    <a:pt x="220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32" name="Google Shape;11032;p86"/>
          <p:cNvGrpSpPr/>
          <p:nvPr/>
        </p:nvGrpSpPr>
        <p:grpSpPr>
          <a:xfrm>
            <a:off x="4699035" y="2991441"/>
            <a:ext cx="605307" cy="599100"/>
            <a:chOff x="-19396575" y="3708500"/>
            <a:chExt cx="307200" cy="304050"/>
          </a:xfrm>
        </p:grpSpPr>
        <p:sp>
          <p:nvSpPr>
            <p:cNvPr id="11033" name="Google Shape;11033;p86"/>
            <p:cNvSpPr/>
            <p:nvPr/>
          </p:nvSpPr>
          <p:spPr>
            <a:xfrm>
              <a:off x="-19215425" y="3708500"/>
              <a:ext cx="70925" cy="70925"/>
            </a:xfrm>
            <a:custGeom>
              <a:avLst/>
              <a:gdLst/>
              <a:ahLst/>
              <a:cxnLst/>
              <a:rect l="l" t="t" r="r" b="b"/>
              <a:pathLst>
                <a:path w="2837" h="2837" extrusionOk="0">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34" name="Google Shape;11034;p86"/>
            <p:cNvSpPr/>
            <p:nvPr/>
          </p:nvSpPr>
          <p:spPr>
            <a:xfrm>
              <a:off x="-19396575" y="3773100"/>
              <a:ext cx="277275" cy="239450"/>
            </a:xfrm>
            <a:custGeom>
              <a:avLst/>
              <a:gdLst/>
              <a:ahLst/>
              <a:cxnLst/>
              <a:rect l="l" t="t" r="r" b="b"/>
              <a:pathLst>
                <a:path w="11091" h="9578" extrusionOk="0">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35" name="Google Shape;11035;p86"/>
            <p:cNvSpPr/>
            <p:nvPr/>
          </p:nvSpPr>
          <p:spPr>
            <a:xfrm>
              <a:off x="-19140600" y="3727425"/>
              <a:ext cx="51225" cy="70550"/>
            </a:xfrm>
            <a:custGeom>
              <a:avLst/>
              <a:gdLst/>
              <a:ahLst/>
              <a:cxnLst/>
              <a:rect l="l" t="t" r="r" b="b"/>
              <a:pathLst>
                <a:path w="2049" h="2822" extrusionOk="0">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36" name="Google Shape;11036;p86"/>
          <p:cNvGrpSpPr/>
          <p:nvPr/>
        </p:nvGrpSpPr>
        <p:grpSpPr>
          <a:xfrm>
            <a:off x="4691276" y="3728615"/>
            <a:ext cx="620824" cy="600135"/>
            <a:chOff x="-19394200" y="4084200"/>
            <a:chExt cx="315075" cy="304575"/>
          </a:xfrm>
        </p:grpSpPr>
        <p:sp>
          <p:nvSpPr>
            <p:cNvPr id="11037" name="Google Shape;11037;p86"/>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38" name="Google Shape;11038;p86"/>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39" name="Google Shape;11039;p86"/>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40" name="Google Shape;11040;p86"/>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41" name="Google Shape;11041;p86"/>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42" name="Google Shape;11042;p86"/>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43" name="Google Shape;11043;p86"/>
          <p:cNvGrpSpPr/>
          <p:nvPr/>
        </p:nvGrpSpPr>
        <p:grpSpPr>
          <a:xfrm>
            <a:off x="8432224" y="2252001"/>
            <a:ext cx="533929" cy="600627"/>
            <a:chOff x="-17526750" y="3309200"/>
            <a:chExt cx="270975" cy="304825"/>
          </a:xfrm>
        </p:grpSpPr>
        <p:sp>
          <p:nvSpPr>
            <p:cNvPr id="11044" name="Google Shape;11044;p86"/>
            <p:cNvSpPr/>
            <p:nvPr/>
          </p:nvSpPr>
          <p:spPr>
            <a:xfrm>
              <a:off x="-17507050" y="3452525"/>
              <a:ext cx="232375" cy="161500"/>
            </a:xfrm>
            <a:custGeom>
              <a:avLst/>
              <a:gdLst/>
              <a:ahLst/>
              <a:cxnLst/>
              <a:rect l="l" t="t" r="r" b="b"/>
              <a:pathLst>
                <a:path w="9295" h="6460" extrusionOk="0">
                  <a:moveTo>
                    <a:pt x="1765" y="725"/>
                  </a:moveTo>
                  <a:cubicBezTo>
                    <a:pt x="1954" y="725"/>
                    <a:pt x="2111" y="883"/>
                    <a:pt x="2111" y="1072"/>
                  </a:cubicBezTo>
                  <a:cubicBezTo>
                    <a:pt x="2111" y="1261"/>
                    <a:pt x="1954" y="1419"/>
                    <a:pt x="1765" y="1419"/>
                  </a:cubicBezTo>
                  <a:cubicBezTo>
                    <a:pt x="1575" y="1419"/>
                    <a:pt x="1418" y="1261"/>
                    <a:pt x="1418" y="1072"/>
                  </a:cubicBezTo>
                  <a:cubicBezTo>
                    <a:pt x="1418" y="883"/>
                    <a:pt x="1575" y="725"/>
                    <a:pt x="1765" y="725"/>
                  </a:cubicBezTo>
                  <a:close/>
                  <a:moveTo>
                    <a:pt x="3214" y="725"/>
                  </a:moveTo>
                  <a:cubicBezTo>
                    <a:pt x="3434" y="725"/>
                    <a:pt x="3592" y="883"/>
                    <a:pt x="3592" y="1072"/>
                  </a:cubicBezTo>
                  <a:cubicBezTo>
                    <a:pt x="3592" y="1261"/>
                    <a:pt x="3434" y="1419"/>
                    <a:pt x="3214" y="1419"/>
                  </a:cubicBezTo>
                  <a:cubicBezTo>
                    <a:pt x="3025" y="1419"/>
                    <a:pt x="2867" y="1261"/>
                    <a:pt x="2867" y="1072"/>
                  </a:cubicBezTo>
                  <a:cubicBezTo>
                    <a:pt x="2867" y="883"/>
                    <a:pt x="3025" y="725"/>
                    <a:pt x="3214" y="725"/>
                  </a:cubicBezTo>
                  <a:close/>
                  <a:moveTo>
                    <a:pt x="2521" y="1419"/>
                  </a:moveTo>
                  <a:cubicBezTo>
                    <a:pt x="2710" y="1419"/>
                    <a:pt x="2867" y="1576"/>
                    <a:pt x="2867" y="1797"/>
                  </a:cubicBezTo>
                  <a:cubicBezTo>
                    <a:pt x="2867" y="1986"/>
                    <a:pt x="2710" y="2143"/>
                    <a:pt x="2521" y="2143"/>
                  </a:cubicBezTo>
                  <a:cubicBezTo>
                    <a:pt x="2332" y="2143"/>
                    <a:pt x="2174" y="1986"/>
                    <a:pt x="2174" y="1797"/>
                  </a:cubicBezTo>
                  <a:cubicBezTo>
                    <a:pt x="2111" y="1576"/>
                    <a:pt x="2332" y="1419"/>
                    <a:pt x="2521" y="1419"/>
                  </a:cubicBezTo>
                  <a:close/>
                  <a:moveTo>
                    <a:pt x="32" y="1"/>
                  </a:moveTo>
                  <a:lnTo>
                    <a:pt x="32" y="127"/>
                  </a:lnTo>
                  <a:lnTo>
                    <a:pt x="0" y="127"/>
                  </a:lnTo>
                  <a:cubicBezTo>
                    <a:pt x="0" y="2962"/>
                    <a:pt x="1796" y="5514"/>
                    <a:pt x="4537" y="6428"/>
                  </a:cubicBezTo>
                  <a:cubicBezTo>
                    <a:pt x="4568" y="6428"/>
                    <a:pt x="4600" y="6459"/>
                    <a:pt x="4631" y="6459"/>
                  </a:cubicBezTo>
                  <a:cubicBezTo>
                    <a:pt x="4694" y="6459"/>
                    <a:pt x="4726" y="6459"/>
                    <a:pt x="4757" y="6428"/>
                  </a:cubicBezTo>
                  <a:cubicBezTo>
                    <a:pt x="7467" y="5514"/>
                    <a:pt x="9294" y="2962"/>
                    <a:pt x="9294" y="127"/>
                  </a:cubicBezTo>
                  <a:lnTo>
                    <a:pt x="929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45" name="Google Shape;11045;p86"/>
            <p:cNvSpPr/>
            <p:nvPr/>
          </p:nvSpPr>
          <p:spPr>
            <a:xfrm>
              <a:off x="-17417275" y="3309200"/>
              <a:ext cx="52800" cy="54350"/>
            </a:xfrm>
            <a:custGeom>
              <a:avLst/>
              <a:gdLst/>
              <a:ahLst/>
              <a:cxnLst/>
              <a:rect l="l" t="t" r="r" b="b"/>
              <a:pathLst>
                <a:path w="2112" h="2174" extrusionOk="0">
                  <a:moveTo>
                    <a:pt x="347" y="0"/>
                  </a:moveTo>
                  <a:cubicBezTo>
                    <a:pt x="158" y="0"/>
                    <a:pt x="1" y="158"/>
                    <a:pt x="1" y="347"/>
                  </a:cubicBezTo>
                  <a:lnTo>
                    <a:pt x="1" y="1103"/>
                  </a:lnTo>
                  <a:cubicBezTo>
                    <a:pt x="1" y="1701"/>
                    <a:pt x="473" y="2174"/>
                    <a:pt x="1040" y="2174"/>
                  </a:cubicBezTo>
                  <a:cubicBezTo>
                    <a:pt x="1639" y="2174"/>
                    <a:pt x="2112" y="1701"/>
                    <a:pt x="2112" y="1103"/>
                  </a:cubicBezTo>
                  <a:lnTo>
                    <a:pt x="2112" y="347"/>
                  </a:lnTo>
                  <a:cubicBezTo>
                    <a:pt x="2112" y="158"/>
                    <a:pt x="1954" y="0"/>
                    <a:pt x="17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46" name="Google Shape;11046;p86"/>
            <p:cNvSpPr/>
            <p:nvPr/>
          </p:nvSpPr>
          <p:spPr>
            <a:xfrm>
              <a:off x="-17456650" y="3369825"/>
              <a:ext cx="130775" cy="64625"/>
            </a:xfrm>
            <a:custGeom>
              <a:avLst/>
              <a:gdLst/>
              <a:ahLst/>
              <a:cxnLst/>
              <a:rect l="l" t="t" r="r" b="b"/>
              <a:pathLst>
                <a:path w="5231" h="2585" extrusionOk="0">
                  <a:moveTo>
                    <a:pt x="1450" y="1"/>
                  </a:moveTo>
                  <a:cubicBezTo>
                    <a:pt x="631" y="442"/>
                    <a:pt x="1" y="1419"/>
                    <a:pt x="158" y="2584"/>
                  </a:cubicBezTo>
                  <a:lnTo>
                    <a:pt x="5073" y="2584"/>
                  </a:lnTo>
                  <a:cubicBezTo>
                    <a:pt x="5230" y="1513"/>
                    <a:pt x="4663" y="473"/>
                    <a:pt x="3718" y="1"/>
                  </a:cubicBezTo>
                  <a:cubicBezTo>
                    <a:pt x="3403" y="284"/>
                    <a:pt x="3025" y="442"/>
                    <a:pt x="2584" y="442"/>
                  </a:cubicBezTo>
                  <a:cubicBezTo>
                    <a:pt x="2143" y="442"/>
                    <a:pt x="1765" y="284"/>
                    <a:pt x="145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47" name="Google Shape;11047;p86"/>
            <p:cNvSpPr/>
            <p:nvPr/>
          </p:nvSpPr>
          <p:spPr>
            <a:xfrm>
              <a:off x="-17526750" y="3344625"/>
              <a:ext cx="95325" cy="89825"/>
            </a:xfrm>
            <a:custGeom>
              <a:avLst/>
              <a:gdLst/>
              <a:ahLst/>
              <a:cxnLst/>
              <a:rect l="l" t="t" r="r" b="b"/>
              <a:pathLst>
                <a:path w="3813" h="3593" extrusionOk="0">
                  <a:moveTo>
                    <a:pt x="3277" y="1"/>
                  </a:moveTo>
                  <a:cubicBezTo>
                    <a:pt x="1891" y="1"/>
                    <a:pt x="662" y="851"/>
                    <a:pt x="221" y="2175"/>
                  </a:cubicBezTo>
                  <a:cubicBezTo>
                    <a:pt x="1" y="2836"/>
                    <a:pt x="536" y="3529"/>
                    <a:pt x="1261" y="3529"/>
                  </a:cubicBezTo>
                  <a:lnTo>
                    <a:pt x="2231" y="3529"/>
                  </a:lnTo>
                  <a:cubicBezTo>
                    <a:pt x="2102" y="2170"/>
                    <a:pt x="2820" y="1000"/>
                    <a:pt x="3813" y="442"/>
                  </a:cubicBezTo>
                  <a:cubicBezTo>
                    <a:pt x="3750" y="316"/>
                    <a:pt x="3687" y="158"/>
                    <a:pt x="3655" y="1"/>
                  </a:cubicBezTo>
                  <a:close/>
                  <a:moveTo>
                    <a:pt x="2231" y="3529"/>
                  </a:moveTo>
                  <a:lnTo>
                    <a:pt x="2231" y="3529"/>
                  </a:lnTo>
                  <a:cubicBezTo>
                    <a:pt x="2233" y="3550"/>
                    <a:pt x="2235" y="3571"/>
                    <a:pt x="2237" y="3592"/>
                  </a:cubicBezTo>
                  <a:lnTo>
                    <a:pt x="2237" y="3529"/>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48" name="Google Shape;11048;p86"/>
            <p:cNvSpPr/>
            <p:nvPr/>
          </p:nvSpPr>
          <p:spPr>
            <a:xfrm>
              <a:off x="-17351900" y="3345425"/>
              <a:ext cx="96125" cy="89800"/>
            </a:xfrm>
            <a:custGeom>
              <a:avLst/>
              <a:gdLst/>
              <a:ahLst/>
              <a:cxnLst/>
              <a:rect l="l" t="t" r="r" b="b"/>
              <a:pathLst>
                <a:path w="3845" h="3592" extrusionOk="0">
                  <a:moveTo>
                    <a:pt x="158" y="0"/>
                  </a:moveTo>
                  <a:cubicBezTo>
                    <a:pt x="127" y="158"/>
                    <a:pt x="95" y="315"/>
                    <a:pt x="1" y="441"/>
                  </a:cubicBezTo>
                  <a:cubicBezTo>
                    <a:pt x="1103" y="1071"/>
                    <a:pt x="1734" y="2300"/>
                    <a:pt x="1576" y="3592"/>
                  </a:cubicBezTo>
                  <a:lnTo>
                    <a:pt x="2584" y="3592"/>
                  </a:lnTo>
                  <a:cubicBezTo>
                    <a:pt x="3309" y="3560"/>
                    <a:pt x="3844" y="2867"/>
                    <a:pt x="3592" y="2174"/>
                  </a:cubicBezTo>
                  <a:cubicBezTo>
                    <a:pt x="3151" y="882"/>
                    <a:pt x="1954" y="0"/>
                    <a:pt x="56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49" name="Google Shape;11049;p86"/>
          <p:cNvGrpSpPr/>
          <p:nvPr/>
        </p:nvGrpSpPr>
        <p:grpSpPr>
          <a:xfrm>
            <a:off x="8400426" y="2992231"/>
            <a:ext cx="597524" cy="597524"/>
            <a:chOff x="-17542500" y="3684100"/>
            <a:chExt cx="303250" cy="303250"/>
          </a:xfrm>
        </p:grpSpPr>
        <p:sp>
          <p:nvSpPr>
            <p:cNvPr id="11050" name="Google Shape;11050;p86"/>
            <p:cNvSpPr/>
            <p:nvPr/>
          </p:nvSpPr>
          <p:spPr>
            <a:xfrm>
              <a:off x="-17542500" y="3863675"/>
              <a:ext cx="70900" cy="52800"/>
            </a:xfrm>
            <a:custGeom>
              <a:avLst/>
              <a:gdLst/>
              <a:ahLst/>
              <a:cxnLst/>
              <a:rect l="l" t="t" r="r" b="b"/>
              <a:pathLst>
                <a:path w="2836" h="2112" extrusionOk="0">
                  <a:moveTo>
                    <a:pt x="347" y="0"/>
                  </a:moveTo>
                  <a:cubicBezTo>
                    <a:pt x="158" y="0"/>
                    <a:pt x="1" y="158"/>
                    <a:pt x="1" y="347"/>
                  </a:cubicBezTo>
                  <a:lnTo>
                    <a:pt x="1" y="693"/>
                  </a:lnTo>
                  <a:cubicBezTo>
                    <a:pt x="1" y="1481"/>
                    <a:pt x="631" y="2111"/>
                    <a:pt x="1418" y="2111"/>
                  </a:cubicBezTo>
                  <a:cubicBezTo>
                    <a:pt x="2174" y="2111"/>
                    <a:pt x="2836" y="1481"/>
                    <a:pt x="2836" y="693"/>
                  </a:cubicBezTo>
                  <a:lnTo>
                    <a:pt x="2489" y="693"/>
                  </a:lnTo>
                  <a:cubicBezTo>
                    <a:pt x="2363" y="693"/>
                    <a:pt x="2237" y="693"/>
                    <a:pt x="2111" y="662"/>
                  </a:cubicBezTo>
                  <a:lnTo>
                    <a:pt x="2111" y="693"/>
                  </a:lnTo>
                  <a:cubicBezTo>
                    <a:pt x="2111" y="1103"/>
                    <a:pt x="1796" y="1418"/>
                    <a:pt x="1418" y="1418"/>
                  </a:cubicBezTo>
                  <a:cubicBezTo>
                    <a:pt x="1009" y="1418"/>
                    <a:pt x="694" y="1103"/>
                    <a:pt x="694" y="693"/>
                  </a:cubicBezTo>
                  <a:lnTo>
                    <a:pt x="694" y="347"/>
                  </a:lnTo>
                  <a:cubicBezTo>
                    <a:pt x="694" y="158"/>
                    <a:pt x="536"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51" name="Google Shape;11051;p86"/>
            <p:cNvSpPr/>
            <p:nvPr/>
          </p:nvSpPr>
          <p:spPr>
            <a:xfrm>
              <a:off x="-17488150" y="3881000"/>
              <a:ext cx="70900" cy="106350"/>
            </a:xfrm>
            <a:custGeom>
              <a:avLst/>
              <a:gdLst/>
              <a:ahLst/>
              <a:cxnLst/>
              <a:rect l="l" t="t" r="r" b="b"/>
              <a:pathLst>
                <a:path w="2836" h="4254" extrusionOk="0">
                  <a:moveTo>
                    <a:pt x="2111" y="0"/>
                  </a:moveTo>
                  <a:lnTo>
                    <a:pt x="2111" y="2836"/>
                  </a:lnTo>
                  <a:cubicBezTo>
                    <a:pt x="2111" y="3245"/>
                    <a:pt x="1796" y="3561"/>
                    <a:pt x="1418" y="3561"/>
                  </a:cubicBezTo>
                  <a:cubicBezTo>
                    <a:pt x="1009" y="3561"/>
                    <a:pt x="693" y="3245"/>
                    <a:pt x="693" y="2836"/>
                  </a:cubicBezTo>
                  <a:lnTo>
                    <a:pt x="693" y="2489"/>
                  </a:lnTo>
                  <a:cubicBezTo>
                    <a:pt x="693" y="2300"/>
                    <a:pt x="536" y="2143"/>
                    <a:pt x="347" y="2143"/>
                  </a:cubicBezTo>
                  <a:cubicBezTo>
                    <a:pt x="158" y="2143"/>
                    <a:pt x="0" y="2300"/>
                    <a:pt x="0" y="2489"/>
                  </a:cubicBezTo>
                  <a:lnTo>
                    <a:pt x="0" y="2836"/>
                  </a:lnTo>
                  <a:cubicBezTo>
                    <a:pt x="0" y="3624"/>
                    <a:pt x="630" y="4254"/>
                    <a:pt x="1418" y="4254"/>
                  </a:cubicBezTo>
                  <a:cubicBezTo>
                    <a:pt x="2206" y="4254"/>
                    <a:pt x="2836" y="3624"/>
                    <a:pt x="2836" y="2836"/>
                  </a:cubicBezTo>
                  <a:lnTo>
                    <a:pt x="283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52" name="Google Shape;11052;p86"/>
            <p:cNvSpPr/>
            <p:nvPr/>
          </p:nvSpPr>
          <p:spPr>
            <a:xfrm>
              <a:off x="-17310150" y="3863675"/>
              <a:ext cx="70900" cy="52800"/>
            </a:xfrm>
            <a:custGeom>
              <a:avLst/>
              <a:gdLst/>
              <a:ahLst/>
              <a:cxnLst/>
              <a:rect l="l" t="t" r="r" b="b"/>
              <a:pathLst>
                <a:path w="2836" h="2112" extrusionOk="0">
                  <a:moveTo>
                    <a:pt x="2489" y="0"/>
                  </a:moveTo>
                  <a:cubicBezTo>
                    <a:pt x="2269" y="0"/>
                    <a:pt x="2111" y="126"/>
                    <a:pt x="2111" y="347"/>
                  </a:cubicBezTo>
                  <a:lnTo>
                    <a:pt x="2111" y="693"/>
                  </a:lnTo>
                  <a:cubicBezTo>
                    <a:pt x="2111" y="1072"/>
                    <a:pt x="1796" y="1387"/>
                    <a:pt x="1418" y="1387"/>
                  </a:cubicBezTo>
                  <a:cubicBezTo>
                    <a:pt x="1009" y="1387"/>
                    <a:pt x="694" y="1072"/>
                    <a:pt x="694" y="693"/>
                  </a:cubicBezTo>
                  <a:lnTo>
                    <a:pt x="694" y="662"/>
                  </a:lnTo>
                  <a:cubicBezTo>
                    <a:pt x="599" y="693"/>
                    <a:pt x="473" y="693"/>
                    <a:pt x="347" y="693"/>
                  </a:cubicBezTo>
                  <a:lnTo>
                    <a:pt x="0" y="693"/>
                  </a:lnTo>
                  <a:cubicBezTo>
                    <a:pt x="0" y="1481"/>
                    <a:pt x="631" y="2111"/>
                    <a:pt x="1418" y="2111"/>
                  </a:cubicBezTo>
                  <a:cubicBezTo>
                    <a:pt x="2206" y="2111"/>
                    <a:pt x="2836" y="1481"/>
                    <a:pt x="2836" y="693"/>
                  </a:cubicBezTo>
                  <a:lnTo>
                    <a:pt x="2836" y="347"/>
                  </a:lnTo>
                  <a:cubicBezTo>
                    <a:pt x="2836" y="158"/>
                    <a:pt x="2678" y="0"/>
                    <a:pt x="248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53" name="Google Shape;11053;p86"/>
            <p:cNvSpPr/>
            <p:nvPr/>
          </p:nvSpPr>
          <p:spPr>
            <a:xfrm>
              <a:off x="-17364500" y="3881000"/>
              <a:ext cx="70925" cy="106350"/>
            </a:xfrm>
            <a:custGeom>
              <a:avLst/>
              <a:gdLst/>
              <a:ahLst/>
              <a:cxnLst/>
              <a:rect l="l" t="t" r="r" b="b"/>
              <a:pathLst>
                <a:path w="2837" h="4254" extrusionOk="0">
                  <a:moveTo>
                    <a:pt x="1" y="0"/>
                  </a:moveTo>
                  <a:lnTo>
                    <a:pt x="1" y="2836"/>
                  </a:lnTo>
                  <a:cubicBezTo>
                    <a:pt x="1" y="3624"/>
                    <a:pt x="631" y="4254"/>
                    <a:pt x="1418" y="4254"/>
                  </a:cubicBezTo>
                  <a:cubicBezTo>
                    <a:pt x="2206" y="4254"/>
                    <a:pt x="2836" y="3624"/>
                    <a:pt x="2836" y="2836"/>
                  </a:cubicBezTo>
                  <a:lnTo>
                    <a:pt x="2836" y="2489"/>
                  </a:lnTo>
                  <a:cubicBezTo>
                    <a:pt x="2836" y="2300"/>
                    <a:pt x="2710" y="2111"/>
                    <a:pt x="2490" y="2111"/>
                  </a:cubicBezTo>
                  <a:cubicBezTo>
                    <a:pt x="2301" y="2111"/>
                    <a:pt x="2143" y="2269"/>
                    <a:pt x="2143" y="2489"/>
                  </a:cubicBezTo>
                  <a:lnTo>
                    <a:pt x="2143" y="2836"/>
                  </a:lnTo>
                  <a:cubicBezTo>
                    <a:pt x="2143" y="3214"/>
                    <a:pt x="1828" y="3529"/>
                    <a:pt x="1418" y="3529"/>
                  </a:cubicBezTo>
                  <a:cubicBezTo>
                    <a:pt x="1040" y="3529"/>
                    <a:pt x="725" y="3214"/>
                    <a:pt x="725" y="2836"/>
                  </a:cubicBez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54" name="Google Shape;11054;p86"/>
            <p:cNvSpPr/>
            <p:nvPr/>
          </p:nvSpPr>
          <p:spPr>
            <a:xfrm>
              <a:off x="-17505475" y="3845550"/>
              <a:ext cx="228425" cy="18150"/>
            </a:xfrm>
            <a:custGeom>
              <a:avLst/>
              <a:gdLst/>
              <a:ahLst/>
              <a:cxnLst/>
              <a:rect l="l" t="t" r="r" b="b"/>
              <a:pathLst>
                <a:path w="9137" h="726" extrusionOk="0">
                  <a:moveTo>
                    <a:pt x="0" y="1"/>
                  </a:moveTo>
                  <a:cubicBezTo>
                    <a:pt x="158" y="379"/>
                    <a:pt x="536" y="725"/>
                    <a:pt x="1008" y="725"/>
                  </a:cubicBezTo>
                  <a:lnTo>
                    <a:pt x="8129" y="725"/>
                  </a:lnTo>
                  <a:cubicBezTo>
                    <a:pt x="8601" y="725"/>
                    <a:pt x="8979" y="379"/>
                    <a:pt x="913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55" name="Google Shape;11055;p86"/>
            <p:cNvSpPr/>
            <p:nvPr/>
          </p:nvSpPr>
          <p:spPr>
            <a:xfrm>
              <a:off x="-17523600" y="3706925"/>
              <a:ext cx="265450" cy="121325"/>
            </a:xfrm>
            <a:custGeom>
              <a:avLst/>
              <a:gdLst/>
              <a:ahLst/>
              <a:cxnLst/>
              <a:rect l="l" t="t" r="r" b="b"/>
              <a:pathLst>
                <a:path w="10618" h="4853" extrusionOk="0">
                  <a:moveTo>
                    <a:pt x="2364" y="1"/>
                  </a:moveTo>
                  <a:cubicBezTo>
                    <a:pt x="1135" y="789"/>
                    <a:pt x="253" y="2080"/>
                    <a:pt x="32" y="3624"/>
                  </a:cubicBezTo>
                  <a:cubicBezTo>
                    <a:pt x="1" y="3939"/>
                    <a:pt x="64" y="4223"/>
                    <a:pt x="253" y="4443"/>
                  </a:cubicBezTo>
                  <a:cubicBezTo>
                    <a:pt x="473" y="4695"/>
                    <a:pt x="788" y="4853"/>
                    <a:pt x="1103" y="4853"/>
                  </a:cubicBezTo>
                  <a:lnTo>
                    <a:pt x="9515" y="4853"/>
                  </a:lnTo>
                  <a:cubicBezTo>
                    <a:pt x="9830" y="4853"/>
                    <a:pt x="10145" y="4695"/>
                    <a:pt x="10334" y="4443"/>
                  </a:cubicBezTo>
                  <a:cubicBezTo>
                    <a:pt x="10555" y="4223"/>
                    <a:pt x="10618" y="3908"/>
                    <a:pt x="10586" y="3624"/>
                  </a:cubicBezTo>
                  <a:cubicBezTo>
                    <a:pt x="10334" y="2080"/>
                    <a:pt x="9484" y="789"/>
                    <a:pt x="8255" y="1"/>
                  </a:cubicBezTo>
                  <a:cubicBezTo>
                    <a:pt x="7782" y="1135"/>
                    <a:pt x="6648" y="1954"/>
                    <a:pt x="5293" y="1954"/>
                  </a:cubicBezTo>
                  <a:cubicBezTo>
                    <a:pt x="4002" y="1954"/>
                    <a:pt x="2868" y="1167"/>
                    <a:pt x="236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56" name="Google Shape;11056;p86"/>
            <p:cNvSpPr/>
            <p:nvPr/>
          </p:nvSpPr>
          <p:spPr>
            <a:xfrm>
              <a:off x="-17448775" y="3684100"/>
              <a:ext cx="115800" cy="52800"/>
            </a:xfrm>
            <a:custGeom>
              <a:avLst/>
              <a:gdLst/>
              <a:ahLst/>
              <a:cxnLst/>
              <a:rect l="l" t="t" r="r" b="b"/>
              <a:pathLst>
                <a:path w="4632" h="2112" extrusionOk="0">
                  <a:moveTo>
                    <a:pt x="2300" y="0"/>
                  </a:moveTo>
                  <a:cubicBezTo>
                    <a:pt x="1481" y="0"/>
                    <a:pt x="694" y="189"/>
                    <a:pt x="1" y="504"/>
                  </a:cubicBezTo>
                  <a:cubicBezTo>
                    <a:pt x="347" y="1513"/>
                    <a:pt x="1261" y="2111"/>
                    <a:pt x="2300" y="2111"/>
                  </a:cubicBezTo>
                  <a:cubicBezTo>
                    <a:pt x="3372" y="2111"/>
                    <a:pt x="4285" y="1450"/>
                    <a:pt x="4632" y="504"/>
                  </a:cubicBezTo>
                  <a:cubicBezTo>
                    <a:pt x="3939" y="158"/>
                    <a:pt x="3151" y="0"/>
                    <a:pt x="230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57" name="Google Shape;11057;p86"/>
          <p:cNvGrpSpPr/>
          <p:nvPr/>
        </p:nvGrpSpPr>
        <p:grpSpPr>
          <a:xfrm>
            <a:off x="8399638" y="3747757"/>
            <a:ext cx="599100" cy="561860"/>
            <a:chOff x="-17542500" y="4068450"/>
            <a:chExt cx="304050" cy="285150"/>
          </a:xfrm>
        </p:grpSpPr>
        <p:sp>
          <p:nvSpPr>
            <p:cNvPr id="11058" name="Google Shape;11058;p86"/>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59" name="Google Shape;11059;p86"/>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60" name="Google Shape;11060;p86"/>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61" name="Google Shape;11061;p86"/>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62" name="Google Shape;11062;p86"/>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63" name="Google Shape;11063;p86"/>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64" name="Google Shape;11064;p86"/>
          <p:cNvGrpSpPr/>
          <p:nvPr/>
        </p:nvGrpSpPr>
        <p:grpSpPr>
          <a:xfrm>
            <a:off x="4706867" y="4456282"/>
            <a:ext cx="457872" cy="599100"/>
            <a:chOff x="-15652200" y="3335975"/>
            <a:chExt cx="232375" cy="304050"/>
          </a:xfrm>
        </p:grpSpPr>
        <p:sp>
          <p:nvSpPr>
            <p:cNvPr id="11065" name="Google Shape;11065;p86"/>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66" name="Google Shape;11066;p86"/>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67" name="Google Shape;11067;p86"/>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68" name="Google Shape;11068;p86"/>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69" name="Google Shape;11069;p86"/>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70" name="Google Shape;11070;p86"/>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71" name="Google Shape;11071;p86"/>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72" name="Google Shape;11072;p86"/>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73" name="Google Shape;11073;p86"/>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74" name="Google Shape;11074;p86"/>
          <p:cNvGrpSpPr/>
          <p:nvPr/>
        </p:nvGrpSpPr>
        <p:grpSpPr>
          <a:xfrm>
            <a:off x="1737988" y="2252765"/>
            <a:ext cx="600627" cy="599100"/>
            <a:chOff x="-20946600" y="3317850"/>
            <a:chExt cx="304825" cy="304050"/>
          </a:xfrm>
        </p:grpSpPr>
        <p:sp>
          <p:nvSpPr>
            <p:cNvPr id="11075" name="Google Shape;11075;p86"/>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76" name="Google Shape;11076;p86"/>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77" name="Google Shape;11077;p86"/>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78" name="Google Shape;11078;p86"/>
          <p:cNvGrpSpPr/>
          <p:nvPr/>
        </p:nvGrpSpPr>
        <p:grpSpPr>
          <a:xfrm>
            <a:off x="1738753" y="2991639"/>
            <a:ext cx="599100" cy="598707"/>
            <a:chOff x="-20945825" y="3692175"/>
            <a:chExt cx="304050" cy="303850"/>
          </a:xfrm>
        </p:grpSpPr>
        <p:sp>
          <p:nvSpPr>
            <p:cNvPr id="11079" name="Google Shape;11079;p86"/>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80" name="Google Shape;11080;p86"/>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81" name="Google Shape;11081;p86"/>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82" name="Google Shape;11082;p86"/>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83" name="Google Shape;11083;p86"/>
          <p:cNvGrpSpPr/>
          <p:nvPr/>
        </p:nvGrpSpPr>
        <p:grpSpPr>
          <a:xfrm>
            <a:off x="1772890" y="3729923"/>
            <a:ext cx="530825" cy="597524"/>
            <a:chOff x="-20930075" y="4066100"/>
            <a:chExt cx="269400" cy="303250"/>
          </a:xfrm>
        </p:grpSpPr>
        <p:sp>
          <p:nvSpPr>
            <p:cNvPr id="11084" name="Google Shape;11084;p86"/>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85" name="Google Shape;11085;p86"/>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86" name="Google Shape;11086;p86"/>
          <p:cNvGrpSpPr/>
          <p:nvPr/>
        </p:nvGrpSpPr>
        <p:grpSpPr>
          <a:xfrm>
            <a:off x="5481184" y="2253132"/>
            <a:ext cx="496688" cy="598361"/>
            <a:chOff x="-18994100" y="3334775"/>
            <a:chExt cx="252075" cy="303675"/>
          </a:xfrm>
        </p:grpSpPr>
        <p:sp>
          <p:nvSpPr>
            <p:cNvPr id="11087" name="Google Shape;11087;p86"/>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88" name="Google Shape;11088;p86"/>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89" name="Google Shape;11089;p86"/>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90" name="Google Shape;11090;p86"/>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91" name="Google Shape;11091;p86"/>
          <p:cNvGrpSpPr/>
          <p:nvPr/>
        </p:nvGrpSpPr>
        <p:grpSpPr>
          <a:xfrm>
            <a:off x="5500593" y="2992991"/>
            <a:ext cx="457872" cy="595997"/>
            <a:chOff x="-18983850" y="3710075"/>
            <a:chExt cx="232375" cy="302475"/>
          </a:xfrm>
        </p:grpSpPr>
        <p:sp>
          <p:nvSpPr>
            <p:cNvPr id="11092" name="Google Shape;11092;p86"/>
            <p:cNvSpPr/>
            <p:nvPr/>
          </p:nvSpPr>
          <p:spPr>
            <a:xfrm>
              <a:off x="-18840500" y="3874700"/>
              <a:ext cx="89025" cy="119750"/>
            </a:xfrm>
            <a:custGeom>
              <a:avLst/>
              <a:gdLst/>
              <a:ahLst/>
              <a:cxnLst/>
              <a:rect l="l" t="t" r="r" b="b"/>
              <a:pathLst>
                <a:path w="3561" h="4790" extrusionOk="0">
                  <a:moveTo>
                    <a:pt x="2300" y="0"/>
                  </a:moveTo>
                  <a:cubicBezTo>
                    <a:pt x="1796" y="883"/>
                    <a:pt x="945" y="1513"/>
                    <a:pt x="0" y="1796"/>
                  </a:cubicBezTo>
                  <a:lnTo>
                    <a:pt x="0" y="1954"/>
                  </a:lnTo>
                  <a:cubicBezTo>
                    <a:pt x="0" y="3529"/>
                    <a:pt x="1324" y="4789"/>
                    <a:pt x="2836" y="4789"/>
                  </a:cubicBezTo>
                  <a:lnTo>
                    <a:pt x="3560" y="4789"/>
                  </a:lnTo>
                  <a:lnTo>
                    <a:pt x="3560" y="4033"/>
                  </a:lnTo>
                  <a:cubicBezTo>
                    <a:pt x="3434" y="4065"/>
                    <a:pt x="3308" y="4065"/>
                    <a:pt x="3214" y="4065"/>
                  </a:cubicBezTo>
                  <a:cubicBezTo>
                    <a:pt x="2993" y="4065"/>
                    <a:pt x="2836" y="4033"/>
                    <a:pt x="2773" y="4033"/>
                  </a:cubicBezTo>
                  <a:cubicBezTo>
                    <a:pt x="1985" y="3844"/>
                    <a:pt x="1418" y="3119"/>
                    <a:pt x="1418" y="2300"/>
                  </a:cubicBezTo>
                  <a:cubicBezTo>
                    <a:pt x="1387" y="2143"/>
                    <a:pt x="1544" y="1985"/>
                    <a:pt x="1733" y="1985"/>
                  </a:cubicBezTo>
                  <a:cubicBezTo>
                    <a:pt x="1954" y="1985"/>
                    <a:pt x="2111" y="2143"/>
                    <a:pt x="2111" y="2332"/>
                  </a:cubicBezTo>
                  <a:cubicBezTo>
                    <a:pt x="2111" y="2804"/>
                    <a:pt x="2426" y="3245"/>
                    <a:pt x="2930" y="3371"/>
                  </a:cubicBezTo>
                  <a:cubicBezTo>
                    <a:pt x="3000" y="3383"/>
                    <a:pt x="3069" y="3390"/>
                    <a:pt x="3141" y="3390"/>
                  </a:cubicBezTo>
                  <a:cubicBezTo>
                    <a:pt x="3266" y="3390"/>
                    <a:pt x="3401" y="3368"/>
                    <a:pt x="3560" y="3308"/>
                  </a:cubicBezTo>
                  <a:lnTo>
                    <a:pt x="3560" y="1954"/>
                  </a:lnTo>
                  <a:cubicBezTo>
                    <a:pt x="3560" y="1072"/>
                    <a:pt x="3056" y="316"/>
                    <a:pt x="230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93" name="Google Shape;11093;p86"/>
            <p:cNvSpPr/>
            <p:nvPr/>
          </p:nvSpPr>
          <p:spPr>
            <a:xfrm>
              <a:off x="-18983850" y="3901475"/>
              <a:ext cx="208750" cy="111075"/>
            </a:xfrm>
            <a:custGeom>
              <a:avLst/>
              <a:gdLst/>
              <a:ahLst/>
              <a:cxnLst/>
              <a:rect l="l" t="t" r="r" b="b"/>
              <a:pathLst>
                <a:path w="8350" h="4443" extrusionOk="0">
                  <a:moveTo>
                    <a:pt x="2111" y="1"/>
                  </a:moveTo>
                  <a:lnTo>
                    <a:pt x="2111" y="1261"/>
                  </a:lnTo>
                  <a:cubicBezTo>
                    <a:pt x="2111" y="2300"/>
                    <a:pt x="2584" y="3151"/>
                    <a:pt x="3340" y="3750"/>
                  </a:cubicBezTo>
                  <a:lnTo>
                    <a:pt x="2017" y="3750"/>
                  </a:lnTo>
                  <a:lnTo>
                    <a:pt x="1387" y="2521"/>
                  </a:lnTo>
                  <a:cubicBezTo>
                    <a:pt x="1317" y="2404"/>
                    <a:pt x="1177" y="2339"/>
                    <a:pt x="1046" y="2339"/>
                  </a:cubicBezTo>
                  <a:cubicBezTo>
                    <a:pt x="1000" y="2339"/>
                    <a:pt x="955" y="2347"/>
                    <a:pt x="914" y="2363"/>
                  </a:cubicBezTo>
                  <a:cubicBezTo>
                    <a:pt x="757" y="2458"/>
                    <a:pt x="662" y="2679"/>
                    <a:pt x="757" y="2836"/>
                  </a:cubicBezTo>
                  <a:lnTo>
                    <a:pt x="1229" y="3750"/>
                  </a:lnTo>
                  <a:lnTo>
                    <a:pt x="347" y="3750"/>
                  </a:lnTo>
                  <a:cubicBezTo>
                    <a:pt x="158" y="3750"/>
                    <a:pt x="0" y="3907"/>
                    <a:pt x="0" y="4096"/>
                  </a:cubicBezTo>
                  <a:cubicBezTo>
                    <a:pt x="0" y="4285"/>
                    <a:pt x="158" y="4443"/>
                    <a:pt x="347" y="4443"/>
                  </a:cubicBezTo>
                  <a:lnTo>
                    <a:pt x="8223" y="4443"/>
                  </a:lnTo>
                  <a:cubicBezTo>
                    <a:pt x="8255" y="4443"/>
                    <a:pt x="8318" y="4443"/>
                    <a:pt x="8349" y="4411"/>
                  </a:cubicBezTo>
                  <a:cubicBezTo>
                    <a:pt x="6459" y="4348"/>
                    <a:pt x="5010" y="2805"/>
                    <a:pt x="5010" y="914"/>
                  </a:cubicBezTo>
                  <a:lnTo>
                    <a:pt x="4632" y="914"/>
                  </a:lnTo>
                  <a:cubicBezTo>
                    <a:pt x="3970" y="914"/>
                    <a:pt x="3340" y="757"/>
                    <a:pt x="2741" y="442"/>
                  </a:cubicBezTo>
                  <a:cubicBezTo>
                    <a:pt x="2521" y="316"/>
                    <a:pt x="2332" y="158"/>
                    <a:pt x="211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94" name="Google Shape;11094;p86"/>
            <p:cNvSpPr/>
            <p:nvPr/>
          </p:nvSpPr>
          <p:spPr>
            <a:xfrm>
              <a:off x="-18947625" y="3710075"/>
              <a:ext cx="159925" cy="67775"/>
            </a:xfrm>
            <a:custGeom>
              <a:avLst/>
              <a:gdLst/>
              <a:ahLst/>
              <a:cxnLst/>
              <a:rect l="l" t="t" r="r" b="b"/>
              <a:pathLst>
                <a:path w="6397" h="2711" extrusionOk="0">
                  <a:moveTo>
                    <a:pt x="1765" y="1"/>
                  </a:moveTo>
                  <a:cubicBezTo>
                    <a:pt x="788" y="1"/>
                    <a:pt x="1" y="789"/>
                    <a:pt x="1" y="1765"/>
                  </a:cubicBezTo>
                  <a:lnTo>
                    <a:pt x="1" y="2301"/>
                  </a:lnTo>
                  <a:cubicBezTo>
                    <a:pt x="410" y="1954"/>
                    <a:pt x="883" y="1765"/>
                    <a:pt x="1450" y="1765"/>
                  </a:cubicBezTo>
                  <a:cubicBezTo>
                    <a:pt x="2175" y="1765"/>
                    <a:pt x="2805" y="2143"/>
                    <a:pt x="3183" y="2710"/>
                  </a:cubicBezTo>
                  <a:cubicBezTo>
                    <a:pt x="3592" y="2112"/>
                    <a:pt x="4222" y="1765"/>
                    <a:pt x="4978" y="1765"/>
                  </a:cubicBezTo>
                  <a:cubicBezTo>
                    <a:pt x="5514" y="1765"/>
                    <a:pt x="5987" y="1954"/>
                    <a:pt x="6396" y="2301"/>
                  </a:cubicBezTo>
                  <a:lnTo>
                    <a:pt x="6396" y="1765"/>
                  </a:lnTo>
                  <a:cubicBezTo>
                    <a:pt x="6396" y="789"/>
                    <a:pt x="5609" y="1"/>
                    <a:pt x="4600" y="1"/>
                  </a:cubicBezTo>
                  <a:cubicBezTo>
                    <a:pt x="4411" y="1"/>
                    <a:pt x="4254" y="158"/>
                    <a:pt x="4254" y="348"/>
                  </a:cubicBezTo>
                  <a:cubicBezTo>
                    <a:pt x="4254" y="537"/>
                    <a:pt x="4096" y="694"/>
                    <a:pt x="3907" y="694"/>
                  </a:cubicBezTo>
                  <a:lnTo>
                    <a:pt x="2490" y="694"/>
                  </a:lnTo>
                  <a:cubicBezTo>
                    <a:pt x="2301" y="694"/>
                    <a:pt x="2143" y="537"/>
                    <a:pt x="2143" y="348"/>
                  </a:cubicBezTo>
                  <a:cubicBezTo>
                    <a:pt x="2143" y="158"/>
                    <a:pt x="1985" y="1"/>
                    <a:pt x="17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95" name="Google Shape;11095;p86"/>
            <p:cNvSpPr/>
            <p:nvPr/>
          </p:nvSpPr>
          <p:spPr>
            <a:xfrm>
              <a:off x="-18949200" y="3773100"/>
              <a:ext cx="159125" cy="133925"/>
            </a:xfrm>
            <a:custGeom>
              <a:avLst/>
              <a:gdLst/>
              <a:ahLst/>
              <a:cxnLst/>
              <a:rect l="l" t="t" r="r" b="b"/>
              <a:pathLst>
                <a:path w="6365" h="5357" extrusionOk="0">
                  <a:moveTo>
                    <a:pt x="1828" y="1040"/>
                  </a:moveTo>
                  <a:cubicBezTo>
                    <a:pt x="2048" y="1040"/>
                    <a:pt x="2206" y="1198"/>
                    <a:pt x="2206" y="1387"/>
                  </a:cubicBezTo>
                  <a:cubicBezTo>
                    <a:pt x="2206" y="1607"/>
                    <a:pt x="2048" y="1765"/>
                    <a:pt x="1828" y="1765"/>
                  </a:cubicBezTo>
                  <a:cubicBezTo>
                    <a:pt x="1639" y="1765"/>
                    <a:pt x="1481" y="1607"/>
                    <a:pt x="1481" y="1387"/>
                  </a:cubicBezTo>
                  <a:cubicBezTo>
                    <a:pt x="1481" y="1198"/>
                    <a:pt x="1639" y="1040"/>
                    <a:pt x="1828" y="1040"/>
                  </a:cubicBezTo>
                  <a:close/>
                  <a:moveTo>
                    <a:pt x="4663" y="1040"/>
                  </a:moveTo>
                  <a:cubicBezTo>
                    <a:pt x="4884" y="1040"/>
                    <a:pt x="5041" y="1198"/>
                    <a:pt x="5041" y="1387"/>
                  </a:cubicBezTo>
                  <a:cubicBezTo>
                    <a:pt x="5041" y="1607"/>
                    <a:pt x="4884" y="1765"/>
                    <a:pt x="4663" y="1765"/>
                  </a:cubicBezTo>
                  <a:cubicBezTo>
                    <a:pt x="4474" y="1765"/>
                    <a:pt x="4317" y="1607"/>
                    <a:pt x="4317" y="1387"/>
                  </a:cubicBezTo>
                  <a:cubicBezTo>
                    <a:pt x="4317" y="1198"/>
                    <a:pt x="4474" y="1040"/>
                    <a:pt x="4663" y="1040"/>
                  </a:cubicBezTo>
                  <a:close/>
                  <a:moveTo>
                    <a:pt x="2887" y="2126"/>
                  </a:moveTo>
                  <a:cubicBezTo>
                    <a:pt x="3056" y="2126"/>
                    <a:pt x="3188" y="2239"/>
                    <a:pt x="3214" y="2395"/>
                  </a:cubicBezTo>
                  <a:cubicBezTo>
                    <a:pt x="3297" y="2230"/>
                    <a:pt x="3451" y="2137"/>
                    <a:pt x="3594" y="2137"/>
                  </a:cubicBezTo>
                  <a:cubicBezTo>
                    <a:pt x="3615" y="2137"/>
                    <a:pt x="3635" y="2139"/>
                    <a:pt x="3655" y="2143"/>
                  </a:cubicBezTo>
                  <a:cubicBezTo>
                    <a:pt x="3844" y="2237"/>
                    <a:pt x="3939" y="2426"/>
                    <a:pt x="3876" y="2584"/>
                  </a:cubicBezTo>
                  <a:lnTo>
                    <a:pt x="3529" y="3655"/>
                  </a:lnTo>
                  <a:cubicBezTo>
                    <a:pt x="3498" y="3812"/>
                    <a:pt x="3340" y="3875"/>
                    <a:pt x="3183" y="3875"/>
                  </a:cubicBezTo>
                  <a:cubicBezTo>
                    <a:pt x="3025" y="3875"/>
                    <a:pt x="2899" y="3812"/>
                    <a:pt x="2836" y="3655"/>
                  </a:cubicBezTo>
                  <a:lnTo>
                    <a:pt x="2458" y="2584"/>
                  </a:lnTo>
                  <a:cubicBezTo>
                    <a:pt x="2521" y="2426"/>
                    <a:pt x="2584" y="2237"/>
                    <a:pt x="2773" y="2143"/>
                  </a:cubicBezTo>
                  <a:cubicBezTo>
                    <a:pt x="2812" y="2132"/>
                    <a:pt x="2850" y="2126"/>
                    <a:pt x="2887" y="2126"/>
                  </a:cubicBezTo>
                  <a:close/>
                  <a:moveTo>
                    <a:pt x="1418" y="0"/>
                  </a:moveTo>
                  <a:cubicBezTo>
                    <a:pt x="631" y="0"/>
                    <a:pt x="1" y="630"/>
                    <a:pt x="1" y="1418"/>
                  </a:cubicBezTo>
                  <a:lnTo>
                    <a:pt x="1" y="1481"/>
                  </a:lnTo>
                  <a:lnTo>
                    <a:pt x="1" y="2111"/>
                  </a:lnTo>
                  <a:cubicBezTo>
                    <a:pt x="1" y="2269"/>
                    <a:pt x="1" y="2458"/>
                    <a:pt x="32" y="2615"/>
                  </a:cubicBezTo>
                  <a:cubicBezTo>
                    <a:pt x="95" y="2678"/>
                    <a:pt x="95" y="2741"/>
                    <a:pt x="95" y="2773"/>
                  </a:cubicBezTo>
                  <a:cubicBezTo>
                    <a:pt x="158" y="2899"/>
                    <a:pt x="158" y="3025"/>
                    <a:pt x="190" y="3151"/>
                  </a:cubicBezTo>
                  <a:cubicBezTo>
                    <a:pt x="190" y="3182"/>
                    <a:pt x="221" y="3214"/>
                    <a:pt x="221" y="3245"/>
                  </a:cubicBezTo>
                  <a:cubicBezTo>
                    <a:pt x="253" y="3371"/>
                    <a:pt x="347" y="3529"/>
                    <a:pt x="379" y="3655"/>
                  </a:cubicBezTo>
                  <a:cubicBezTo>
                    <a:pt x="379" y="3686"/>
                    <a:pt x="410" y="3686"/>
                    <a:pt x="410" y="3718"/>
                  </a:cubicBezTo>
                  <a:cubicBezTo>
                    <a:pt x="505" y="3875"/>
                    <a:pt x="631" y="4033"/>
                    <a:pt x="694" y="4159"/>
                  </a:cubicBezTo>
                  <a:cubicBezTo>
                    <a:pt x="977" y="4474"/>
                    <a:pt x="1292" y="4758"/>
                    <a:pt x="1639" y="4947"/>
                  </a:cubicBezTo>
                  <a:cubicBezTo>
                    <a:pt x="2111" y="5230"/>
                    <a:pt x="2647" y="5356"/>
                    <a:pt x="3183" y="5356"/>
                  </a:cubicBezTo>
                  <a:cubicBezTo>
                    <a:pt x="4285" y="5356"/>
                    <a:pt x="5262" y="4789"/>
                    <a:pt x="5829" y="3938"/>
                  </a:cubicBezTo>
                  <a:cubicBezTo>
                    <a:pt x="5829" y="3938"/>
                    <a:pt x="5829" y="3875"/>
                    <a:pt x="5861" y="3875"/>
                  </a:cubicBezTo>
                  <a:cubicBezTo>
                    <a:pt x="5955" y="3718"/>
                    <a:pt x="6018" y="3623"/>
                    <a:pt x="6081" y="3434"/>
                  </a:cubicBezTo>
                  <a:cubicBezTo>
                    <a:pt x="6144" y="3403"/>
                    <a:pt x="6144" y="3340"/>
                    <a:pt x="6176" y="3277"/>
                  </a:cubicBezTo>
                  <a:cubicBezTo>
                    <a:pt x="6207" y="3182"/>
                    <a:pt x="6270" y="3025"/>
                    <a:pt x="6302" y="2899"/>
                  </a:cubicBezTo>
                  <a:cubicBezTo>
                    <a:pt x="6302" y="2867"/>
                    <a:pt x="6333" y="2773"/>
                    <a:pt x="6333" y="2741"/>
                  </a:cubicBezTo>
                  <a:cubicBezTo>
                    <a:pt x="6365" y="2552"/>
                    <a:pt x="6365" y="2363"/>
                    <a:pt x="6365" y="2143"/>
                  </a:cubicBezTo>
                  <a:lnTo>
                    <a:pt x="6365" y="1292"/>
                  </a:lnTo>
                  <a:cubicBezTo>
                    <a:pt x="6302" y="567"/>
                    <a:pt x="5703" y="0"/>
                    <a:pt x="4947" y="0"/>
                  </a:cubicBezTo>
                  <a:cubicBezTo>
                    <a:pt x="4159" y="0"/>
                    <a:pt x="3529" y="630"/>
                    <a:pt x="3529" y="1418"/>
                  </a:cubicBezTo>
                  <a:cubicBezTo>
                    <a:pt x="3529" y="1607"/>
                    <a:pt x="3372" y="1765"/>
                    <a:pt x="3183" y="1765"/>
                  </a:cubicBezTo>
                  <a:cubicBezTo>
                    <a:pt x="2994" y="1765"/>
                    <a:pt x="2836" y="1607"/>
                    <a:pt x="2836" y="1418"/>
                  </a:cubicBezTo>
                  <a:cubicBezTo>
                    <a:pt x="2836" y="630"/>
                    <a:pt x="2206" y="0"/>
                    <a:pt x="141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096" name="Google Shape;11096;p86"/>
          <p:cNvGrpSpPr/>
          <p:nvPr/>
        </p:nvGrpSpPr>
        <p:grpSpPr>
          <a:xfrm>
            <a:off x="5429215" y="3729896"/>
            <a:ext cx="600627" cy="597573"/>
            <a:chOff x="-19020075" y="4084200"/>
            <a:chExt cx="304825" cy="303275"/>
          </a:xfrm>
        </p:grpSpPr>
        <p:sp>
          <p:nvSpPr>
            <p:cNvPr id="11097" name="Google Shape;11097;p86"/>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98" name="Google Shape;11098;p86"/>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099" name="Google Shape;11099;p86"/>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00" name="Google Shape;11100;p86"/>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01" name="Google Shape;11101;p86"/>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02" name="Google Shape;11102;p86"/>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03" name="Google Shape;11103;p86"/>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04" name="Google Shape;11104;p86"/>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05" name="Google Shape;11105;p86"/>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06" name="Google Shape;11106;p86"/>
          <p:cNvGrpSpPr/>
          <p:nvPr/>
        </p:nvGrpSpPr>
        <p:grpSpPr>
          <a:xfrm>
            <a:off x="9185569" y="2252001"/>
            <a:ext cx="529249" cy="600627"/>
            <a:chOff x="-17149475" y="3309200"/>
            <a:chExt cx="268600" cy="304825"/>
          </a:xfrm>
        </p:grpSpPr>
        <p:sp>
          <p:nvSpPr>
            <p:cNvPr id="11107" name="Google Shape;11107;p86"/>
            <p:cNvSpPr/>
            <p:nvPr/>
          </p:nvSpPr>
          <p:spPr>
            <a:xfrm>
              <a:off x="-17021100" y="3309200"/>
              <a:ext cx="102425" cy="72475"/>
            </a:xfrm>
            <a:custGeom>
              <a:avLst/>
              <a:gdLst/>
              <a:ahLst/>
              <a:cxnLst/>
              <a:rect l="l" t="t" r="r" b="b"/>
              <a:pathLst>
                <a:path w="4097" h="2899" extrusionOk="0">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08" name="Google Shape;11108;p86"/>
            <p:cNvSpPr/>
            <p:nvPr/>
          </p:nvSpPr>
          <p:spPr>
            <a:xfrm>
              <a:off x="-17149475" y="3346200"/>
              <a:ext cx="268600" cy="267825"/>
            </a:xfrm>
            <a:custGeom>
              <a:avLst/>
              <a:gdLst/>
              <a:ahLst/>
              <a:cxnLst/>
              <a:rect l="l" t="t" r="r" b="b"/>
              <a:pathLst>
                <a:path w="10744" h="10713" extrusionOk="0">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09" name="Google Shape;11109;p86"/>
          <p:cNvGrpSpPr/>
          <p:nvPr/>
        </p:nvGrpSpPr>
        <p:grpSpPr>
          <a:xfrm>
            <a:off x="9150643" y="3010827"/>
            <a:ext cx="599100" cy="560332"/>
            <a:chOff x="-17168375" y="3692750"/>
            <a:chExt cx="304050" cy="284375"/>
          </a:xfrm>
        </p:grpSpPr>
        <p:sp>
          <p:nvSpPr>
            <p:cNvPr id="11110" name="Google Shape;11110;p86"/>
            <p:cNvSpPr/>
            <p:nvPr/>
          </p:nvSpPr>
          <p:spPr>
            <a:xfrm>
              <a:off x="-16963600" y="3694325"/>
              <a:ext cx="99275" cy="92175"/>
            </a:xfrm>
            <a:custGeom>
              <a:avLst/>
              <a:gdLst/>
              <a:ahLst/>
              <a:cxnLst/>
              <a:rect l="l" t="t" r="r" b="b"/>
              <a:pathLst>
                <a:path w="3971" h="3687" extrusionOk="0">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11" name="Google Shape;11111;p86"/>
            <p:cNvSpPr/>
            <p:nvPr/>
          </p:nvSpPr>
          <p:spPr>
            <a:xfrm>
              <a:off x="-17102225" y="3817525"/>
              <a:ext cx="61475" cy="69650"/>
            </a:xfrm>
            <a:custGeom>
              <a:avLst/>
              <a:gdLst/>
              <a:ahLst/>
              <a:cxnLst/>
              <a:rect l="l" t="t" r="r" b="b"/>
              <a:pathLst>
                <a:path w="2459" h="2786" extrusionOk="0">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12" name="Google Shape;11112;p86"/>
            <p:cNvSpPr/>
            <p:nvPr/>
          </p:nvSpPr>
          <p:spPr>
            <a:xfrm>
              <a:off x="-17064400" y="3870925"/>
              <a:ext cx="93750" cy="106200"/>
            </a:xfrm>
            <a:custGeom>
              <a:avLst/>
              <a:gdLst/>
              <a:ahLst/>
              <a:cxnLst/>
              <a:rect l="l" t="t" r="r" b="b"/>
              <a:pathLst>
                <a:path w="3750" h="4248" extrusionOk="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13" name="Google Shape;11113;p86"/>
            <p:cNvSpPr/>
            <p:nvPr/>
          </p:nvSpPr>
          <p:spPr>
            <a:xfrm>
              <a:off x="-17025025" y="3907200"/>
              <a:ext cx="15775" cy="13200"/>
            </a:xfrm>
            <a:custGeom>
              <a:avLst/>
              <a:gdLst/>
              <a:ahLst/>
              <a:cxnLst/>
              <a:rect l="l" t="t" r="r" b="b"/>
              <a:pathLst>
                <a:path w="631" h="528" extrusionOk="0">
                  <a:moveTo>
                    <a:pt x="327" y="0"/>
                  </a:moveTo>
                  <a:cubicBezTo>
                    <a:pt x="189" y="0"/>
                    <a:pt x="48" y="71"/>
                    <a:pt x="0" y="213"/>
                  </a:cubicBezTo>
                  <a:lnTo>
                    <a:pt x="315" y="528"/>
                  </a:lnTo>
                  <a:lnTo>
                    <a:pt x="630" y="213"/>
                  </a:lnTo>
                  <a:cubicBezTo>
                    <a:pt x="599" y="71"/>
                    <a:pt x="465" y="0"/>
                    <a:pt x="32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14" name="Google Shape;11114;p86"/>
            <p:cNvSpPr/>
            <p:nvPr/>
          </p:nvSpPr>
          <p:spPr>
            <a:xfrm>
              <a:off x="-16995100" y="3817825"/>
              <a:ext cx="63025" cy="69900"/>
            </a:xfrm>
            <a:custGeom>
              <a:avLst/>
              <a:gdLst/>
              <a:ahLst/>
              <a:cxnLst/>
              <a:rect l="l" t="t" r="r" b="b"/>
              <a:pathLst>
                <a:path w="2521" h="2796" extrusionOk="0">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15" name="Google Shape;11115;p86"/>
            <p:cNvSpPr/>
            <p:nvPr/>
          </p:nvSpPr>
          <p:spPr>
            <a:xfrm>
              <a:off x="-17150275" y="3728200"/>
              <a:ext cx="267825" cy="236300"/>
            </a:xfrm>
            <a:custGeom>
              <a:avLst/>
              <a:gdLst/>
              <a:ahLst/>
              <a:cxnLst/>
              <a:rect l="l" t="t" r="r" b="b"/>
              <a:pathLst>
                <a:path w="10713" h="9452" extrusionOk="0">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16" name="Google Shape;11116;p86"/>
            <p:cNvSpPr/>
            <p:nvPr/>
          </p:nvSpPr>
          <p:spPr>
            <a:xfrm>
              <a:off x="-17168375" y="3692750"/>
              <a:ext cx="99250" cy="92975"/>
            </a:xfrm>
            <a:custGeom>
              <a:avLst/>
              <a:gdLst/>
              <a:ahLst/>
              <a:cxnLst/>
              <a:rect l="l" t="t" r="r" b="b"/>
              <a:pathLst>
                <a:path w="3970" h="3719" extrusionOk="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17" name="Google Shape;11117;p86"/>
          <p:cNvGrpSpPr/>
          <p:nvPr/>
        </p:nvGrpSpPr>
        <p:grpSpPr>
          <a:xfrm>
            <a:off x="9145988" y="3729137"/>
            <a:ext cx="608411" cy="599100"/>
            <a:chOff x="-17170750" y="4058800"/>
            <a:chExt cx="308775" cy="304050"/>
          </a:xfrm>
        </p:grpSpPr>
        <p:sp>
          <p:nvSpPr>
            <p:cNvPr id="11118" name="Google Shape;11118;p86"/>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19" name="Google Shape;11119;p86"/>
            <p:cNvSpPr/>
            <p:nvPr/>
          </p:nvSpPr>
          <p:spPr>
            <a:xfrm>
              <a:off x="-17041575" y="4312625"/>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20" name="Google Shape;11120;p86"/>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21" name="Google Shape;11121;p86"/>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22" name="Google Shape;11122;p86"/>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23" name="Google Shape;11123;p86"/>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24" name="Google Shape;11124;p86"/>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25" name="Google Shape;11125;p86"/>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26" name="Google Shape;11126;p86"/>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27" name="Google Shape;11127;p86"/>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28" name="Google Shape;11128;p86"/>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29" name="Google Shape;11129;p86"/>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30" name="Google Shape;11130;p86"/>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31" name="Google Shape;11131;p86"/>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32" name="Google Shape;11132;p86"/>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33" name="Google Shape;11133;p86"/>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34" name="Google Shape;11134;p86"/>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35" name="Google Shape;11135;p86"/>
          <p:cNvGrpSpPr/>
          <p:nvPr/>
        </p:nvGrpSpPr>
        <p:grpSpPr>
          <a:xfrm>
            <a:off x="7628517" y="4457811"/>
            <a:ext cx="600627" cy="595997"/>
            <a:chOff x="-15688425" y="3707725"/>
            <a:chExt cx="304825" cy="302475"/>
          </a:xfrm>
        </p:grpSpPr>
        <p:sp>
          <p:nvSpPr>
            <p:cNvPr id="11136" name="Google Shape;11136;p86"/>
            <p:cNvSpPr/>
            <p:nvPr/>
          </p:nvSpPr>
          <p:spPr>
            <a:xfrm>
              <a:off x="-15687650" y="3884950"/>
              <a:ext cx="304050" cy="125250"/>
            </a:xfrm>
            <a:custGeom>
              <a:avLst/>
              <a:gdLst/>
              <a:ahLst/>
              <a:cxnLst/>
              <a:rect l="l" t="t" r="r" b="b"/>
              <a:pathLst>
                <a:path w="12162" h="5010" extrusionOk="0">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37" name="Google Shape;11137;p86"/>
            <p:cNvSpPr/>
            <p:nvPr/>
          </p:nvSpPr>
          <p:spPr>
            <a:xfrm>
              <a:off x="-15634875" y="3956600"/>
              <a:ext cx="49650" cy="18150"/>
            </a:xfrm>
            <a:custGeom>
              <a:avLst/>
              <a:gdLst/>
              <a:ahLst/>
              <a:cxnLst/>
              <a:rect l="l" t="t" r="r" b="b"/>
              <a:pathLst>
                <a:path w="1986" h="726" extrusionOk="0">
                  <a:moveTo>
                    <a:pt x="379" y="1"/>
                  </a:moveTo>
                  <a:cubicBezTo>
                    <a:pt x="158" y="1"/>
                    <a:pt x="1" y="158"/>
                    <a:pt x="1" y="348"/>
                  </a:cubicBezTo>
                  <a:cubicBezTo>
                    <a:pt x="1" y="568"/>
                    <a:pt x="158" y="726"/>
                    <a:pt x="379" y="726"/>
                  </a:cubicBezTo>
                  <a:lnTo>
                    <a:pt x="1985" y="726"/>
                  </a:lnTo>
                  <a:lnTo>
                    <a:pt x="1418"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38" name="Google Shape;11138;p86"/>
            <p:cNvSpPr/>
            <p:nvPr/>
          </p:nvSpPr>
          <p:spPr>
            <a:xfrm>
              <a:off x="-15434025" y="3920375"/>
              <a:ext cx="31525" cy="18150"/>
            </a:xfrm>
            <a:custGeom>
              <a:avLst/>
              <a:gdLst/>
              <a:ahLst/>
              <a:cxnLst/>
              <a:rect l="l" t="t" r="r" b="b"/>
              <a:pathLst>
                <a:path w="1261" h="726" extrusionOk="0">
                  <a:moveTo>
                    <a:pt x="567" y="1"/>
                  </a:moveTo>
                  <a:lnTo>
                    <a:pt x="0" y="725"/>
                  </a:lnTo>
                  <a:lnTo>
                    <a:pt x="914" y="725"/>
                  </a:lnTo>
                  <a:cubicBezTo>
                    <a:pt x="1103" y="725"/>
                    <a:pt x="1261" y="568"/>
                    <a:pt x="1261" y="347"/>
                  </a:cubicBezTo>
                  <a:cubicBezTo>
                    <a:pt x="1261" y="158"/>
                    <a:pt x="1103" y="1"/>
                    <a:pt x="91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39" name="Google Shape;11139;p86"/>
            <p:cNvSpPr/>
            <p:nvPr/>
          </p:nvSpPr>
          <p:spPr>
            <a:xfrm>
              <a:off x="-15436400" y="3974725"/>
              <a:ext cx="52800" cy="17350"/>
            </a:xfrm>
            <a:custGeom>
              <a:avLst/>
              <a:gdLst/>
              <a:ahLst/>
              <a:cxnLst/>
              <a:rect l="l" t="t" r="r" b="b"/>
              <a:pathLst>
                <a:path w="2112" h="694" extrusionOk="0">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40" name="Google Shape;11140;p86"/>
            <p:cNvSpPr/>
            <p:nvPr/>
          </p:nvSpPr>
          <p:spPr>
            <a:xfrm>
              <a:off x="-15688425" y="3992050"/>
              <a:ext cx="54350" cy="18150"/>
            </a:xfrm>
            <a:custGeom>
              <a:avLst/>
              <a:gdLst/>
              <a:ahLst/>
              <a:cxnLst/>
              <a:rect l="l" t="t" r="r" b="b"/>
              <a:pathLst>
                <a:path w="2174" h="726" extrusionOk="0">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41" name="Google Shape;11141;p86"/>
            <p:cNvSpPr/>
            <p:nvPr/>
          </p:nvSpPr>
          <p:spPr>
            <a:xfrm>
              <a:off x="-15664800" y="3707725"/>
              <a:ext cx="252850" cy="161475"/>
            </a:xfrm>
            <a:custGeom>
              <a:avLst/>
              <a:gdLst/>
              <a:ahLst/>
              <a:cxnLst/>
              <a:rect l="l" t="t" r="r" b="b"/>
              <a:pathLst>
                <a:path w="10114" h="6459" extrusionOk="0">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42" name="Google Shape;11142;p86"/>
          <p:cNvGrpSpPr/>
          <p:nvPr/>
        </p:nvGrpSpPr>
        <p:grpSpPr>
          <a:xfrm>
            <a:off x="2487393" y="2253922"/>
            <a:ext cx="602204" cy="596785"/>
            <a:chOff x="-20572500" y="3319025"/>
            <a:chExt cx="305625" cy="302875"/>
          </a:xfrm>
        </p:grpSpPr>
        <p:sp>
          <p:nvSpPr>
            <p:cNvPr id="11143" name="Google Shape;11143;p86"/>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44" name="Google Shape;11144;p86"/>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45" name="Google Shape;11145;p86"/>
          <p:cNvGrpSpPr/>
          <p:nvPr/>
        </p:nvGrpSpPr>
        <p:grpSpPr>
          <a:xfrm>
            <a:off x="2488945" y="3073880"/>
            <a:ext cx="599100" cy="434227"/>
            <a:chOff x="-20571700" y="3722875"/>
            <a:chExt cx="304050" cy="220375"/>
          </a:xfrm>
        </p:grpSpPr>
        <p:sp>
          <p:nvSpPr>
            <p:cNvPr id="11146" name="Google Shape;11146;p86"/>
            <p:cNvSpPr/>
            <p:nvPr/>
          </p:nvSpPr>
          <p:spPr>
            <a:xfrm>
              <a:off x="-20333850" y="3728200"/>
              <a:ext cx="66200" cy="35475"/>
            </a:xfrm>
            <a:custGeom>
              <a:avLst/>
              <a:gdLst/>
              <a:ahLst/>
              <a:cxnLst/>
              <a:rect l="l" t="t" r="r" b="b"/>
              <a:pathLst>
                <a:path w="2648" h="1419" extrusionOk="0">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47" name="Google Shape;11147;p86"/>
            <p:cNvSpPr/>
            <p:nvPr/>
          </p:nvSpPr>
          <p:spPr>
            <a:xfrm>
              <a:off x="-20571700" y="3782550"/>
              <a:ext cx="49650" cy="51225"/>
            </a:xfrm>
            <a:custGeom>
              <a:avLst/>
              <a:gdLst/>
              <a:ahLst/>
              <a:cxnLst/>
              <a:rect l="l" t="t" r="r" b="b"/>
              <a:pathLst>
                <a:path w="1986" h="2049" extrusionOk="0">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48" name="Google Shape;11148;p86"/>
            <p:cNvSpPr/>
            <p:nvPr/>
          </p:nvSpPr>
          <p:spPr>
            <a:xfrm>
              <a:off x="-20320450" y="3782550"/>
              <a:ext cx="52800" cy="52800"/>
            </a:xfrm>
            <a:custGeom>
              <a:avLst/>
              <a:gdLst/>
              <a:ahLst/>
              <a:cxnLst/>
              <a:rect l="l" t="t" r="r" b="b"/>
              <a:pathLst>
                <a:path w="2112" h="2112" extrusionOk="0">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49" name="Google Shape;11149;p86"/>
            <p:cNvSpPr/>
            <p:nvPr/>
          </p:nvSpPr>
          <p:spPr>
            <a:xfrm>
              <a:off x="-20571700" y="3722875"/>
              <a:ext cx="178025" cy="220375"/>
            </a:xfrm>
            <a:custGeom>
              <a:avLst/>
              <a:gdLst/>
              <a:ahLst/>
              <a:cxnLst/>
              <a:rect l="l" t="t" r="r" b="b"/>
              <a:pathLst>
                <a:path w="7121" h="8815" extrusionOk="0">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50" name="Google Shape;11150;p86"/>
            <p:cNvSpPr/>
            <p:nvPr/>
          </p:nvSpPr>
          <p:spPr>
            <a:xfrm>
              <a:off x="-20404725" y="3782550"/>
              <a:ext cx="28375" cy="41775"/>
            </a:xfrm>
            <a:custGeom>
              <a:avLst/>
              <a:gdLst/>
              <a:ahLst/>
              <a:cxnLst/>
              <a:rect l="l" t="t" r="r" b="b"/>
              <a:pathLst>
                <a:path w="1135" h="1671" extrusionOk="0">
                  <a:moveTo>
                    <a:pt x="0" y="0"/>
                  </a:moveTo>
                  <a:lnTo>
                    <a:pt x="820" y="1387"/>
                  </a:lnTo>
                  <a:cubicBezTo>
                    <a:pt x="914" y="1450"/>
                    <a:pt x="914" y="1576"/>
                    <a:pt x="946" y="1670"/>
                  </a:cubicBezTo>
                  <a:cubicBezTo>
                    <a:pt x="1072" y="1513"/>
                    <a:pt x="1135" y="1292"/>
                    <a:pt x="1135" y="1072"/>
                  </a:cubicBezTo>
                  <a:lnTo>
                    <a:pt x="113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51" name="Google Shape;11151;p86"/>
            <p:cNvSpPr/>
            <p:nvPr/>
          </p:nvSpPr>
          <p:spPr>
            <a:xfrm>
              <a:off x="-20502400" y="3887300"/>
              <a:ext cx="1600" cy="25"/>
            </a:xfrm>
            <a:custGeom>
              <a:avLst/>
              <a:gdLst/>
              <a:ahLst/>
              <a:cxnLst/>
              <a:rect l="l" t="t" r="r" b="b"/>
              <a:pathLst>
                <a:path w="64" h="1" extrusionOk="0">
                  <a:moveTo>
                    <a:pt x="64" y="1"/>
                  </a:moveTo>
                  <a:cubicBezTo>
                    <a:pt x="1" y="1"/>
                    <a:pt x="1" y="1"/>
                    <a:pt x="6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52" name="Google Shape;11152;p86"/>
            <p:cNvSpPr/>
            <p:nvPr/>
          </p:nvSpPr>
          <p:spPr>
            <a:xfrm>
              <a:off x="-20500825" y="3782550"/>
              <a:ext cx="220575" cy="159125"/>
            </a:xfrm>
            <a:custGeom>
              <a:avLst/>
              <a:gdLst/>
              <a:ahLst/>
              <a:cxnLst/>
              <a:rect l="l" t="t" r="r" b="b"/>
              <a:pathLst>
                <a:path w="8823" h="6365" extrusionOk="0">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53" name="Google Shape;11153;p86"/>
          <p:cNvGrpSpPr/>
          <p:nvPr/>
        </p:nvGrpSpPr>
        <p:grpSpPr>
          <a:xfrm>
            <a:off x="2488180" y="3728371"/>
            <a:ext cx="600627" cy="600627"/>
            <a:chOff x="-20571700" y="4066875"/>
            <a:chExt cx="304825" cy="304825"/>
          </a:xfrm>
        </p:grpSpPr>
        <p:sp>
          <p:nvSpPr>
            <p:cNvPr id="11154" name="Google Shape;11154;p86"/>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55" name="Google Shape;11155;p86"/>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56" name="Google Shape;11156;p86"/>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57" name="Google Shape;11157;p86"/>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58" name="Google Shape;11158;p86"/>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59" name="Google Shape;11159;p86"/>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60" name="Google Shape;11160;p86"/>
          <p:cNvGrpSpPr/>
          <p:nvPr/>
        </p:nvGrpSpPr>
        <p:grpSpPr>
          <a:xfrm>
            <a:off x="6177116" y="2251012"/>
            <a:ext cx="605307" cy="602597"/>
            <a:chOff x="-18645175" y="3334200"/>
            <a:chExt cx="307200" cy="305825"/>
          </a:xfrm>
        </p:grpSpPr>
        <p:sp>
          <p:nvSpPr>
            <p:cNvPr id="11161" name="Google Shape;11161;p86"/>
            <p:cNvSpPr/>
            <p:nvPr/>
          </p:nvSpPr>
          <p:spPr>
            <a:xfrm>
              <a:off x="-18627850" y="3424975"/>
              <a:ext cx="289875" cy="215050"/>
            </a:xfrm>
            <a:custGeom>
              <a:avLst/>
              <a:gdLst/>
              <a:ahLst/>
              <a:cxnLst/>
              <a:rect l="l" t="t" r="r" b="b"/>
              <a:pathLst>
                <a:path w="11595" h="8602" extrusionOk="0">
                  <a:moveTo>
                    <a:pt x="7530" y="2111"/>
                  </a:moveTo>
                  <a:cubicBezTo>
                    <a:pt x="7719" y="2111"/>
                    <a:pt x="7877" y="2269"/>
                    <a:pt x="7877" y="2458"/>
                  </a:cubicBezTo>
                  <a:lnTo>
                    <a:pt x="7877" y="4568"/>
                  </a:lnTo>
                  <a:cubicBezTo>
                    <a:pt x="7877" y="4789"/>
                    <a:pt x="7719" y="4946"/>
                    <a:pt x="7530" y="4946"/>
                  </a:cubicBezTo>
                  <a:cubicBezTo>
                    <a:pt x="7341" y="4946"/>
                    <a:pt x="7184" y="4789"/>
                    <a:pt x="7184" y="4568"/>
                  </a:cubicBezTo>
                  <a:lnTo>
                    <a:pt x="7184" y="2458"/>
                  </a:lnTo>
                  <a:cubicBezTo>
                    <a:pt x="7184" y="2269"/>
                    <a:pt x="7341" y="2111"/>
                    <a:pt x="7530" y="2111"/>
                  </a:cubicBezTo>
                  <a:close/>
                  <a:moveTo>
                    <a:pt x="2584" y="0"/>
                  </a:moveTo>
                  <a:cubicBezTo>
                    <a:pt x="2364" y="0"/>
                    <a:pt x="2206" y="158"/>
                    <a:pt x="2206" y="347"/>
                  </a:cubicBezTo>
                  <a:lnTo>
                    <a:pt x="2206" y="1764"/>
                  </a:lnTo>
                  <a:lnTo>
                    <a:pt x="2206" y="2489"/>
                  </a:lnTo>
                  <a:cubicBezTo>
                    <a:pt x="2206" y="2678"/>
                    <a:pt x="2364" y="2836"/>
                    <a:pt x="2584" y="2836"/>
                  </a:cubicBezTo>
                  <a:lnTo>
                    <a:pt x="3624" y="2836"/>
                  </a:lnTo>
                  <a:cubicBezTo>
                    <a:pt x="4821" y="2836"/>
                    <a:pt x="5766" y="3781"/>
                    <a:pt x="5766" y="4978"/>
                  </a:cubicBezTo>
                  <a:cubicBezTo>
                    <a:pt x="5766" y="6144"/>
                    <a:pt x="4821" y="7089"/>
                    <a:pt x="3624" y="7089"/>
                  </a:cubicBezTo>
                  <a:lnTo>
                    <a:pt x="3277" y="7089"/>
                  </a:lnTo>
                  <a:cubicBezTo>
                    <a:pt x="2616" y="7089"/>
                    <a:pt x="1986" y="6931"/>
                    <a:pt x="1387" y="6711"/>
                  </a:cubicBezTo>
                  <a:cubicBezTo>
                    <a:pt x="1072" y="7183"/>
                    <a:pt x="694" y="7593"/>
                    <a:pt x="221" y="7908"/>
                  </a:cubicBezTo>
                  <a:cubicBezTo>
                    <a:pt x="95" y="8002"/>
                    <a:pt x="1" y="8160"/>
                    <a:pt x="64" y="8317"/>
                  </a:cubicBezTo>
                  <a:cubicBezTo>
                    <a:pt x="95" y="8475"/>
                    <a:pt x="253" y="8538"/>
                    <a:pt x="410" y="8538"/>
                  </a:cubicBezTo>
                  <a:lnTo>
                    <a:pt x="3624" y="8538"/>
                  </a:lnTo>
                  <a:lnTo>
                    <a:pt x="3624" y="8191"/>
                  </a:lnTo>
                  <a:cubicBezTo>
                    <a:pt x="3624" y="8002"/>
                    <a:pt x="3781" y="7845"/>
                    <a:pt x="4002" y="7845"/>
                  </a:cubicBezTo>
                  <a:cubicBezTo>
                    <a:pt x="4191" y="7845"/>
                    <a:pt x="4348" y="8002"/>
                    <a:pt x="4348" y="8191"/>
                  </a:cubicBezTo>
                  <a:lnTo>
                    <a:pt x="4348" y="8538"/>
                  </a:lnTo>
                  <a:lnTo>
                    <a:pt x="6522" y="8538"/>
                  </a:lnTo>
                  <a:lnTo>
                    <a:pt x="6522" y="6049"/>
                  </a:lnTo>
                  <a:cubicBezTo>
                    <a:pt x="6522" y="5829"/>
                    <a:pt x="6680" y="5671"/>
                    <a:pt x="6869" y="5671"/>
                  </a:cubicBezTo>
                  <a:cubicBezTo>
                    <a:pt x="7058" y="5671"/>
                    <a:pt x="7215" y="5829"/>
                    <a:pt x="7215" y="6049"/>
                  </a:cubicBezTo>
                  <a:lnTo>
                    <a:pt x="7215" y="8601"/>
                  </a:lnTo>
                  <a:lnTo>
                    <a:pt x="11153" y="8601"/>
                  </a:lnTo>
                  <a:cubicBezTo>
                    <a:pt x="11468" y="8538"/>
                    <a:pt x="11595" y="8128"/>
                    <a:pt x="11311" y="7939"/>
                  </a:cubicBezTo>
                  <a:cubicBezTo>
                    <a:pt x="10208" y="7215"/>
                    <a:pt x="9547" y="5986"/>
                    <a:pt x="9389" y="4726"/>
                  </a:cubicBezTo>
                  <a:lnTo>
                    <a:pt x="10681" y="3434"/>
                  </a:lnTo>
                  <a:cubicBezTo>
                    <a:pt x="10775" y="3371"/>
                    <a:pt x="10807" y="3277"/>
                    <a:pt x="10807" y="3182"/>
                  </a:cubicBezTo>
                  <a:lnTo>
                    <a:pt x="10807" y="1764"/>
                  </a:lnTo>
                  <a:cubicBezTo>
                    <a:pt x="10807" y="1563"/>
                    <a:pt x="10625" y="1422"/>
                    <a:pt x="10440" y="1422"/>
                  </a:cubicBezTo>
                  <a:cubicBezTo>
                    <a:pt x="10394" y="1422"/>
                    <a:pt x="10347" y="1431"/>
                    <a:pt x="10303" y="1449"/>
                  </a:cubicBezTo>
                  <a:lnTo>
                    <a:pt x="9389" y="1922"/>
                  </a:lnTo>
                  <a:lnTo>
                    <a:pt x="9389" y="347"/>
                  </a:lnTo>
                  <a:cubicBezTo>
                    <a:pt x="9389" y="158"/>
                    <a:pt x="9232" y="0"/>
                    <a:pt x="9043" y="0"/>
                  </a:cubicBezTo>
                  <a:lnTo>
                    <a:pt x="6522" y="0"/>
                  </a:lnTo>
                  <a:lnTo>
                    <a:pt x="6522" y="3245"/>
                  </a:lnTo>
                  <a:cubicBezTo>
                    <a:pt x="6522" y="3434"/>
                    <a:pt x="6365" y="3592"/>
                    <a:pt x="6144" y="3592"/>
                  </a:cubicBezTo>
                  <a:cubicBezTo>
                    <a:pt x="5955" y="3592"/>
                    <a:pt x="5798" y="3434"/>
                    <a:pt x="5798" y="3245"/>
                  </a:cubicBezTo>
                  <a:lnTo>
                    <a:pt x="5798" y="0"/>
                  </a:lnTo>
                  <a:lnTo>
                    <a:pt x="4348" y="0"/>
                  </a:lnTo>
                  <a:lnTo>
                    <a:pt x="4348" y="1764"/>
                  </a:lnTo>
                  <a:cubicBezTo>
                    <a:pt x="4348" y="1985"/>
                    <a:pt x="4191" y="2143"/>
                    <a:pt x="4002" y="2143"/>
                  </a:cubicBezTo>
                  <a:cubicBezTo>
                    <a:pt x="3781" y="2143"/>
                    <a:pt x="3624" y="1985"/>
                    <a:pt x="3624" y="1764"/>
                  </a:cubicBezTo>
                  <a:lnTo>
                    <a:pt x="362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62" name="Google Shape;11162;p86"/>
            <p:cNvSpPr/>
            <p:nvPr/>
          </p:nvSpPr>
          <p:spPr>
            <a:xfrm>
              <a:off x="-18645175" y="3424975"/>
              <a:ext cx="141800" cy="159900"/>
            </a:xfrm>
            <a:custGeom>
              <a:avLst/>
              <a:gdLst/>
              <a:ahLst/>
              <a:cxnLst/>
              <a:rect l="l" t="t" r="r" b="b"/>
              <a:pathLst>
                <a:path w="5672" h="6396" extrusionOk="0">
                  <a:moveTo>
                    <a:pt x="347" y="0"/>
                  </a:moveTo>
                  <a:cubicBezTo>
                    <a:pt x="158" y="0"/>
                    <a:pt x="1" y="158"/>
                    <a:pt x="1" y="347"/>
                  </a:cubicBezTo>
                  <a:lnTo>
                    <a:pt x="1" y="2489"/>
                  </a:lnTo>
                  <a:cubicBezTo>
                    <a:pt x="1" y="4600"/>
                    <a:pt x="1733" y="6396"/>
                    <a:pt x="3907" y="6396"/>
                  </a:cubicBezTo>
                  <a:lnTo>
                    <a:pt x="4254" y="6396"/>
                  </a:lnTo>
                  <a:cubicBezTo>
                    <a:pt x="5041" y="6396"/>
                    <a:pt x="5671" y="5766"/>
                    <a:pt x="5671" y="4978"/>
                  </a:cubicBezTo>
                  <a:cubicBezTo>
                    <a:pt x="5671" y="4190"/>
                    <a:pt x="5041" y="3560"/>
                    <a:pt x="4254" y="3560"/>
                  </a:cubicBezTo>
                  <a:lnTo>
                    <a:pt x="3183" y="3560"/>
                  </a:lnTo>
                  <a:cubicBezTo>
                    <a:pt x="2584" y="3560"/>
                    <a:pt x="2111" y="3088"/>
                    <a:pt x="2111" y="2489"/>
                  </a:cubicBezTo>
                  <a:lnTo>
                    <a:pt x="2111" y="1764"/>
                  </a:lnTo>
                  <a:cubicBezTo>
                    <a:pt x="2111" y="788"/>
                    <a:pt x="1324"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63" name="Google Shape;11163;p86"/>
            <p:cNvSpPr/>
            <p:nvPr/>
          </p:nvSpPr>
          <p:spPr>
            <a:xfrm>
              <a:off x="-18466375" y="3334200"/>
              <a:ext cx="54350" cy="71100"/>
            </a:xfrm>
            <a:custGeom>
              <a:avLst/>
              <a:gdLst/>
              <a:ahLst/>
              <a:cxnLst/>
              <a:rect l="l" t="t" r="r" b="b"/>
              <a:pathLst>
                <a:path w="2174" h="2844" extrusionOk="0">
                  <a:moveTo>
                    <a:pt x="1449" y="0"/>
                  </a:moveTo>
                  <a:cubicBezTo>
                    <a:pt x="1371" y="0"/>
                    <a:pt x="1292" y="24"/>
                    <a:pt x="1229" y="71"/>
                  </a:cubicBezTo>
                  <a:cubicBezTo>
                    <a:pt x="1197" y="103"/>
                    <a:pt x="0" y="953"/>
                    <a:pt x="0" y="2150"/>
                  </a:cubicBezTo>
                  <a:cubicBezTo>
                    <a:pt x="0" y="2403"/>
                    <a:pt x="95" y="2623"/>
                    <a:pt x="158" y="2844"/>
                  </a:cubicBezTo>
                  <a:lnTo>
                    <a:pt x="756" y="2844"/>
                  </a:lnTo>
                  <a:cubicBezTo>
                    <a:pt x="882" y="1898"/>
                    <a:pt x="1386" y="1048"/>
                    <a:pt x="2174" y="544"/>
                  </a:cubicBezTo>
                  <a:cubicBezTo>
                    <a:pt x="1954" y="260"/>
                    <a:pt x="1701" y="71"/>
                    <a:pt x="1670" y="71"/>
                  </a:cubicBezTo>
                  <a:cubicBezTo>
                    <a:pt x="1607" y="24"/>
                    <a:pt x="1528" y="0"/>
                    <a:pt x="144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64" name="Google Shape;11164;p86"/>
            <p:cNvSpPr/>
            <p:nvPr/>
          </p:nvSpPr>
          <p:spPr>
            <a:xfrm>
              <a:off x="-18428575" y="3352500"/>
              <a:ext cx="87450" cy="82725"/>
            </a:xfrm>
            <a:custGeom>
              <a:avLst/>
              <a:gdLst/>
              <a:ahLst/>
              <a:cxnLst/>
              <a:rect l="l" t="t" r="r" b="b"/>
              <a:pathLst>
                <a:path w="3498" h="3309" extrusionOk="0">
                  <a:moveTo>
                    <a:pt x="2426" y="1"/>
                  </a:moveTo>
                  <a:cubicBezTo>
                    <a:pt x="1166" y="1"/>
                    <a:pt x="158" y="946"/>
                    <a:pt x="0" y="2112"/>
                  </a:cubicBezTo>
                  <a:lnTo>
                    <a:pt x="1009" y="2112"/>
                  </a:lnTo>
                  <a:cubicBezTo>
                    <a:pt x="1607" y="2112"/>
                    <a:pt x="2080" y="2584"/>
                    <a:pt x="2080" y="3183"/>
                  </a:cubicBezTo>
                  <a:lnTo>
                    <a:pt x="2080" y="3309"/>
                  </a:lnTo>
                  <a:cubicBezTo>
                    <a:pt x="2899" y="2899"/>
                    <a:pt x="3497" y="2049"/>
                    <a:pt x="3497" y="1072"/>
                  </a:cubicBezTo>
                  <a:lnTo>
                    <a:pt x="3497" y="347"/>
                  </a:lnTo>
                  <a:cubicBezTo>
                    <a:pt x="3497" y="158"/>
                    <a:pt x="3340" y="1"/>
                    <a:pt x="315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65" name="Google Shape;11165;p86"/>
            <p:cNvSpPr/>
            <p:nvPr/>
          </p:nvSpPr>
          <p:spPr>
            <a:xfrm>
              <a:off x="-18645175" y="3334400"/>
              <a:ext cx="70900" cy="70900"/>
            </a:xfrm>
            <a:custGeom>
              <a:avLst/>
              <a:gdLst/>
              <a:ahLst/>
              <a:cxnLst/>
              <a:rect l="l" t="t" r="r" b="b"/>
              <a:pathLst>
                <a:path w="2836" h="2836" extrusionOk="0">
                  <a:moveTo>
                    <a:pt x="1765" y="0"/>
                  </a:moveTo>
                  <a:cubicBezTo>
                    <a:pt x="788" y="0"/>
                    <a:pt x="1" y="788"/>
                    <a:pt x="1" y="1796"/>
                  </a:cubicBezTo>
                  <a:lnTo>
                    <a:pt x="1" y="2489"/>
                  </a:lnTo>
                  <a:cubicBezTo>
                    <a:pt x="1" y="2678"/>
                    <a:pt x="158" y="2836"/>
                    <a:pt x="347" y="2836"/>
                  </a:cubicBezTo>
                  <a:lnTo>
                    <a:pt x="1072" y="2836"/>
                  </a:lnTo>
                  <a:cubicBezTo>
                    <a:pt x="2048" y="2836"/>
                    <a:pt x="2836" y="2048"/>
                    <a:pt x="2836" y="1071"/>
                  </a:cubicBezTo>
                  <a:lnTo>
                    <a:pt x="2836" y="347"/>
                  </a:lnTo>
                  <a:cubicBezTo>
                    <a:pt x="2836" y="158"/>
                    <a:pt x="2679" y="0"/>
                    <a:pt x="248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66" name="Google Shape;11166;p86"/>
          <p:cNvGrpSpPr/>
          <p:nvPr/>
        </p:nvGrpSpPr>
        <p:grpSpPr>
          <a:xfrm>
            <a:off x="6177905" y="2990653"/>
            <a:ext cx="603731" cy="600676"/>
            <a:chOff x="-18645175" y="3708500"/>
            <a:chExt cx="306400" cy="304850"/>
          </a:xfrm>
        </p:grpSpPr>
        <p:sp>
          <p:nvSpPr>
            <p:cNvPr id="11167" name="Google Shape;11167;p86"/>
            <p:cNvSpPr/>
            <p:nvPr/>
          </p:nvSpPr>
          <p:spPr>
            <a:xfrm>
              <a:off x="-18555375" y="3817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68" name="Google Shape;11168;p86"/>
            <p:cNvSpPr/>
            <p:nvPr/>
          </p:nvSpPr>
          <p:spPr>
            <a:xfrm>
              <a:off x="-18501825" y="3894000"/>
              <a:ext cx="18150" cy="16950"/>
            </a:xfrm>
            <a:custGeom>
              <a:avLst/>
              <a:gdLst/>
              <a:ahLst/>
              <a:cxnLst/>
              <a:rect l="l" t="t" r="r" b="b"/>
              <a:pathLst>
                <a:path w="726" h="678" extrusionOk="0">
                  <a:moveTo>
                    <a:pt x="351" y="0"/>
                  </a:moveTo>
                  <a:cubicBezTo>
                    <a:pt x="197" y="0"/>
                    <a:pt x="48" y="79"/>
                    <a:pt x="0" y="237"/>
                  </a:cubicBezTo>
                  <a:lnTo>
                    <a:pt x="379" y="678"/>
                  </a:lnTo>
                  <a:lnTo>
                    <a:pt x="725" y="237"/>
                  </a:lnTo>
                  <a:cubicBezTo>
                    <a:pt x="662" y="79"/>
                    <a:pt x="505" y="0"/>
                    <a:pt x="35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69" name="Google Shape;11169;p86"/>
            <p:cNvSpPr/>
            <p:nvPr/>
          </p:nvSpPr>
          <p:spPr>
            <a:xfrm>
              <a:off x="-18546725" y="3835325"/>
              <a:ext cx="108725" cy="124450"/>
            </a:xfrm>
            <a:custGeom>
              <a:avLst/>
              <a:gdLst/>
              <a:ahLst/>
              <a:cxnLst/>
              <a:rect l="l" t="t" r="r" b="b"/>
              <a:pathLst>
                <a:path w="4349" h="4978" extrusionOk="0">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70" name="Google Shape;11170;p86"/>
            <p:cNvSpPr/>
            <p:nvPr/>
          </p:nvSpPr>
          <p:spPr>
            <a:xfrm>
              <a:off x="-18644375" y="3728200"/>
              <a:ext cx="305600" cy="285150"/>
            </a:xfrm>
            <a:custGeom>
              <a:avLst/>
              <a:gdLst/>
              <a:ahLst/>
              <a:cxnLst/>
              <a:rect l="l" t="t" r="r" b="b"/>
              <a:pathLst>
                <a:path w="12224" h="11406" extrusionOk="0">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71" name="Google Shape;11171;p86"/>
            <p:cNvSpPr/>
            <p:nvPr/>
          </p:nvSpPr>
          <p:spPr>
            <a:xfrm>
              <a:off x="-18448275" y="38172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72" name="Google Shape;11172;p86"/>
            <p:cNvSpPr/>
            <p:nvPr/>
          </p:nvSpPr>
          <p:spPr>
            <a:xfrm>
              <a:off x="-18645175" y="3708500"/>
              <a:ext cx="74050" cy="91400"/>
            </a:xfrm>
            <a:custGeom>
              <a:avLst/>
              <a:gdLst/>
              <a:ahLst/>
              <a:cxnLst/>
              <a:rect l="l" t="t" r="r" b="b"/>
              <a:pathLst>
                <a:path w="2962" h="3656" extrusionOk="0">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73" name="Google Shape;11173;p86"/>
            <p:cNvSpPr/>
            <p:nvPr/>
          </p:nvSpPr>
          <p:spPr>
            <a:xfrm>
              <a:off x="-18415975" y="3710075"/>
              <a:ext cx="74850" cy="92975"/>
            </a:xfrm>
            <a:custGeom>
              <a:avLst/>
              <a:gdLst/>
              <a:ahLst/>
              <a:cxnLst/>
              <a:rect l="l" t="t" r="r" b="b"/>
              <a:pathLst>
                <a:path w="2994" h="3719" extrusionOk="0">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74" name="Google Shape;11174;p86"/>
          <p:cNvGrpSpPr/>
          <p:nvPr/>
        </p:nvGrpSpPr>
        <p:grpSpPr>
          <a:xfrm>
            <a:off x="6174802" y="3727507"/>
            <a:ext cx="609937" cy="602351"/>
            <a:chOff x="-18647525" y="4082625"/>
            <a:chExt cx="309550" cy="305700"/>
          </a:xfrm>
        </p:grpSpPr>
        <p:sp>
          <p:nvSpPr>
            <p:cNvPr id="11175" name="Google Shape;11175;p86"/>
            <p:cNvSpPr/>
            <p:nvPr/>
          </p:nvSpPr>
          <p:spPr>
            <a:xfrm>
              <a:off x="-18609725" y="4082625"/>
              <a:ext cx="123675" cy="61475"/>
            </a:xfrm>
            <a:custGeom>
              <a:avLst/>
              <a:gdLst/>
              <a:ahLst/>
              <a:cxnLst/>
              <a:rect l="l" t="t" r="r" b="b"/>
              <a:pathLst>
                <a:path w="4947" h="2459" extrusionOk="0">
                  <a:moveTo>
                    <a:pt x="2473" y="1"/>
                  </a:moveTo>
                  <a:cubicBezTo>
                    <a:pt x="2387" y="1"/>
                    <a:pt x="2300" y="32"/>
                    <a:pt x="2237" y="95"/>
                  </a:cubicBezTo>
                  <a:cubicBezTo>
                    <a:pt x="2206" y="127"/>
                    <a:pt x="1576" y="694"/>
                    <a:pt x="1450" y="1481"/>
                  </a:cubicBezTo>
                  <a:cubicBezTo>
                    <a:pt x="1324" y="1418"/>
                    <a:pt x="1166" y="1418"/>
                    <a:pt x="1071" y="1418"/>
                  </a:cubicBezTo>
                  <a:lnTo>
                    <a:pt x="347" y="1418"/>
                  </a:lnTo>
                  <a:cubicBezTo>
                    <a:pt x="158" y="1418"/>
                    <a:pt x="0" y="1576"/>
                    <a:pt x="0" y="1797"/>
                  </a:cubicBezTo>
                  <a:cubicBezTo>
                    <a:pt x="0" y="2017"/>
                    <a:pt x="32" y="2206"/>
                    <a:pt x="126" y="2427"/>
                  </a:cubicBezTo>
                  <a:cubicBezTo>
                    <a:pt x="1008" y="2175"/>
                    <a:pt x="1922" y="2175"/>
                    <a:pt x="2489" y="2175"/>
                  </a:cubicBezTo>
                  <a:cubicBezTo>
                    <a:pt x="3277" y="2175"/>
                    <a:pt x="4096" y="2206"/>
                    <a:pt x="4852" y="2458"/>
                  </a:cubicBezTo>
                  <a:cubicBezTo>
                    <a:pt x="4915" y="2269"/>
                    <a:pt x="4947" y="2017"/>
                    <a:pt x="4947" y="1797"/>
                  </a:cubicBezTo>
                  <a:cubicBezTo>
                    <a:pt x="4947" y="1576"/>
                    <a:pt x="4789" y="1418"/>
                    <a:pt x="4600" y="1418"/>
                  </a:cubicBezTo>
                  <a:lnTo>
                    <a:pt x="3907" y="1418"/>
                  </a:lnTo>
                  <a:cubicBezTo>
                    <a:pt x="3781" y="1418"/>
                    <a:pt x="3623" y="1418"/>
                    <a:pt x="3497" y="1481"/>
                  </a:cubicBezTo>
                  <a:cubicBezTo>
                    <a:pt x="3340" y="694"/>
                    <a:pt x="2710" y="127"/>
                    <a:pt x="2710" y="95"/>
                  </a:cubicBezTo>
                  <a:cubicBezTo>
                    <a:pt x="2647" y="32"/>
                    <a:pt x="2560" y="1"/>
                    <a:pt x="247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76" name="Google Shape;11176;p86"/>
            <p:cNvSpPr/>
            <p:nvPr/>
          </p:nvSpPr>
          <p:spPr>
            <a:xfrm>
              <a:off x="-18647525" y="4155875"/>
              <a:ext cx="148075" cy="195350"/>
            </a:xfrm>
            <a:custGeom>
              <a:avLst/>
              <a:gdLst/>
              <a:ahLst/>
              <a:cxnLst/>
              <a:rect l="l" t="t" r="r" b="b"/>
              <a:pathLst>
                <a:path w="5923" h="7814" extrusionOk="0">
                  <a:moveTo>
                    <a:pt x="1859" y="2836"/>
                  </a:moveTo>
                  <a:cubicBezTo>
                    <a:pt x="2048" y="2836"/>
                    <a:pt x="2205" y="2994"/>
                    <a:pt x="2205" y="3183"/>
                  </a:cubicBezTo>
                  <a:lnTo>
                    <a:pt x="2205" y="3907"/>
                  </a:lnTo>
                  <a:cubicBezTo>
                    <a:pt x="2205" y="4096"/>
                    <a:pt x="2048" y="4254"/>
                    <a:pt x="1859" y="4254"/>
                  </a:cubicBezTo>
                  <a:cubicBezTo>
                    <a:pt x="1670" y="4254"/>
                    <a:pt x="1512" y="4096"/>
                    <a:pt x="1512" y="3907"/>
                  </a:cubicBezTo>
                  <a:lnTo>
                    <a:pt x="1512" y="3183"/>
                  </a:lnTo>
                  <a:cubicBezTo>
                    <a:pt x="1512" y="2994"/>
                    <a:pt x="1670" y="2836"/>
                    <a:pt x="1859" y="2836"/>
                  </a:cubicBezTo>
                  <a:close/>
                  <a:moveTo>
                    <a:pt x="3938" y="1"/>
                  </a:moveTo>
                  <a:cubicBezTo>
                    <a:pt x="2678" y="1"/>
                    <a:pt x="0" y="1"/>
                    <a:pt x="0" y="2836"/>
                  </a:cubicBezTo>
                  <a:cubicBezTo>
                    <a:pt x="0" y="4569"/>
                    <a:pt x="914" y="6774"/>
                    <a:pt x="2205" y="7814"/>
                  </a:cubicBezTo>
                  <a:cubicBezTo>
                    <a:pt x="2016" y="6995"/>
                    <a:pt x="1985" y="6018"/>
                    <a:pt x="2268" y="4915"/>
                  </a:cubicBezTo>
                  <a:cubicBezTo>
                    <a:pt x="2457" y="4222"/>
                    <a:pt x="2741" y="3466"/>
                    <a:pt x="3088" y="2805"/>
                  </a:cubicBezTo>
                  <a:cubicBezTo>
                    <a:pt x="2962" y="2710"/>
                    <a:pt x="2899" y="2647"/>
                    <a:pt x="2899" y="2490"/>
                  </a:cubicBezTo>
                  <a:lnTo>
                    <a:pt x="2899" y="1765"/>
                  </a:lnTo>
                  <a:cubicBezTo>
                    <a:pt x="2899" y="1576"/>
                    <a:pt x="3056" y="1418"/>
                    <a:pt x="3245" y="1418"/>
                  </a:cubicBezTo>
                  <a:cubicBezTo>
                    <a:pt x="3434" y="1418"/>
                    <a:pt x="3592" y="1576"/>
                    <a:pt x="3592" y="1765"/>
                  </a:cubicBezTo>
                  <a:lnTo>
                    <a:pt x="3592" y="1954"/>
                  </a:lnTo>
                  <a:cubicBezTo>
                    <a:pt x="3781" y="1702"/>
                    <a:pt x="4033" y="1450"/>
                    <a:pt x="4222" y="1229"/>
                  </a:cubicBezTo>
                  <a:cubicBezTo>
                    <a:pt x="4726" y="694"/>
                    <a:pt x="5324" y="347"/>
                    <a:pt x="5923" y="190"/>
                  </a:cubicBezTo>
                  <a:cubicBezTo>
                    <a:pt x="5293" y="32"/>
                    <a:pt x="4631" y="1"/>
                    <a:pt x="393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77" name="Google Shape;11177;p86"/>
            <p:cNvSpPr/>
            <p:nvPr/>
          </p:nvSpPr>
          <p:spPr>
            <a:xfrm>
              <a:off x="-18442750" y="4150575"/>
              <a:ext cx="102400" cy="100625"/>
            </a:xfrm>
            <a:custGeom>
              <a:avLst/>
              <a:gdLst/>
              <a:ahLst/>
              <a:cxnLst/>
              <a:rect l="l" t="t" r="r" b="b"/>
              <a:pathLst>
                <a:path w="4096" h="4025" extrusionOk="0">
                  <a:moveTo>
                    <a:pt x="630" y="0"/>
                  </a:moveTo>
                  <a:cubicBezTo>
                    <a:pt x="544" y="0"/>
                    <a:pt x="457" y="39"/>
                    <a:pt x="378" y="118"/>
                  </a:cubicBezTo>
                  <a:cubicBezTo>
                    <a:pt x="221" y="276"/>
                    <a:pt x="95" y="496"/>
                    <a:pt x="0" y="685"/>
                  </a:cubicBezTo>
                  <a:cubicBezTo>
                    <a:pt x="851" y="1063"/>
                    <a:pt x="1481" y="1725"/>
                    <a:pt x="1891" y="2134"/>
                  </a:cubicBezTo>
                  <a:cubicBezTo>
                    <a:pt x="2300" y="2513"/>
                    <a:pt x="2962" y="3206"/>
                    <a:pt x="3371" y="4025"/>
                  </a:cubicBezTo>
                  <a:cubicBezTo>
                    <a:pt x="3560" y="3962"/>
                    <a:pt x="3749" y="3836"/>
                    <a:pt x="3907" y="3647"/>
                  </a:cubicBezTo>
                  <a:cubicBezTo>
                    <a:pt x="4096" y="3552"/>
                    <a:pt x="4096" y="3332"/>
                    <a:pt x="3938" y="3206"/>
                  </a:cubicBezTo>
                  <a:lnTo>
                    <a:pt x="3434" y="2702"/>
                  </a:lnTo>
                  <a:cubicBezTo>
                    <a:pt x="3371" y="2607"/>
                    <a:pt x="3245" y="2544"/>
                    <a:pt x="3119" y="2450"/>
                  </a:cubicBezTo>
                  <a:cubicBezTo>
                    <a:pt x="3560" y="1788"/>
                    <a:pt x="3529" y="937"/>
                    <a:pt x="3529" y="906"/>
                  </a:cubicBezTo>
                  <a:cubicBezTo>
                    <a:pt x="3529" y="717"/>
                    <a:pt x="3371" y="591"/>
                    <a:pt x="3151" y="559"/>
                  </a:cubicBezTo>
                  <a:cubicBezTo>
                    <a:pt x="3147" y="559"/>
                    <a:pt x="3130" y="559"/>
                    <a:pt x="3103" y="559"/>
                  </a:cubicBezTo>
                  <a:cubicBezTo>
                    <a:pt x="2910" y="559"/>
                    <a:pt x="2190" y="583"/>
                    <a:pt x="1639" y="969"/>
                  </a:cubicBezTo>
                  <a:cubicBezTo>
                    <a:pt x="1544" y="843"/>
                    <a:pt x="1481" y="748"/>
                    <a:pt x="1387" y="654"/>
                  </a:cubicBezTo>
                  <a:lnTo>
                    <a:pt x="882" y="118"/>
                  </a:lnTo>
                  <a:cubicBezTo>
                    <a:pt x="804" y="39"/>
                    <a:pt x="717" y="0"/>
                    <a:pt x="63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78" name="Google Shape;11178;p86"/>
            <p:cNvSpPr/>
            <p:nvPr/>
          </p:nvSpPr>
          <p:spPr>
            <a:xfrm>
              <a:off x="-18581375" y="4176775"/>
              <a:ext cx="243400" cy="211550"/>
            </a:xfrm>
            <a:custGeom>
              <a:avLst/>
              <a:gdLst/>
              <a:ahLst/>
              <a:cxnLst/>
              <a:rect l="l" t="t" r="r" b="b"/>
              <a:pathLst>
                <a:path w="9736" h="8462" extrusionOk="0">
                  <a:moveTo>
                    <a:pt x="4191" y="1000"/>
                  </a:moveTo>
                  <a:cubicBezTo>
                    <a:pt x="4277" y="1000"/>
                    <a:pt x="4364" y="1039"/>
                    <a:pt x="4443" y="1118"/>
                  </a:cubicBezTo>
                  <a:cubicBezTo>
                    <a:pt x="4600" y="1275"/>
                    <a:pt x="4600" y="1465"/>
                    <a:pt x="4443" y="1654"/>
                  </a:cubicBezTo>
                  <a:lnTo>
                    <a:pt x="3939" y="2158"/>
                  </a:lnTo>
                  <a:cubicBezTo>
                    <a:pt x="3860" y="2236"/>
                    <a:pt x="3765" y="2276"/>
                    <a:pt x="3675" y="2276"/>
                  </a:cubicBezTo>
                  <a:cubicBezTo>
                    <a:pt x="3584" y="2276"/>
                    <a:pt x="3498" y="2236"/>
                    <a:pt x="3435" y="2158"/>
                  </a:cubicBezTo>
                  <a:cubicBezTo>
                    <a:pt x="3277" y="2000"/>
                    <a:pt x="3277" y="1811"/>
                    <a:pt x="3435" y="1654"/>
                  </a:cubicBezTo>
                  <a:lnTo>
                    <a:pt x="3939" y="1118"/>
                  </a:lnTo>
                  <a:cubicBezTo>
                    <a:pt x="4017" y="1039"/>
                    <a:pt x="4104" y="1000"/>
                    <a:pt x="4191" y="1000"/>
                  </a:cubicBezTo>
                  <a:close/>
                  <a:moveTo>
                    <a:pt x="5230" y="3048"/>
                  </a:moveTo>
                  <a:cubicBezTo>
                    <a:pt x="5317" y="3048"/>
                    <a:pt x="5404" y="3087"/>
                    <a:pt x="5482" y="3166"/>
                  </a:cubicBezTo>
                  <a:cubicBezTo>
                    <a:pt x="5640" y="3323"/>
                    <a:pt x="5640" y="3512"/>
                    <a:pt x="5482" y="3701"/>
                  </a:cubicBezTo>
                  <a:lnTo>
                    <a:pt x="4978" y="4205"/>
                  </a:lnTo>
                  <a:cubicBezTo>
                    <a:pt x="4900" y="4284"/>
                    <a:pt x="4805" y="4324"/>
                    <a:pt x="4710" y="4324"/>
                  </a:cubicBezTo>
                  <a:cubicBezTo>
                    <a:pt x="4616" y="4324"/>
                    <a:pt x="4521" y="4284"/>
                    <a:pt x="4443" y="4205"/>
                  </a:cubicBezTo>
                  <a:cubicBezTo>
                    <a:pt x="4285" y="4048"/>
                    <a:pt x="4285" y="3796"/>
                    <a:pt x="4443" y="3701"/>
                  </a:cubicBezTo>
                  <a:lnTo>
                    <a:pt x="4978" y="3166"/>
                  </a:lnTo>
                  <a:cubicBezTo>
                    <a:pt x="5057" y="3087"/>
                    <a:pt x="5144" y="3048"/>
                    <a:pt x="5230" y="3048"/>
                  </a:cubicBezTo>
                  <a:close/>
                  <a:moveTo>
                    <a:pt x="2674" y="3583"/>
                  </a:moveTo>
                  <a:cubicBezTo>
                    <a:pt x="2765" y="3583"/>
                    <a:pt x="2852" y="3623"/>
                    <a:pt x="2930" y="3701"/>
                  </a:cubicBezTo>
                  <a:cubicBezTo>
                    <a:pt x="3088" y="3796"/>
                    <a:pt x="3088" y="4048"/>
                    <a:pt x="2930" y="4205"/>
                  </a:cubicBezTo>
                  <a:lnTo>
                    <a:pt x="2395" y="4710"/>
                  </a:lnTo>
                  <a:cubicBezTo>
                    <a:pt x="2316" y="4788"/>
                    <a:pt x="2229" y="4828"/>
                    <a:pt x="2143" y="4828"/>
                  </a:cubicBezTo>
                  <a:cubicBezTo>
                    <a:pt x="2056" y="4828"/>
                    <a:pt x="1970" y="4788"/>
                    <a:pt x="1891" y="4710"/>
                  </a:cubicBezTo>
                  <a:cubicBezTo>
                    <a:pt x="1733" y="4552"/>
                    <a:pt x="1733" y="4363"/>
                    <a:pt x="1891" y="4205"/>
                  </a:cubicBezTo>
                  <a:lnTo>
                    <a:pt x="2395" y="3701"/>
                  </a:lnTo>
                  <a:cubicBezTo>
                    <a:pt x="2489" y="3623"/>
                    <a:pt x="2584" y="3583"/>
                    <a:pt x="2674" y="3583"/>
                  </a:cubicBezTo>
                  <a:close/>
                  <a:moveTo>
                    <a:pt x="7207" y="4087"/>
                  </a:moveTo>
                  <a:cubicBezTo>
                    <a:pt x="7302" y="4087"/>
                    <a:pt x="7388" y="4127"/>
                    <a:pt x="7436" y="4205"/>
                  </a:cubicBezTo>
                  <a:cubicBezTo>
                    <a:pt x="7625" y="4363"/>
                    <a:pt x="7625" y="4552"/>
                    <a:pt x="7436" y="4710"/>
                  </a:cubicBezTo>
                  <a:lnTo>
                    <a:pt x="6932" y="5214"/>
                  </a:lnTo>
                  <a:cubicBezTo>
                    <a:pt x="6853" y="5292"/>
                    <a:pt x="6766" y="5332"/>
                    <a:pt x="6680" y="5332"/>
                  </a:cubicBezTo>
                  <a:cubicBezTo>
                    <a:pt x="6593" y="5332"/>
                    <a:pt x="6506" y="5292"/>
                    <a:pt x="6427" y="5214"/>
                  </a:cubicBezTo>
                  <a:cubicBezTo>
                    <a:pt x="6270" y="5056"/>
                    <a:pt x="6270" y="4867"/>
                    <a:pt x="6427" y="4710"/>
                  </a:cubicBezTo>
                  <a:lnTo>
                    <a:pt x="6932" y="4205"/>
                  </a:lnTo>
                  <a:cubicBezTo>
                    <a:pt x="7010" y="4127"/>
                    <a:pt x="7113" y="4087"/>
                    <a:pt x="7207" y="4087"/>
                  </a:cubicBezTo>
                  <a:close/>
                  <a:moveTo>
                    <a:pt x="5388" y="4875"/>
                  </a:moveTo>
                  <a:cubicBezTo>
                    <a:pt x="5474" y="4875"/>
                    <a:pt x="5561" y="4914"/>
                    <a:pt x="5640" y="4993"/>
                  </a:cubicBezTo>
                  <a:cubicBezTo>
                    <a:pt x="5797" y="5151"/>
                    <a:pt x="5797" y="5340"/>
                    <a:pt x="5640" y="5497"/>
                  </a:cubicBezTo>
                  <a:lnTo>
                    <a:pt x="5136" y="6001"/>
                  </a:lnTo>
                  <a:cubicBezTo>
                    <a:pt x="5057" y="6080"/>
                    <a:pt x="4963" y="6119"/>
                    <a:pt x="4868" y="6119"/>
                  </a:cubicBezTo>
                  <a:cubicBezTo>
                    <a:pt x="4773" y="6119"/>
                    <a:pt x="4679" y="6080"/>
                    <a:pt x="4600" y="6001"/>
                  </a:cubicBezTo>
                  <a:cubicBezTo>
                    <a:pt x="4443" y="5844"/>
                    <a:pt x="4443" y="5655"/>
                    <a:pt x="4600" y="5497"/>
                  </a:cubicBezTo>
                  <a:lnTo>
                    <a:pt x="5136" y="4993"/>
                  </a:lnTo>
                  <a:cubicBezTo>
                    <a:pt x="5215" y="4914"/>
                    <a:pt x="5301" y="4875"/>
                    <a:pt x="5388" y="4875"/>
                  </a:cubicBezTo>
                  <a:close/>
                  <a:moveTo>
                    <a:pt x="2674" y="5568"/>
                  </a:moveTo>
                  <a:cubicBezTo>
                    <a:pt x="2765" y="5568"/>
                    <a:pt x="2852" y="5607"/>
                    <a:pt x="2930" y="5686"/>
                  </a:cubicBezTo>
                  <a:cubicBezTo>
                    <a:pt x="3088" y="5844"/>
                    <a:pt x="3088" y="6064"/>
                    <a:pt x="2930" y="6222"/>
                  </a:cubicBezTo>
                  <a:lnTo>
                    <a:pt x="2395" y="6726"/>
                  </a:lnTo>
                  <a:cubicBezTo>
                    <a:pt x="2316" y="6805"/>
                    <a:pt x="2229" y="6844"/>
                    <a:pt x="2143" y="6844"/>
                  </a:cubicBezTo>
                  <a:cubicBezTo>
                    <a:pt x="2056" y="6844"/>
                    <a:pt x="1970" y="6805"/>
                    <a:pt x="1891" y="6726"/>
                  </a:cubicBezTo>
                  <a:cubicBezTo>
                    <a:pt x="1733" y="6568"/>
                    <a:pt x="1733" y="6379"/>
                    <a:pt x="1891" y="6222"/>
                  </a:cubicBezTo>
                  <a:lnTo>
                    <a:pt x="2395" y="5686"/>
                  </a:lnTo>
                  <a:cubicBezTo>
                    <a:pt x="2489" y="5607"/>
                    <a:pt x="2584" y="5568"/>
                    <a:pt x="2674" y="5568"/>
                  </a:cubicBezTo>
                  <a:close/>
                  <a:moveTo>
                    <a:pt x="4065" y="1"/>
                  </a:moveTo>
                  <a:cubicBezTo>
                    <a:pt x="3468" y="1"/>
                    <a:pt x="2828" y="244"/>
                    <a:pt x="2174" y="897"/>
                  </a:cubicBezTo>
                  <a:cubicBezTo>
                    <a:pt x="1355" y="1717"/>
                    <a:pt x="662" y="2977"/>
                    <a:pt x="347" y="4268"/>
                  </a:cubicBezTo>
                  <a:cubicBezTo>
                    <a:pt x="0" y="5781"/>
                    <a:pt x="190" y="7009"/>
                    <a:pt x="914" y="7702"/>
                  </a:cubicBezTo>
                  <a:cubicBezTo>
                    <a:pt x="1466" y="8255"/>
                    <a:pt x="2204" y="8461"/>
                    <a:pt x="2972" y="8461"/>
                  </a:cubicBezTo>
                  <a:cubicBezTo>
                    <a:pt x="3430" y="8461"/>
                    <a:pt x="3900" y="8387"/>
                    <a:pt x="4348" y="8270"/>
                  </a:cubicBezTo>
                  <a:cubicBezTo>
                    <a:pt x="5608" y="7955"/>
                    <a:pt x="6900" y="7230"/>
                    <a:pt x="7719" y="6442"/>
                  </a:cubicBezTo>
                  <a:cubicBezTo>
                    <a:pt x="9736" y="4426"/>
                    <a:pt x="7845" y="2536"/>
                    <a:pt x="6963" y="1654"/>
                  </a:cubicBezTo>
                  <a:cubicBezTo>
                    <a:pt x="6367" y="1057"/>
                    <a:pt x="5310" y="1"/>
                    <a:pt x="406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79" name="Google Shape;11179;p86"/>
          <p:cNvGrpSpPr/>
          <p:nvPr/>
        </p:nvGrpSpPr>
        <p:grpSpPr>
          <a:xfrm>
            <a:off x="9921981" y="2252789"/>
            <a:ext cx="527673" cy="599051"/>
            <a:chOff x="-16775350" y="3309200"/>
            <a:chExt cx="267800" cy="304025"/>
          </a:xfrm>
        </p:grpSpPr>
        <p:sp>
          <p:nvSpPr>
            <p:cNvPr id="11180" name="Google Shape;11180;p86"/>
            <p:cNvSpPr/>
            <p:nvPr/>
          </p:nvSpPr>
          <p:spPr>
            <a:xfrm>
              <a:off x="-16775350" y="3309200"/>
              <a:ext cx="267800" cy="160675"/>
            </a:xfrm>
            <a:custGeom>
              <a:avLst/>
              <a:gdLst/>
              <a:ahLst/>
              <a:cxnLst/>
              <a:rect l="l" t="t" r="r" b="b"/>
              <a:pathLst>
                <a:path w="10712" h="6427" extrusionOk="0">
                  <a:moveTo>
                    <a:pt x="4978" y="1418"/>
                  </a:moveTo>
                  <a:cubicBezTo>
                    <a:pt x="5388" y="1418"/>
                    <a:pt x="5703" y="1733"/>
                    <a:pt x="5703" y="2111"/>
                  </a:cubicBezTo>
                  <a:cubicBezTo>
                    <a:pt x="5703" y="2520"/>
                    <a:pt x="5388" y="2835"/>
                    <a:pt x="4978" y="2835"/>
                  </a:cubicBezTo>
                  <a:cubicBezTo>
                    <a:pt x="4600" y="2835"/>
                    <a:pt x="4285" y="2520"/>
                    <a:pt x="4285" y="2111"/>
                  </a:cubicBezTo>
                  <a:cubicBezTo>
                    <a:pt x="4285" y="1733"/>
                    <a:pt x="4600" y="1418"/>
                    <a:pt x="4978" y="1418"/>
                  </a:cubicBezTo>
                  <a:close/>
                  <a:moveTo>
                    <a:pt x="3182" y="2867"/>
                  </a:moveTo>
                  <a:cubicBezTo>
                    <a:pt x="3781" y="2867"/>
                    <a:pt x="4254" y="3340"/>
                    <a:pt x="4254" y="3938"/>
                  </a:cubicBezTo>
                  <a:cubicBezTo>
                    <a:pt x="4285" y="4505"/>
                    <a:pt x="3781" y="5009"/>
                    <a:pt x="3182" y="5009"/>
                  </a:cubicBezTo>
                  <a:cubicBezTo>
                    <a:pt x="2584" y="5009"/>
                    <a:pt x="2111" y="4537"/>
                    <a:pt x="2111" y="3938"/>
                  </a:cubicBezTo>
                  <a:cubicBezTo>
                    <a:pt x="2111" y="3340"/>
                    <a:pt x="2584" y="2867"/>
                    <a:pt x="3182" y="2867"/>
                  </a:cubicBezTo>
                  <a:close/>
                  <a:moveTo>
                    <a:pt x="5356" y="0"/>
                  </a:moveTo>
                  <a:cubicBezTo>
                    <a:pt x="2395" y="0"/>
                    <a:pt x="0" y="2394"/>
                    <a:pt x="0" y="5356"/>
                  </a:cubicBezTo>
                  <a:cubicBezTo>
                    <a:pt x="0" y="5954"/>
                    <a:pt x="473" y="6427"/>
                    <a:pt x="1040" y="6427"/>
                  </a:cubicBezTo>
                  <a:lnTo>
                    <a:pt x="9609" y="6427"/>
                  </a:lnTo>
                  <a:cubicBezTo>
                    <a:pt x="10208" y="6427"/>
                    <a:pt x="10681" y="5954"/>
                    <a:pt x="10681" y="5356"/>
                  </a:cubicBezTo>
                  <a:cubicBezTo>
                    <a:pt x="10712" y="2394"/>
                    <a:pt x="8286" y="0"/>
                    <a:pt x="535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81" name="Google Shape;11181;p86"/>
            <p:cNvSpPr/>
            <p:nvPr/>
          </p:nvSpPr>
          <p:spPr>
            <a:xfrm>
              <a:off x="-16704475" y="3398975"/>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82" name="Google Shape;11182;p86"/>
            <p:cNvSpPr/>
            <p:nvPr/>
          </p:nvSpPr>
          <p:spPr>
            <a:xfrm>
              <a:off x="-16707625" y="3487200"/>
              <a:ext cx="129200" cy="126025"/>
            </a:xfrm>
            <a:custGeom>
              <a:avLst/>
              <a:gdLst/>
              <a:ahLst/>
              <a:cxnLst/>
              <a:rect l="l" t="t" r="r" b="b"/>
              <a:pathLst>
                <a:path w="5168" h="5041" extrusionOk="0">
                  <a:moveTo>
                    <a:pt x="1135" y="0"/>
                  </a:moveTo>
                  <a:cubicBezTo>
                    <a:pt x="1072" y="725"/>
                    <a:pt x="914" y="1449"/>
                    <a:pt x="631" y="2079"/>
                  </a:cubicBezTo>
                  <a:cubicBezTo>
                    <a:pt x="1" y="3592"/>
                    <a:pt x="1103" y="5041"/>
                    <a:pt x="2584" y="5041"/>
                  </a:cubicBezTo>
                  <a:cubicBezTo>
                    <a:pt x="3939" y="5041"/>
                    <a:pt x="5168" y="3875"/>
                    <a:pt x="4632" y="2237"/>
                  </a:cubicBezTo>
                  <a:cubicBezTo>
                    <a:pt x="4411" y="1449"/>
                    <a:pt x="4222" y="725"/>
                    <a:pt x="409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83" name="Google Shape;11183;p86"/>
          <p:cNvGrpSpPr/>
          <p:nvPr/>
        </p:nvGrpSpPr>
        <p:grpSpPr>
          <a:xfrm>
            <a:off x="9921981" y="2989103"/>
            <a:ext cx="527673" cy="603780"/>
            <a:chOff x="-16775350" y="3683300"/>
            <a:chExt cx="267800" cy="306425"/>
          </a:xfrm>
        </p:grpSpPr>
        <p:sp>
          <p:nvSpPr>
            <p:cNvPr id="11184" name="Google Shape;11184;p86"/>
            <p:cNvSpPr/>
            <p:nvPr/>
          </p:nvSpPr>
          <p:spPr>
            <a:xfrm>
              <a:off x="-16775350" y="3683300"/>
              <a:ext cx="267800" cy="306425"/>
            </a:xfrm>
            <a:custGeom>
              <a:avLst/>
              <a:gdLst/>
              <a:ahLst/>
              <a:cxnLst/>
              <a:rect l="l" t="t" r="r" b="b"/>
              <a:pathLst>
                <a:path w="10712" h="12257" extrusionOk="0">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85" name="Google Shape;11185;p86"/>
            <p:cNvSpPr/>
            <p:nvPr/>
          </p:nvSpPr>
          <p:spPr>
            <a:xfrm>
              <a:off x="-16648550" y="3847925"/>
              <a:ext cx="13425" cy="21275"/>
            </a:xfrm>
            <a:custGeom>
              <a:avLst/>
              <a:gdLst/>
              <a:ahLst/>
              <a:cxnLst/>
              <a:rect l="l" t="t" r="r" b="b"/>
              <a:pathLst>
                <a:path w="537" h="851" extrusionOk="0">
                  <a:moveTo>
                    <a:pt x="284" y="0"/>
                  </a:moveTo>
                  <a:lnTo>
                    <a:pt x="1" y="252"/>
                  </a:lnTo>
                  <a:lnTo>
                    <a:pt x="284" y="851"/>
                  </a:lnTo>
                  <a:lnTo>
                    <a:pt x="536" y="252"/>
                  </a:lnTo>
                  <a:lnTo>
                    <a:pt x="284"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86" name="Google Shape;11186;p86"/>
            <p:cNvSpPr/>
            <p:nvPr/>
          </p:nvSpPr>
          <p:spPr>
            <a:xfrm>
              <a:off x="-16722575" y="3771400"/>
              <a:ext cx="161475" cy="215950"/>
            </a:xfrm>
            <a:custGeom>
              <a:avLst/>
              <a:gdLst/>
              <a:ahLst/>
              <a:cxnLst/>
              <a:rect l="l" t="t" r="r" b="b"/>
              <a:pathLst>
                <a:path w="6459" h="8638" extrusionOk="0">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187" name="Google Shape;11187;p86"/>
          <p:cNvGrpSpPr/>
          <p:nvPr/>
        </p:nvGrpSpPr>
        <p:grpSpPr>
          <a:xfrm>
            <a:off x="9884715" y="3729160"/>
            <a:ext cx="602204" cy="599051"/>
            <a:chOff x="-16794250" y="4058225"/>
            <a:chExt cx="305625" cy="304025"/>
          </a:xfrm>
        </p:grpSpPr>
        <p:sp>
          <p:nvSpPr>
            <p:cNvPr id="11188" name="Google Shape;11188;p86"/>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89" name="Google Shape;11189;p86"/>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90" name="Google Shape;11190;p86"/>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91" name="Google Shape;11191;p86"/>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92" name="Google Shape;11192;p86"/>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93" name="Google Shape;11193;p86"/>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94" name="Google Shape;11194;p86"/>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95" name="Google Shape;11195;p86"/>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196" name="Google Shape;11196;p86"/>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11197" name="Google Shape;11197;p86"/>
          <p:cNvSpPr/>
          <p:nvPr/>
        </p:nvSpPr>
        <p:spPr>
          <a:xfrm>
            <a:off x="10656273" y="2252112"/>
            <a:ext cx="603731" cy="600627"/>
          </a:xfrm>
          <a:custGeom>
            <a:avLst/>
            <a:gdLst/>
            <a:ahLst/>
            <a:cxnLst/>
            <a:rect l="l" t="t" r="r" b="b"/>
            <a:pathLst>
              <a:path w="12256" h="12193" extrusionOk="0">
                <a:moveTo>
                  <a:pt x="5324" y="2899"/>
                </a:moveTo>
                <a:cubicBezTo>
                  <a:pt x="5513" y="2899"/>
                  <a:pt x="5671" y="3056"/>
                  <a:pt x="5671" y="3245"/>
                </a:cubicBezTo>
                <a:lnTo>
                  <a:pt x="5671" y="3970"/>
                </a:lnTo>
                <a:cubicBezTo>
                  <a:pt x="5671" y="4159"/>
                  <a:pt x="5513" y="4316"/>
                  <a:pt x="5324" y="4316"/>
                </a:cubicBezTo>
                <a:cubicBezTo>
                  <a:pt x="5104" y="4316"/>
                  <a:pt x="4946" y="4159"/>
                  <a:pt x="4946" y="3970"/>
                </a:cubicBezTo>
                <a:lnTo>
                  <a:pt x="4946" y="3245"/>
                </a:lnTo>
                <a:cubicBezTo>
                  <a:pt x="4946" y="3056"/>
                  <a:pt x="5104" y="2899"/>
                  <a:pt x="5324" y="2899"/>
                </a:cubicBezTo>
                <a:close/>
                <a:moveTo>
                  <a:pt x="6742" y="2899"/>
                </a:moveTo>
                <a:cubicBezTo>
                  <a:pt x="6931" y="2899"/>
                  <a:pt x="7089" y="3056"/>
                  <a:pt x="7089" y="3245"/>
                </a:cubicBezTo>
                <a:lnTo>
                  <a:pt x="7089" y="3970"/>
                </a:lnTo>
                <a:cubicBezTo>
                  <a:pt x="7089" y="4159"/>
                  <a:pt x="6931" y="4316"/>
                  <a:pt x="6742" y="4316"/>
                </a:cubicBezTo>
                <a:cubicBezTo>
                  <a:pt x="6522" y="4316"/>
                  <a:pt x="6364" y="4159"/>
                  <a:pt x="6364" y="3970"/>
                </a:cubicBezTo>
                <a:lnTo>
                  <a:pt x="6364" y="3245"/>
                </a:lnTo>
                <a:cubicBezTo>
                  <a:pt x="6364" y="3056"/>
                  <a:pt x="6522" y="2899"/>
                  <a:pt x="6742" y="2899"/>
                </a:cubicBezTo>
                <a:close/>
                <a:moveTo>
                  <a:pt x="6017" y="5041"/>
                </a:moveTo>
                <a:cubicBezTo>
                  <a:pt x="6206" y="5041"/>
                  <a:pt x="6364" y="5198"/>
                  <a:pt x="6364" y="5387"/>
                </a:cubicBezTo>
                <a:lnTo>
                  <a:pt x="6364" y="6081"/>
                </a:lnTo>
                <a:cubicBezTo>
                  <a:pt x="6364" y="6301"/>
                  <a:pt x="6206" y="6427"/>
                  <a:pt x="6017" y="6427"/>
                </a:cubicBezTo>
                <a:cubicBezTo>
                  <a:pt x="5828" y="6427"/>
                  <a:pt x="5671" y="6301"/>
                  <a:pt x="5671" y="6081"/>
                </a:cubicBezTo>
                <a:lnTo>
                  <a:pt x="5671" y="5387"/>
                </a:lnTo>
                <a:cubicBezTo>
                  <a:pt x="5671" y="5198"/>
                  <a:pt x="5828" y="5041"/>
                  <a:pt x="6017" y="5041"/>
                </a:cubicBezTo>
                <a:close/>
                <a:moveTo>
                  <a:pt x="5324" y="7183"/>
                </a:moveTo>
                <a:cubicBezTo>
                  <a:pt x="5513" y="7183"/>
                  <a:pt x="5671" y="7341"/>
                  <a:pt x="5671" y="7561"/>
                </a:cubicBezTo>
                <a:lnTo>
                  <a:pt x="5671" y="8254"/>
                </a:lnTo>
                <a:cubicBezTo>
                  <a:pt x="5671" y="8443"/>
                  <a:pt x="5513" y="8601"/>
                  <a:pt x="5324" y="8601"/>
                </a:cubicBezTo>
                <a:cubicBezTo>
                  <a:pt x="5104" y="8601"/>
                  <a:pt x="4946" y="8443"/>
                  <a:pt x="4946" y="8254"/>
                </a:cubicBezTo>
                <a:lnTo>
                  <a:pt x="4946" y="7561"/>
                </a:lnTo>
                <a:cubicBezTo>
                  <a:pt x="4946" y="7341"/>
                  <a:pt x="5104" y="7183"/>
                  <a:pt x="5324" y="7183"/>
                </a:cubicBezTo>
                <a:close/>
                <a:moveTo>
                  <a:pt x="6742" y="7183"/>
                </a:moveTo>
                <a:cubicBezTo>
                  <a:pt x="6931" y="7183"/>
                  <a:pt x="7089" y="7341"/>
                  <a:pt x="7089" y="7561"/>
                </a:cubicBezTo>
                <a:lnTo>
                  <a:pt x="7089" y="8254"/>
                </a:lnTo>
                <a:cubicBezTo>
                  <a:pt x="7089" y="8443"/>
                  <a:pt x="6931" y="8601"/>
                  <a:pt x="6742" y="8601"/>
                </a:cubicBezTo>
                <a:cubicBezTo>
                  <a:pt x="6522" y="8601"/>
                  <a:pt x="6364" y="8443"/>
                  <a:pt x="6364" y="8254"/>
                </a:cubicBezTo>
                <a:lnTo>
                  <a:pt x="6364" y="7561"/>
                </a:lnTo>
                <a:cubicBezTo>
                  <a:pt x="6364" y="7341"/>
                  <a:pt x="6522" y="7183"/>
                  <a:pt x="6742" y="7183"/>
                </a:cubicBezTo>
                <a:close/>
                <a:moveTo>
                  <a:pt x="6017" y="9326"/>
                </a:moveTo>
                <a:cubicBezTo>
                  <a:pt x="6206" y="9326"/>
                  <a:pt x="6364" y="9483"/>
                  <a:pt x="6364" y="9672"/>
                </a:cubicBezTo>
                <a:lnTo>
                  <a:pt x="6364" y="10397"/>
                </a:lnTo>
                <a:cubicBezTo>
                  <a:pt x="6364" y="10586"/>
                  <a:pt x="6206" y="10743"/>
                  <a:pt x="6017" y="10743"/>
                </a:cubicBezTo>
                <a:cubicBezTo>
                  <a:pt x="5828" y="10743"/>
                  <a:pt x="5671" y="10586"/>
                  <a:pt x="5671" y="10397"/>
                </a:cubicBezTo>
                <a:lnTo>
                  <a:pt x="5671" y="9672"/>
                </a:lnTo>
                <a:cubicBezTo>
                  <a:pt x="5671" y="9483"/>
                  <a:pt x="5828" y="9326"/>
                  <a:pt x="6017" y="9326"/>
                </a:cubicBezTo>
                <a:close/>
                <a:moveTo>
                  <a:pt x="1418" y="0"/>
                </a:moveTo>
                <a:cubicBezTo>
                  <a:pt x="630" y="0"/>
                  <a:pt x="0" y="630"/>
                  <a:pt x="0" y="1418"/>
                </a:cubicBezTo>
                <a:lnTo>
                  <a:pt x="0" y="4631"/>
                </a:lnTo>
                <a:cubicBezTo>
                  <a:pt x="0" y="6396"/>
                  <a:pt x="1449" y="7876"/>
                  <a:pt x="3245" y="7876"/>
                </a:cubicBezTo>
                <a:lnTo>
                  <a:pt x="3623" y="7876"/>
                </a:lnTo>
                <a:lnTo>
                  <a:pt x="3623" y="11499"/>
                </a:lnTo>
                <a:lnTo>
                  <a:pt x="2552" y="11499"/>
                </a:lnTo>
                <a:cubicBezTo>
                  <a:pt x="2363" y="11499"/>
                  <a:pt x="2205" y="11657"/>
                  <a:pt x="2205" y="11846"/>
                </a:cubicBezTo>
                <a:cubicBezTo>
                  <a:pt x="2205" y="12035"/>
                  <a:pt x="2363" y="12193"/>
                  <a:pt x="2552" y="12193"/>
                </a:cubicBezTo>
                <a:lnTo>
                  <a:pt x="9704" y="12193"/>
                </a:lnTo>
                <a:cubicBezTo>
                  <a:pt x="9893" y="12193"/>
                  <a:pt x="10050" y="12035"/>
                  <a:pt x="10050" y="11846"/>
                </a:cubicBezTo>
                <a:cubicBezTo>
                  <a:pt x="10050" y="11657"/>
                  <a:pt x="9893" y="11499"/>
                  <a:pt x="9704" y="11499"/>
                </a:cubicBezTo>
                <a:lnTo>
                  <a:pt x="8632" y="11499"/>
                </a:lnTo>
                <a:lnTo>
                  <a:pt x="8632" y="10743"/>
                </a:lnTo>
                <a:lnTo>
                  <a:pt x="9010" y="10743"/>
                </a:lnTo>
                <a:cubicBezTo>
                  <a:pt x="10775" y="10743"/>
                  <a:pt x="12255" y="9294"/>
                  <a:pt x="12255" y="7498"/>
                </a:cubicBezTo>
                <a:lnTo>
                  <a:pt x="12255" y="5041"/>
                </a:lnTo>
                <a:cubicBezTo>
                  <a:pt x="12129" y="4253"/>
                  <a:pt x="11499" y="3623"/>
                  <a:pt x="10712" y="3623"/>
                </a:cubicBezTo>
                <a:cubicBezTo>
                  <a:pt x="9924" y="3623"/>
                  <a:pt x="9294" y="4253"/>
                  <a:pt x="9294" y="5041"/>
                </a:cubicBezTo>
                <a:lnTo>
                  <a:pt x="9294" y="7498"/>
                </a:lnTo>
                <a:cubicBezTo>
                  <a:pt x="9294" y="7719"/>
                  <a:pt x="9136" y="7876"/>
                  <a:pt x="8947" y="7876"/>
                </a:cubicBezTo>
                <a:lnTo>
                  <a:pt x="8538" y="7876"/>
                </a:lnTo>
                <a:lnTo>
                  <a:pt x="8538" y="3214"/>
                </a:lnTo>
                <a:cubicBezTo>
                  <a:pt x="8538" y="1827"/>
                  <a:pt x="7435" y="725"/>
                  <a:pt x="6049" y="725"/>
                </a:cubicBezTo>
                <a:cubicBezTo>
                  <a:pt x="4694" y="725"/>
                  <a:pt x="3592" y="1827"/>
                  <a:pt x="3592" y="3214"/>
                </a:cubicBezTo>
                <a:lnTo>
                  <a:pt x="3592" y="4978"/>
                </a:lnTo>
                <a:lnTo>
                  <a:pt x="3182" y="4978"/>
                </a:lnTo>
                <a:cubicBezTo>
                  <a:pt x="2993" y="4978"/>
                  <a:pt x="2835" y="4820"/>
                  <a:pt x="2835" y="4631"/>
                </a:cubicBezTo>
                <a:lnTo>
                  <a:pt x="2835" y="1418"/>
                </a:lnTo>
                <a:cubicBezTo>
                  <a:pt x="2835" y="630"/>
                  <a:pt x="2205" y="0"/>
                  <a:pt x="141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11198" name="Google Shape;11198;p86"/>
          <p:cNvGrpSpPr/>
          <p:nvPr/>
        </p:nvGrpSpPr>
        <p:grpSpPr>
          <a:xfrm>
            <a:off x="3219938" y="2252765"/>
            <a:ext cx="609937" cy="599100"/>
            <a:chOff x="-20199150" y="3317850"/>
            <a:chExt cx="309550" cy="304050"/>
          </a:xfrm>
        </p:grpSpPr>
        <p:sp>
          <p:nvSpPr>
            <p:cNvPr id="11199" name="Google Shape;11199;p86"/>
            <p:cNvSpPr/>
            <p:nvPr/>
          </p:nvSpPr>
          <p:spPr>
            <a:xfrm>
              <a:off x="-20161350" y="3507675"/>
              <a:ext cx="68550" cy="43325"/>
            </a:xfrm>
            <a:custGeom>
              <a:avLst/>
              <a:gdLst/>
              <a:ahLst/>
              <a:cxnLst/>
              <a:rect l="l" t="t" r="r" b="b"/>
              <a:pathLst>
                <a:path w="2742" h="1733" extrusionOk="0">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00" name="Google Shape;11200;p86"/>
            <p:cNvSpPr/>
            <p:nvPr/>
          </p:nvSpPr>
          <p:spPr>
            <a:xfrm>
              <a:off x="-20161350" y="3389525"/>
              <a:ext cx="68550" cy="43350"/>
            </a:xfrm>
            <a:custGeom>
              <a:avLst/>
              <a:gdLst/>
              <a:ahLst/>
              <a:cxnLst/>
              <a:rect l="l" t="t" r="r" b="b"/>
              <a:pathLst>
                <a:path w="2742" h="1734" extrusionOk="0">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01" name="Google Shape;11201;p86"/>
            <p:cNvSpPr/>
            <p:nvPr/>
          </p:nvSpPr>
          <p:spPr>
            <a:xfrm>
              <a:off x="-20199150" y="3443075"/>
              <a:ext cx="97675" cy="53225"/>
            </a:xfrm>
            <a:custGeom>
              <a:avLst/>
              <a:gdLst/>
              <a:ahLst/>
              <a:cxnLst/>
              <a:rect l="l" t="t" r="r" b="b"/>
              <a:pathLst>
                <a:path w="3907" h="2129" extrusionOk="0">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02" name="Google Shape;11202;p86"/>
            <p:cNvSpPr/>
            <p:nvPr/>
          </p:nvSpPr>
          <p:spPr>
            <a:xfrm>
              <a:off x="-20091250" y="3479325"/>
              <a:ext cx="92175" cy="142575"/>
            </a:xfrm>
            <a:custGeom>
              <a:avLst/>
              <a:gdLst/>
              <a:ahLst/>
              <a:cxnLst/>
              <a:rect l="l" t="t" r="r" b="b"/>
              <a:pathLst>
                <a:path w="3687" h="5703" extrusionOk="0">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03" name="Google Shape;11203;p86"/>
            <p:cNvSpPr/>
            <p:nvPr/>
          </p:nvSpPr>
          <p:spPr>
            <a:xfrm>
              <a:off x="-20090475" y="3317850"/>
              <a:ext cx="91400" cy="142575"/>
            </a:xfrm>
            <a:custGeom>
              <a:avLst/>
              <a:gdLst/>
              <a:ahLst/>
              <a:cxnLst/>
              <a:rect l="l" t="t" r="r" b="b"/>
              <a:pathLst>
                <a:path w="3656" h="5703" extrusionOk="0">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04" name="Google Shape;11204;p86"/>
            <p:cNvSpPr/>
            <p:nvPr/>
          </p:nvSpPr>
          <p:spPr>
            <a:xfrm>
              <a:off x="-19984925" y="3389525"/>
              <a:ext cx="94550" cy="107925"/>
            </a:xfrm>
            <a:custGeom>
              <a:avLst/>
              <a:gdLst/>
              <a:ahLst/>
              <a:cxnLst/>
              <a:rect l="l" t="t" r="r" b="b"/>
              <a:pathLst>
                <a:path w="3782" h="4317" extrusionOk="0">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05" name="Google Shape;11205;p86"/>
            <p:cNvSpPr/>
            <p:nvPr/>
          </p:nvSpPr>
          <p:spPr>
            <a:xfrm>
              <a:off x="-19984125" y="3514750"/>
              <a:ext cx="94525" cy="107150"/>
            </a:xfrm>
            <a:custGeom>
              <a:avLst/>
              <a:gdLst/>
              <a:ahLst/>
              <a:cxnLst/>
              <a:rect l="l" t="t" r="r" b="b"/>
              <a:pathLst>
                <a:path w="3781" h="4286" extrusionOk="0">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06" name="Google Shape;11206;p86"/>
          <p:cNvGrpSpPr/>
          <p:nvPr/>
        </p:nvGrpSpPr>
        <p:grpSpPr>
          <a:xfrm>
            <a:off x="3223041" y="2990482"/>
            <a:ext cx="603731" cy="601021"/>
            <a:chOff x="-20199150" y="3693150"/>
            <a:chExt cx="306400" cy="305025"/>
          </a:xfrm>
        </p:grpSpPr>
        <p:sp>
          <p:nvSpPr>
            <p:cNvPr id="11207" name="Google Shape;11207;p86"/>
            <p:cNvSpPr/>
            <p:nvPr/>
          </p:nvSpPr>
          <p:spPr>
            <a:xfrm>
              <a:off x="-20182625" y="3762250"/>
              <a:ext cx="227650" cy="212650"/>
            </a:xfrm>
            <a:custGeom>
              <a:avLst/>
              <a:gdLst/>
              <a:ahLst/>
              <a:cxnLst/>
              <a:rect l="l" t="t" r="r" b="b"/>
              <a:pathLst>
                <a:path w="9106" h="8506" extrusionOk="0">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08" name="Google Shape;11208;p86"/>
            <p:cNvSpPr/>
            <p:nvPr/>
          </p:nvSpPr>
          <p:spPr>
            <a:xfrm>
              <a:off x="-20077075" y="3785225"/>
              <a:ext cx="97700" cy="91075"/>
            </a:xfrm>
            <a:custGeom>
              <a:avLst/>
              <a:gdLst/>
              <a:ahLst/>
              <a:cxnLst/>
              <a:rect l="l" t="t" r="r" b="b"/>
              <a:pathLst>
                <a:path w="3908" h="3643" extrusionOk="0">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09" name="Google Shape;11209;p86"/>
            <p:cNvSpPr/>
            <p:nvPr/>
          </p:nvSpPr>
          <p:spPr>
            <a:xfrm>
              <a:off x="-20051875" y="3693150"/>
              <a:ext cx="159125" cy="176850"/>
            </a:xfrm>
            <a:custGeom>
              <a:avLst/>
              <a:gdLst/>
              <a:ahLst/>
              <a:cxnLst/>
              <a:rect l="l" t="t" r="r" b="b"/>
              <a:pathLst>
                <a:path w="6365" h="7074" extrusionOk="0">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10" name="Google Shape;11210;p86"/>
            <p:cNvSpPr/>
            <p:nvPr/>
          </p:nvSpPr>
          <p:spPr>
            <a:xfrm>
              <a:off x="-20155825" y="3861300"/>
              <a:ext cx="92950" cy="92175"/>
            </a:xfrm>
            <a:custGeom>
              <a:avLst/>
              <a:gdLst/>
              <a:ahLst/>
              <a:cxnLst/>
              <a:rect l="l" t="t" r="r" b="b"/>
              <a:pathLst>
                <a:path w="3718" h="3687" extrusionOk="0">
                  <a:moveTo>
                    <a:pt x="221" y="1"/>
                  </a:moveTo>
                  <a:lnTo>
                    <a:pt x="63" y="158"/>
                  </a:lnTo>
                  <a:lnTo>
                    <a:pt x="0" y="190"/>
                  </a:lnTo>
                  <a:lnTo>
                    <a:pt x="3529" y="3687"/>
                  </a:lnTo>
                  <a:lnTo>
                    <a:pt x="3560" y="3655"/>
                  </a:lnTo>
                  <a:lnTo>
                    <a:pt x="3718" y="3498"/>
                  </a:lnTo>
                  <a:lnTo>
                    <a:pt x="2457" y="1230"/>
                  </a:lnTo>
                  <a:lnTo>
                    <a:pt x="221"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11" name="Google Shape;11211;p86"/>
            <p:cNvSpPr/>
            <p:nvPr/>
          </p:nvSpPr>
          <p:spPr>
            <a:xfrm>
              <a:off x="-20199150" y="3918025"/>
              <a:ext cx="81150" cy="80150"/>
            </a:xfrm>
            <a:custGeom>
              <a:avLst/>
              <a:gdLst/>
              <a:ahLst/>
              <a:cxnLst/>
              <a:rect l="l" t="t" r="r" b="b"/>
              <a:pathLst>
                <a:path w="3246" h="3206" extrusionOk="0">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12" name="Google Shape;11212;p86"/>
            <p:cNvSpPr/>
            <p:nvPr/>
          </p:nvSpPr>
          <p:spPr>
            <a:xfrm>
              <a:off x="-20173950" y="3880200"/>
              <a:ext cx="92175" cy="92200"/>
            </a:xfrm>
            <a:custGeom>
              <a:avLst/>
              <a:gdLst/>
              <a:ahLst/>
              <a:cxnLst/>
              <a:rect l="l" t="t" r="r" b="b"/>
              <a:pathLst>
                <a:path w="3687" h="3688" extrusionOk="0">
                  <a:moveTo>
                    <a:pt x="316" y="1"/>
                  </a:moveTo>
                  <a:cubicBezTo>
                    <a:pt x="189" y="222"/>
                    <a:pt x="63" y="442"/>
                    <a:pt x="0" y="663"/>
                  </a:cubicBezTo>
                  <a:lnTo>
                    <a:pt x="3025" y="3687"/>
                  </a:lnTo>
                  <a:cubicBezTo>
                    <a:pt x="3245" y="3624"/>
                    <a:pt x="3498" y="3498"/>
                    <a:pt x="3687" y="3372"/>
                  </a:cubicBezTo>
                  <a:lnTo>
                    <a:pt x="31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13" name="Google Shape;11213;p86"/>
          <p:cNvGrpSpPr/>
          <p:nvPr/>
        </p:nvGrpSpPr>
        <p:grpSpPr>
          <a:xfrm>
            <a:off x="3223806" y="3727583"/>
            <a:ext cx="602204" cy="602204"/>
            <a:chOff x="-20197575" y="4066875"/>
            <a:chExt cx="305625" cy="305625"/>
          </a:xfrm>
        </p:grpSpPr>
        <p:sp>
          <p:nvSpPr>
            <p:cNvPr id="11214" name="Google Shape;11214;p86"/>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15" name="Google Shape;11215;p86"/>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16" name="Google Shape;11216;p86"/>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17" name="Google Shape;11217;p86"/>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18" name="Google Shape;11218;p86"/>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19" name="Google Shape;11219;p86"/>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20" name="Google Shape;11220;p86"/>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21" name="Google Shape;11221;p86"/>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22" name="Google Shape;11222;p86"/>
          <p:cNvGrpSpPr/>
          <p:nvPr/>
        </p:nvGrpSpPr>
        <p:grpSpPr>
          <a:xfrm>
            <a:off x="6933429" y="2250027"/>
            <a:ext cx="599100" cy="604568"/>
            <a:chOff x="-18271050" y="3333200"/>
            <a:chExt cx="304050" cy="306825"/>
          </a:xfrm>
        </p:grpSpPr>
        <p:sp>
          <p:nvSpPr>
            <p:cNvPr id="11223" name="Google Shape;11223;p86"/>
            <p:cNvSpPr/>
            <p:nvPr/>
          </p:nvSpPr>
          <p:spPr>
            <a:xfrm>
              <a:off x="-18271050" y="3407650"/>
              <a:ext cx="63025" cy="79575"/>
            </a:xfrm>
            <a:custGeom>
              <a:avLst/>
              <a:gdLst/>
              <a:ahLst/>
              <a:cxnLst/>
              <a:rect l="l" t="t" r="r" b="b"/>
              <a:pathLst>
                <a:path w="2521" h="3183" extrusionOk="0">
                  <a:moveTo>
                    <a:pt x="1765" y="0"/>
                  </a:moveTo>
                  <a:cubicBezTo>
                    <a:pt x="788" y="0"/>
                    <a:pt x="0" y="788"/>
                    <a:pt x="0" y="1764"/>
                  </a:cubicBezTo>
                  <a:cubicBezTo>
                    <a:pt x="0" y="2363"/>
                    <a:pt x="284" y="2867"/>
                    <a:pt x="694" y="3182"/>
                  </a:cubicBezTo>
                  <a:cubicBezTo>
                    <a:pt x="694" y="1733"/>
                    <a:pt x="1544" y="567"/>
                    <a:pt x="2521" y="158"/>
                  </a:cubicBezTo>
                  <a:cubicBezTo>
                    <a:pt x="2300" y="32"/>
                    <a:pt x="2048" y="0"/>
                    <a:pt x="17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24" name="Google Shape;11224;p86"/>
            <p:cNvSpPr/>
            <p:nvPr/>
          </p:nvSpPr>
          <p:spPr>
            <a:xfrm>
              <a:off x="-18030050" y="3406850"/>
              <a:ext cx="63050" cy="79575"/>
            </a:xfrm>
            <a:custGeom>
              <a:avLst/>
              <a:gdLst/>
              <a:ahLst/>
              <a:cxnLst/>
              <a:rect l="l" t="t" r="r" b="b"/>
              <a:pathLst>
                <a:path w="2522" h="3183" extrusionOk="0">
                  <a:moveTo>
                    <a:pt x="757" y="1"/>
                  </a:moveTo>
                  <a:cubicBezTo>
                    <a:pt x="474" y="1"/>
                    <a:pt x="253" y="64"/>
                    <a:pt x="1" y="158"/>
                  </a:cubicBezTo>
                  <a:cubicBezTo>
                    <a:pt x="978" y="568"/>
                    <a:pt x="1828" y="1733"/>
                    <a:pt x="1828" y="3183"/>
                  </a:cubicBezTo>
                  <a:cubicBezTo>
                    <a:pt x="2238" y="2868"/>
                    <a:pt x="2521" y="2332"/>
                    <a:pt x="2521" y="1765"/>
                  </a:cubicBezTo>
                  <a:cubicBezTo>
                    <a:pt x="2521" y="788"/>
                    <a:pt x="1734" y="1"/>
                    <a:pt x="7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25" name="Google Shape;11225;p86"/>
            <p:cNvSpPr/>
            <p:nvPr/>
          </p:nvSpPr>
          <p:spPr>
            <a:xfrm>
              <a:off x="-18136375" y="3549400"/>
              <a:ext cx="35475" cy="32325"/>
            </a:xfrm>
            <a:custGeom>
              <a:avLst/>
              <a:gdLst/>
              <a:ahLst/>
              <a:cxnLst/>
              <a:rect l="l" t="t" r="r" b="b"/>
              <a:pathLst>
                <a:path w="1419" h="1293" extrusionOk="0">
                  <a:moveTo>
                    <a:pt x="725" y="1"/>
                  </a:moveTo>
                  <a:cubicBezTo>
                    <a:pt x="347" y="1"/>
                    <a:pt x="95" y="222"/>
                    <a:pt x="1" y="600"/>
                  </a:cubicBezTo>
                  <a:lnTo>
                    <a:pt x="725" y="1293"/>
                  </a:lnTo>
                  <a:lnTo>
                    <a:pt x="1419" y="600"/>
                  </a:lnTo>
                  <a:cubicBezTo>
                    <a:pt x="1355" y="285"/>
                    <a:pt x="1072" y="1"/>
                    <a:pt x="72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26" name="Google Shape;11226;p86"/>
            <p:cNvSpPr/>
            <p:nvPr/>
          </p:nvSpPr>
          <p:spPr>
            <a:xfrm>
              <a:off x="-18233250" y="3423625"/>
              <a:ext cx="230800" cy="216400"/>
            </a:xfrm>
            <a:custGeom>
              <a:avLst/>
              <a:gdLst/>
              <a:ahLst/>
              <a:cxnLst/>
              <a:rect l="l" t="t" r="r" b="b"/>
              <a:pathLst>
                <a:path w="9232" h="8656" extrusionOk="0">
                  <a:moveTo>
                    <a:pt x="2427" y="2890"/>
                  </a:moveTo>
                  <a:cubicBezTo>
                    <a:pt x="2616" y="2890"/>
                    <a:pt x="2773" y="3047"/>
                    <a:pt x="2773" y="3268"/>
                  </a:cubicBezTo>
                  <a:cubicBezTo>
                    <a:pt x="2773" y="3457"/>
                    <a:pt x="2616" y="3614"/>
                    <a:pt x="2427" y="3614"/>
                  </a:cubicBezTo>
                  <a:cubicBezTo>
                    <a:pt x="2238" y="3614"/>
                    <a:pt x="2080" y="3457"/>
                    <a:pt x="2080" y="3268"/>
                  </a:cubicBezTo>
                  <a:cubicBezTo>
                    <a:pt x="2080" y="3047"/>
                    <a:pt x="2238" y="2890"/>
                    <a:pt x="2427" y="2890"/>
                  </a:cubicBezTo>
                  <a:close/>
                  <a:moveTo>
                    <a:pt x="6711" y="2890"/>
                  </a:moveTo>
                  <a:cubicBezTo>
                    <a:pt x="6900" y="2890"/>
                    <a:pt x="7089" y="3047"/>
                    <a:pt x="7089" y="3268"/>
                  </a:cubicBezTo>
                  <a:cubicBezTo>
                    <a:pt x="7058" y="3457"/>
                    <a:pt x="6900" y="3614"/>
                    <a:pt x="6711" y="3614"/>
                  </a:cubicBezTo>
                  <a:cubicBezTo>
                    <a:pt x="6522" y="3614"/>
                    <a:pt x="6365" y="3457"/>
                    <a:pt x="6365" y="3268"/>
                  </a:cubicBezTo>
                  <a:cubicBezTo>
                    <a:pt x="6365" y="3047"/>
                    <a:pt x="6522" y="2890"/>
                    <a:pt x="6711" y="2890"/>
                  </a:cubicBezTo>
                  <a:close/>
                  <a:moveTo>
                    <a:pt x="2066" y="0"/>
                  </a:moveTo>
                  <a:cubicBezTo>
                    <a:pt x="1647" y="0"/>
                    <a:pt x="1224" y="147"/>
                    <a:pt x="883" y="464"/>
                  </a:cubicBezTo>
                  <a:cubicBezTo>
                    <a:pt x="316" y="999"/>
                    <a:pt x="1" y="1724"/>
                    <a:pt x="1" y="2543"/>
                  </a:cubicBezTo>
                  <a:cubicBezTo>
                    <a:pt x="1" y="4528"/>
                    <a:pt x="1765" y="8308"/>
                    <a:pt x="4285" y="8655"/>
                  </a:cubicBezTo>
                  <a:lnTo>
                    <a:pt x="4285" y="6985"/>
                  </a:lnTo>
                  <a:lnTo>
                    <a:pt x="3372" y="6103"/>
                  </a:lnTo>
                  <a:lnTo>
                    <a:pt x="3340" y="6040"/>
                  </a:lnTo>
                  <a:cubicBezTo>
                    <a:pt x="3246" y="5977"/>
                    <a:pt x="3214" y="5883"/>
                    <a:pt x="3214" y="5820"/>
                  </a:cubicBezTo>
                  <a:cubicBezTo>
                    <a:pt x="3214" y="5032"/>
                    <a:pt x="3844" y="4402"/>
                    <a:pt x="4632" y="4402"/>
                  </a:cubicBezTo>
                  <a:cubicBezTo>
                    <a:pt x="5420" y="4402"/>
                    <a:pt x="6050" y="5032"/>
                    <a:pt x="6050" y="5820"/>
                  </a:cubicBezTo>
                  <a:cubicBezTo>
                    <a:pt x="6050" y="5883"/>
                    <a:pt x="6018" y="6009"/>
                    <a:pt x="5924" y="6040"/>
                  </a:cubicBezTo>
                  <a:lnTo>
                    <a:pt x="4947" y="6985"/>
                  </a:lnTo>
                  <a:lnTo>
                    <a:pt x="4947" y="8655"/>
                  </a:lnTo>
                  <a:cubicBezTo>
                    <a:pt x="7436" y="8340"/>
                    <a:pt x="9232" y="4559"/>
                    <a:pt x="9232" y="2543"/>
                  </a:cubicBezTo>
                  <a:cubicBezTo>
                    <a:pt x="9232" y="1724"/>
                    <a:pt x="8917" y="999"/>
                    <a:pt x="8349" y="464"/>
                  </a:cubicBezTo>
                  <a:cubicBezTo>
                    <a:pt x="7984" y="157"/>
                    <a:pt x="7553" y="14"/>
                    <a:pt x="7131" y="14"/>
                  </a:cubicBezTo>
                  <a:cubicBezTo>
                    <a:pt x="6425" y="14"/>
                    <a:pt x="5747" y="415"/>
                    <a:pt x="5451" y="1125"/>
                  </a:cubicBezTo>
                  <a:lnTo>
                    <a:pt x="5230" y="1755"/>
                  </a:lnTo>
                  <a:cubicBezTo>
                    <a:pt x="5104" y="2039"/>
                    <a:pt x="4852" y="2197"/>
                    <a:pt x="4600" y="2197"/>
                  </a:cubicBezTo>
                  <a:cubicBezTo>
                    <a:pt x="4317" y="2197"/>
                    <a:pt x="4033" y="2039"/>
                    <a:pt x="3970" y="1755"/>
                  </a:cubicBezTo>
                  <a:lnTo>
                    <a:pt x="3718" y="1125"/>
                  </a:lnTo>
                  <a:cubicBezTo>
                    <a:pt x="3461" y="414"/>
                    <a:pt x="2771" y="0"/>
                    <a:pt x="206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27" name="Google Shape;11227;p86"/>
            <p:cNvSpPr/>
            <p:nvPr/>
          </p:nvSpPr>
          <p:spPr>
            <a:xfrm>
              <a:off x="-18231675" y="3333200"/>
              <a:ext cx="220575" cy="125650"/>
            </a:xfrm>
            <a:custGeom>
              <a:avLst/>
              <a:gdLst/>
              <a:ahLst/>
              <a:cxnLst/>
              <a:rect l="l" t="t" r="r" b="b"/>
              <a:pathLst>
                <a:path w="8823" h="5026" extrusionOk="0">
                  <a:moveTo>
                    <a:pt x="3088" y="1088"/>
                  </a:moveTo>
                  <a:cubicBezTo>
                    <a:pt x="3277" y="1088"/>
                    <a:pt x="3435" y="1245"/>
                    <a:pt x="3435" y="1434"/>
                  </a:cubicBezTo>
                  <a:lnTo>
                    <a:pt x="3435" y="2159"/>
                  </a:lnTo>
                  <a:cubicBezTo>
                    <a:pt x="3435" y="2348"/>
                    <a:pt x="3277" y="2506"/>
                    <a:pt x="3088" y="2506"/>
                  </a:cubicBezTo>
                  <a:cubicBezTo>
                    <a:pt x="2868" y="2506"/>
                    <a:pt x="2710" y="2348"/>
                    <a:pt x="2710" y="2159"/>
                  </a:cubicBezTo>
                  <a:lnTo>
                    <a:pt x="2710" y="1434"/>
                  </a:lnTo>
                  <a:cubicBezTo>
                    <a:pt x="2710" y="1245"/>
                    <a:pt x="2868" y="1088"/>
                    <a:pt x="3088" y="1088"/>
                  </a:cubicBezTo>
                  <a:close/>
                  <a:moveTo>
                    <a:pt x="5955" y="1088"/>
                  </a:moveTo>
                  <a:cubicBezTo>
                    <a:pt x="6144" y="1088"/>
                    <a:pt x="6302" y="1245"/>
                    <a:pt x="6302" y="1434"/>
                  </a:cubicBezTo>
                  <a:lnTo>
                    <a:pt x="6302" y="2159"/>
                  </a:lnTo>
                  <a:cubicBezTo>
                    <a:pt x="6302" y="2348"/>
                    <a:pt x="6144" y="2506"/>
                    <a:pt x="5955" y="2506"/>
                  </a:cubicBezTo>
                  <a:cubicBezTo>
                    <a:pt x="5735" y="2506"/>
                    <a:pt x="5577" y="2348"/>
                    <a:pt x="5577" y="2159"/>
                  </a:cubicBezTo>
                  <a:lnTo>
                    <a:pt x="5577" y="1434"/>
                  </a:lnTo>
                  <a:cubicBezTo>
                    <a:pt x="5577" y="1245"/>
                    <a:pt x="5735" y="1088"/>
                    <a:pt x="5955" y="1088"/>
                  </a:cubicBezTo>
                  <a:close/>
                  <a:moveTo>
                    <a:pt x="4537" y="1781"/>
                  </a:moveTo>
                  <a:cubicBezTo>
                    <a:pt x="4726" y="1781"/>
                    <a:pt x="4884" y="1938"/>
                    <a:pt x="4884" y="2159"/>
                  </a:cubicBezTo>
                  <a:lnTo>
                    <a:pt x="4884" y="2852"/>
                  </a:lnTo>
                  <a:cubicBezTo>
                    <a:pt x="4884" y="3041"/>
                    <a:pt x="4726" y="3199"/>
                    <a:pt x="4537" y="3199"/>
                  </a:cubicBezTo>
                  <a:cubicBezTo>
                    <a:pt x="4317" y="3199"/>
                    <a:pt x="4159" y="3041"/>
                    <a:pt x="4159" y="2852"/>
                  </a:cubicBezTo>
                  <a:lnTo>
                    <a:pt x="4159" y="2159"/>
                  </a:lnTo>
                  <a:cubicBezTo>
                    <a:pt x="4159" y="1938"/>
                    <a:pt x="4317" y="1781"/>
                    <a:pt x="4537" y="1781"/>
                  </a:cubicBezTo>
                  <a:close/>
                  <a:moveTo>
                    <a:pt x="4427" y="1"/>
                  </a:moveTo>
                  <a:cubicBezTo>
                    <a:pt x="4372" y="1"/>
                    <a:pt x="4317" y="17"/>
                    <a:pt x="4254" y="48"/>
                  </a:cubicBezTo>
                  <a:lnTo>
                    <a:pt x="3655" y="395"/>
                  </a:lnTo>
                  <a:lnTo>
                    <a:pt x="2994" y="237"/>
                  </a:lnTo>
                  <a:cubicBezTo>
                    <a:pt x="2964" y="230"/>
                    <a:pt x="2934" y="226"/>
                    <a:pt x="2905" y="226"/>
                  </a:cubicBezTo>
                  <a:cubicBezTo>
                    <a:pt x="2810" y="226"/>
                    <a:pt x="2719" y="267"/>
                    <a:pt x="2647" y="363"/>
                  </a:cubicBezTo>
                  <a:lnTo>
                    <a:pt x="2175" y="836"/>
                  </a:lnTo>
                  <a:lnTo>
                    <a:pt x="1481" y="867"/>
                  </a:lnTo>
                  <a:cubicBezTo>
                    <a:pt x="1387" y="867"/>
                    <a:pt x="1261" y="962"/>
                    <a:pt x="1166" y="1088"/>
                  </a:cubicBezTo>
                  <a:lnTo>
                    <a:pt x="851" y="1655"/>
                  </a:lnTo>
                  <a:cubicBezTo>
                    <a:pt x="599" y="1749"/>
                    <a:pt x="127" y="1875"/>
                    <a:pt x="1" y="2096"/>
                  </a:cubicBezTo>
                  <a:cubicBezTo>
                    <a:pt x="851" y="2159"/>
                    <a:pt x="1450" y="2380"/>
                    <a:pt x="1922" y="2821"/>
                  </a:cubicBezTo>
                  <a:cubicBezTo>
                    <a:pt x="2994" y="2821"/>
                    <a:pt x="3907" y="3451"/>
                    <a:pt x="4285" y="4396"/>
                  </a:cubicBezTo>
                  <a:lnTo>
                    <a:pt x="4537" y="5026"/>
                  </a:lnTo>
                  <a:lnTo>
                    <a:pt x="4726" y="4396"/>
                  </a:lnTo>
                  <a:cubicBezTo>
                    <a:pt x="5104" y="3451"/>
                    <a:pt x="6018" y="2821"/>
                    <a:pt x="7058" y="2821"/>
                  </a:cubicBezTo>
                  <a:cubicBezTo>
                    <a:pt x="7486" y="2421"/>
                    <a:pt x="7992" y="2150"/>
                    <a:pt x="8623" y="2150"/>
                  </a:cubicBezTo>
                  <a:cubicBezTo>
                    <a:pt x="8688" y="2150"/>
                    <a:pt x="8754" y="2153"/>
                    <a:pt x="8822" y="2159"/>
                  </a:cubicBezTo>
                  <a:cubicBezTo>
                    <a:pt x="8791" y="2033"/>
                    <a:pt x="8696" y="1938"/>
                    <a:pt x="8633" y="1907"/>
                  </a:cubicBezTo>
                  <a:lnTo>
                    <a:pt x="8003" y="1655"/>
                  </a:lnTo>
                  <a:lnTo>
                    <a:pt x="7688" y="1088"/>
                  </a:lnTo>
                  <a:cubicBezTo>
                    <a:pt x="7656" y="962"/>
                    <a:pt x="7530" y="867"/>
                    <a:pt x="7373" y="867"/>
                  </a:cubicBezTo>
                  <a:lnTo>
                    <a:pt x="6711" y="836"/>
                  </a:lnTo>
                  <a:lnTo>
                    <a:pt x="6239" y="363"/>
                  </a:lnTo>
                  <a:cubicBezTo>
                    <a:pt x="6144" y="300"/>
                    <a:pt x="5987" y="237"/>
                    <a:pt x="5861" y="237"/>
                  </a:cubicBezTo>
                  <a:lnTo>
                    <a:pt x="5199" y="395"/>
                  </a:lnTo>
                  <a:lnTo>
                    <a:pt x="4600" y="48"/>
                  </a:lnTo>
                  <a:cubicBezTo>
                    <a:pt x="4537" y="17"/>
                    <a:pt x="4482" y="1"/>
                    <a:pt x="442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28" name="Google Shape;11228;p86"/>
          <p:cNvGrpSpPr/>
          <p:nvPr/>
        </p:nvGrpSpPr>
        <p:grpSpPr>
          <a:xfrm>
            <a:off x="6934192" y="2992229"/>
            <a:ext cx="597573" cy="597524"/>
            <a:chOff x="-18270275" y="3710875"/>
            <a:chExt cx="303275" cy="303250"/>
          </a:xfrm>
        </p:grpSpPr>
        <p:sp>
          <p:nvSpPr>
            <p:cNvPr id="11229" name="Google Shape;11229;p86"/>
            <p:cNvSpPr/>
            <p:nvPr/>
          </p:nvSpPr>
          <p:spPr>
            <a:xfrm>
              <a:off x="-18240325" y="3896975"/>
              <a:ext cx="59875" cy="71475"/>
            </a:xfrm>
            <a:custGeom>
              <a:avLst/>
              <a:gdLst/>
              <a:ahLst/>
              <a:cxnLst/>
              <a:rect l="l" t="t" r="r" b="b"/>
              <a:pathLst>
                <a:path w="2395" h="2859" extrusionOk="0">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30" name="Google Shape;11230;p86"/>
            <p:cNvSpPr/>
            <p:nvPr/>
          </p:nvSpPr>
          <p:spPr>
            <a:xfrm>
              <a:off x="-18254500" y="3765100"/>
              <a:ext cx="267800" cy="249025"/>
            </a:xfrm>
            <a:custGeom>
              <a:avLst/>
              <a:gdLst/>
              <a:ahLst/>
              <a:cxnLst/>
              <a:rect l="l" t="t" r="r" b="b"/>
              <a:pathLst>
                <a:path w="10712" h="9961" extrusionOk="0">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31" name="Google Shape;11231;p86"/>
            <p:cNvSpPr/>
            <p:nvPr/>
          </p:nvSpPr>
          <p:spPr>
            <a:xfrm>
              <a:off x="-18057600" y="3896625"/>
              <a:ext cx="61450" cy="71825"/>
            </a:xfrm>
            <a:custGeom>
              <a:avLst/>
              <a:gdLst/>
              <a:ahLst/>
              <a:cxnLst/>
              <a:rect l="l" t="t" r="r" b="b"/>
              <a:pathLst>
                <a:path w="2458" h="2873" extrusionOk="0">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32" name="Google Shape;11232;p86"/>
            <p:cNvSpPr/>
            <p:nvPr/>
          </p:nvSpPr>
          <p:spPr>
            <a:xfrm>
              <a:off x="-18127700" y="3949125"/>
              <a:ext cx="18125" cy="16975"/>
            </a:xfrm>
            <a:custGeom>
              <a:avLst/>
              <a:gdLst/>
              <a:ahLst/>
              <a:cxnLst/>
              <a:rect l="l" t="t" r="r" b="b"/>
              <a:pathLst>
                <a:path w="725" h="679" extrusionOk="0">
                  <a:moveTo>
                    <a:pt x="351" y="1"/>
                  </a:moveTo>
                  <a:cubicBezTo>
                    <a:pt x="197" y="1"/>
                    <a:pt x="48" y="79"/>
                    <a:pt x="0" y="237"/>
                  </a:cubicBezTo>
                  <a:lnTo>
                    <a:pt x="378" y="678"/>
                  </a:lnTo>
                  <a:lnTo>
                    <a:pt x="725" y="237"/>
                  </a:lnTo>
                  <a:cubicBezTo>
                    <a:pt x="662" y="79"/>
                    <a:pt x="504" y="1"/>
                    <a:pt x="35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33" name="Google Shape;11233;p86"/>
            <p:cNvSpPr/>
            <p:nvPr/>
          </p:nvSpPr>
          <p:spPr>
            <a:xfrm>
              <a:off x="-18270275" y="3710875"/>
              <a:ext cx="107150" cy="98475"/>
            </a:xfrm>
            <a:custGeom>
              <a:avLst/>
              <a:gdLst/>
              <a:ahLst/>
              <a:cxnLst/>
              <a:rect l="l" t="t" r="r" b="b"/>
              <a:pathLst>
                <a:path w="4286" h="3939" extrusionOk="0">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34" name="Google Shape;11234;p86"/>
            <p:cNvSpPr/>
            <p:nvPr/>
          </p:nvSpPr>
          <p:spPr>
            <a:xfrm>
              <a:off x="-18074925" y="3710875"/>
              <a:ext cx="107925" cy="99275"/>
            </a:xfrm>
            <a:custGeom>
              <a:avLst/>
              <a:gdLst/>
              <a:ahLst/>
              <a:cxnLst/>
              <a:rect l="l" t="t" r="r" b="b"/>
              <a:pathLst>
                <a:path w="4317" h="3971" extrusionOk="0">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35" name="Google Shape;11235;p86"/>
          <p:cNvGrpSpPr/>
          <p:nvPr/>
        </p:nvGrpSpPr>
        <p:grpSpPr>
          <a:xfrm>
            <a:off x="7005595" y="3729896"/>
            <a:ext cx="454768" cy="597573"/>
            <a:chOff x="-18234025" y="4084200"/>
            <a:chExt cx="230800" cy="303275"/>
          </a:xfrm>
        </p:grpSpPr>
        <p:sp>
          <p:nvSpPr>
            <p:cNvPr id="11236" name="Google Shape;11236;p86"/>
            <p:cNvSpPr/>
            <p:nvPr/>
          </p:nvSpPr>
          <p:spPr>
            <a:xfrm>
              <a:off x="-18234025" y="4246450"/>
              <a:ext cx="230800" cy="141025"/>
            </a:xfrm>
            <a:custGeom>
              <a:avLst/>
              <a:gdLst/>
              <a:ahLst/>
              <a:cxnLst/>
              <a:rect l="l" t="t" r="r" b="b"/>
              <a:pathLst>
                <a:path w="9232" h="5641" extrusionOk="0">
                  <a:moveTo>
                    <a:pt x="1796" y="1"/>
                  </a:moveTo>
                  <a:lnTo>
                    <a:pt x="0" y="851"/>
                  </a:lnTo>
                  <a:cubicBezTo>
                    <a:pt x="221" y="3687"/>
                    <a:pt x="2048" y="5640"/>
                    <a:pt x="4631" y="5640"/>
                  </a:cubicBezTo>
                  <a:cubicBezTo>
                    <a:pt x="7183" y="5640"/>
                    <a:pt x="9042" y="3687"/>
                    <a:pt x="9231" y="851"/>
                  </a:cubicBezTo>
                  <a:lnTo>
                    <a:pt x="7467" y="1"/>
                  </a:lnTo>
                  <a:lnTo>
                    <a:pt x="6207" y="631"/>
                  </a:lnTo>
                  <a:cubicBezTo>
                    <a:pt x="6144" y="647"/>
                    <a:pt x="6081" y="654"/>
                    <a:pt x="6025" y="654"/>
                  </a:cubicBezTo>
                  <a:cubicBezTo>
                    <a:pt x="5970" y="654"/>
                    <a:pt x="5923" y="647"/>
                    <a:pt x="5892" y="631"/>
                  </a:cubicBezTo>
                  <a:lnTo>
                    <a:pt x="4631" y="1"/>
                  </a:lnTo>
                  <a:lnTo>
                    <a:pt x="3371" y="631"/>
                  </a:lnTo>
                  <a:cubicBezTo>
                    <a:pt x="3308" y="647"/>
                    <a:pt x="3245" y="654"/>
                    <a:pt x="3190" y="654"/>
                  </a:cubicBezTo>
                  <a:cubicBezTo>
                    <a:pt x="3135" y="654"/>
                    <a:pt x="3088" y="647"/>
                    <a:pt x="3056" y="631"/>
                  </a:cubicBezTo>
                  <a:lnTo>
                    <a:pt x="1796"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37" name="Google Shape;11237;p86"/>
            <p:cNvSpPr/>
            <p:nvPr/>
          </p:nvSpPr>
          <p:spPr>
            <a:xfrm>
              <a:off x="-18200175" y="4156675"/>
              <a:ext cx="161500" cy="87450"/>
            </a:xfrm>
            <a:custGeom>
              <a:avLst/>
              <a:gdLst/>
              <a:ahLst/>
              <a:cxnLst/>
              <a:rect l="l" t="t" r="r" b="b"/>
              <a:pathLst>
                <a:path w="6460" h="3498" extrusionOk="0">
                  <a:moveTo>
                    <a:pt x="2206" y="1040"/>
                  </a:moveTo>
                  <a:cubicBezTo>
                    <a:pt x="2395" y="1040"/>
                    <a:pt x="2553" y="1197"/>
                    <a:pt x="2553" y="1386"/>
                  </a:cubicBezTo>
                  <a:cubicBezTo>
                    <a:pt x="2553" y="1575"/>
                    <a:pt x="2395" y="1733"/>
                    <a:pt x="2206" y="1733"/>
                  </a:cubicBezTo>
                  <a:cubicBezTo>
                    <a:pt x="2017" y="1733"/>
                    <a:pt x="1860" y="1575"/>
                    <a:pt x="1860" y="1386"/>
                  </a:cubicBezTo>
                  <a:cubicBezTo>
                    <a:pt x="1860" y="1197"/>
                    <a:pt x="2017" y="1040"/>
                    <a:pt x="2206" y="1040"/>
                  </a:cubicBezTo>
                  <a:close/>
                  <a:moveTo>
                    <a:pt x="4317" y="1040"/>
                  </a:moveTo>
                  <a:cubicBezTo>
                    <a:pt x="4538" y="1040"/>
                    <a:pt x="4695" y="1197"/>
                    <a:pt x="4695" y="1386"/>
                  </a:cubicBezTo>
                  <a:cubicBezTo>
                    <a:pt x="4695" y="1575"/>
                    <a:pt x="4538" y="1733"/>
                    <a:pt x="4317" y="1733"/>
                  </a:cubicBezTo>
                  <a:cubicBezTo>
                    <a:pt x="4128" y="1733"/>
                    <a:pt x="3971" y="1575"/>
                    <a:pt x="3971" y="1386"/>
                  </a:cubicBezTo>
                  <a:cubicBezTo>
                    <a:pt x="3971" y="1197"/>
                    <a:pt x="4128" y="1040"/>
                    <a:pt x="4317" y="1040"/>
                  </a:cubicBezTo>
                  <a:close/>
                  <a:moveTo>
                    <a:pt x="1765" y="0"/>
                  </a:moveTo>
                  <a:lnTo>
                    <a:pt x="284" y="504"/>
                  </a:lnTo>
                  <a:cubicBezTo>
                    <a:pt x="127" y="914"/>
                    <a:pt x="1" y="1355"/>
                    <a:pt x="1" y="1764"/>
                  </a:cubicBezTo>
                  <a:cubicBezTo>
                    <a:pt x="1" y="2174"/>
                    <a:pt x="64" y="2521"/>
                    <a:pt x="190" y="2867"/>
                  </a:cubicBezTo>
                  <a:cubicBezTo>
                    <a:pt x="253" y="2851"/>
                    <a:pt x="300" y="2843"/>
                    <a:pt x="347" y="2843"/>
                  </a:cubicBezTo>
                  <a:cubicBezTo>
                    <a:pt x="395" y="2843"/>
                    <a:pt x="442" y="2851"/>
                    <a:pt x="505" y="2867"/>
                  </a:cubicBezTo>
                  <a:lnTo>
                    <a:pt x="1765" y="3497"/>
                  </a:lnTo>
                  <a:lnTo>
                    <a:pt x="2836" y="2962"/>
                  </a:lnTo>
                  <a:lnTo>
                    <a:pt x="2836" y="2458"/>
                  </a:lnTo>
                  <a:cubicBezTo>
                    <a:pt x="2836" y="2237"/>
                    <a:pt x="2994" y="2079"/>
                    <a:pt x="3183" y="2079"/>
                  </a:cubicBezTo>
                  <a:cubicBezTo>
                    <a:pt x="3403" y="2079"/>
                    <a:pt x="3561" y="2237"/>
                    <a:pt x="3561" y="2458"/>
                  </a:cubicBezTo>
                  <a:lnTo>
                    <a:pt x="3561" y="2962"/>
                  </a:lnTo>
                  <a:lnTo>
                    <a:pt x="4695" y="3497"/>
                  </a:lnTo>
                  <a:lnTo>
                    <a:pt x="5955" y="2867"/>
                  </a:lnTo>
                  <a:cubicBezTo>
                    <a:pt x="6003" y="2851"/>
                    <a:pt x="6050" y="2843"/>
                    <a:pt x="6101" y="2843"/>
                  </a:cubicBezTo>
                  <a:cubicBezTo>
                    <a:pt x="6152" y="2843"/>
                    <a:pt x="6207" y="2851"/>
                    <a:pt x="6270" y="2867"/>
                  </a:cubicBezTo>
                  <a:cubicBezTo>
                    <a:pt x="6365" y="2521"/>
                    <a:pt x="6459" y="2174"/>
                    <a:pt x="6459" y="1764"/>
                  </a:cubicBezTo>
                  <a:cubicBezTo>
                    <a:pt x="6459" y="1323"/>
                    <a:pt x="6365" y="914"/>
                    <a:pt x="6176" y="504"/>
                  </a:cubicBezTo>
                  <a:lnTo>
                    <a:pt x="4695" y="0"/>
                  </a:lnTo>
                  <a:lnTo>
                    <a:pt x="3372" y="630"/>
                  </a:lnTo>
                  <a:cubicBezTo>
                    <a:pt x="3325" y="646"/>
                    <a:pt x="3270" y="654"/>
                    <a:pt x="3214" y="654"/>
                  </a:cubicBezTo>
                  <a:cubicBezTo>
                    <a:pt x="3159" y="654"/>
                    <a:pt x="3104" y="646"/>
                    <a:pt x="3057" y="630"/>
                  </a:cubicBezTo>
                  <a:lnTo>
                    <a:pt x="1765"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38" name="Google Shape;11238;p86"/>
            <p:cNvSpPr/>
            <p:nvPr/>
          </p:nvSpPr>
          <p:spPr>
            <a:xfrm>
              <a:off x="-18211200" y="4084200"/>
              <a:ext cx="185125" cy="71700"/>
            </a:xfrm>
            <a:custGeom>
              <a:avLst/>
              <a:gdLst/>
              <a:ahLst/>
              <a:cxnLst/>
              <a:rect l="l" t="t" r="r" b="b"/>
              <a:pathLst>
                <a:path w="7405" h="2868" extrusionOk="0">
                  <a:moveTo>
                    <a:pt x="3718" y="1"/>
                  </a:moveTo>
                  <a:cubicBezTo>
                    <a:pt x="2301" y="1"/>
                    <a:pt x="914" y="1040"/>
                    <a:pt x="1" y="2868"/>
                  </a:cubicBezTo>
                  <a:lnTo>
                    <a:pt x="2175" y="2143"/>
                  </a:lnTo>
                  <a:cubicBezTo>
                    <a:pt x="2206" y="2127"/>
                    <a:pt x="2246" y="2119"/>
                    <a:pt x="2293" y="2119"/>
                  </a:cubicBezTo>
                  <a:cubicBezTo>
                    <a:pt x="2340" y="2119"/>
                    <a:pt x="2395" y="2127"/>
                    <a:pt x="2458" y="2143"/>
                  </a:cubicBezTo>
                  <a:lnTo>
                    <a:pt x="3718" y="2773"/>
                  </a:lnTo>
                  <a:lnTo>
                    <a:pt x="4979" y="2143"/>
                  </a:lnTo>
                  <a:cubicBezTo>
                    <a:pt x="5010" y="2127"/>
                    <a:pt x="5057" y="2119"/>
                    <a:pt x="5105" y="2119"/>
                  </a:cubicBezTo>
                  <a:cubicBezTo>
                    <a:pt x="5152" y="2119"/>
                    <a:pt x="5199" y="2127"/>
                    <a:pt x="5231" y="2143"/>
                  </a:cubicBezTo>
                  <a:lnTo>
                    <a:pt x="7404" y="2868"/>
                  </a:lnTo>
                  <a:cubicBezTo>
                    <a:pt x="6491" y="1040"/>
                    <a:pt x="5136" y="1"/>
                    <a:pt x="37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39" name="Google Shape;11239;p86"/>
          <p:cNvGrpSpPr/>
          <p:nvPr/>
        </p:nvGrpSpPr>
        <p:grpSpPr>
          <a:xfrm>
            <a:off x="3155669" y="4455521"/>
            <a:ext cx="599100" cy="600627"/>
            <a:chOff x="-16419350" y="3308400"/>
            <a:chExt cx="304050" cy="304825"/>
          </a:xfrm>
        </p:grpSpPr>
        <p:sp>
          <p:nvSpPr>
            <p:cNvPr id="11240" name="Google Shape;11240;p86"/>
            <p:cNvSpPr/>
            <p:nvPr/>
          </p:nvSpPr>
          <p:spPr>
            <a:xfrm>
              <a:off x="-16222450" y="3344625"/>
              <a:ext cx="53600" cy="67775"/>
            </a:xfrm>
            <a:custGeom>
              <a:avLst/>
              <a:gdLst/>
              <a:ahLst/>
              <a:cxnLst/>
              <a:rect l="l" t="t" r="r" b="b"/>
              <a:pathLst>
                <a:path w="2144" h="2711" extrusionOk="0">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41" name="Google Shape;11241;p86"/>
            <p:cNvSpPr/>
            <p:nvPr/>
          </p:nvSpPr>
          <p:spPr>
            <a:xfrm>
              <a:off x="-16365000" y="3346200"/>
              <a:ext cx="52800" cy="66975"/>
            </a:xfrm>
            <a:custGeom>
              <a:avLst/>
              <a:gdLst/>
              <a:ahLst/>
              <a:cxnLst/>
              <a:rect l="l" t="t" r="r" b="b"/>
              <a:pathLst>
                <a:path w="2112" h="2679" extrusionOk="0">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42" name="Google Shape;11242;p86"/>
            <p:cNvSpPr/>
            <p:nvPr/>
          </p:nvSpPr>
          <p:spPr>
            <a:xfrm>
              <a:off x="-16419350" y="3417100"/>
              <a:ext cx="142575" cy="160700"/>
            </a:xfrm>
            <a:custGeom>
              <a:avLst/>
              <a:gdLst/>
              <a:ahLst/>
              <a:cxnLst/>
              <a:rect l="l" t="t" r="r" b="b"/>
              <a:pathLst>
                <a:path w="5703" h="6428" extrusionOk="0">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43" name="Google Shape;11243;p86"/>
            <p:cNvSpPr/>
            <p:nvPr/>
          </p:nvSpPr>
          <p:spPr>
            <a:xfrm>
              <a:off x="-16258675" y="3417100"/>
              <a:ext cx="143375" cy="161475"/>
            </a:xfrm>
            <a:custGeom>
              <a:avLst/>
              <a:gdLst/>
              <a:ahLst/>
              <a:cxnLst/>
              <a:rect l="l" t="t" r="r" b="b"/>
              <a:pathLst>
                <a:path w="5735" h="6459" extrusionOk="0">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44" name="Google Shape;11244;p86"/>
            <p:cNvSpPr/>
            <p:nvPr/>
          </p:nvSpPr>
          <p:spPr>
            <a:xfrm>
              <a:off x="-16310650" y="3308400"/>
              <a:ext cx="86650" cy="155975"/>
            </a:xfrm>
            <a:custGeom>
              <a:avLst/>
              <a:gdLst/>
              <a:ahLst/>
              <a:cxnLst/>
              <a:rect l="l" t="t" r="r" b="b"/>
              <a:pathLst>
                <a:path w="3466" h="6239" extrusionOk="0">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45" name="Google Shape;11245;p86"/>
            <p:cNvSpPr/>
            <p:nvPr/>
          </p:nvSpPr>
          <p:spPr>
            <a:xfrm>
              <a:off x="-16327975" y="3589575"/>
              <a:ext cx="51200" cy="23650"/>
            </a:xfrm>
            <a:custGeom>
              <a:avLst/>
              <a:gdLst/>
              <a:ahLst/>
              <a:cxnLst/>
              <a:rect l="l" t="t" r="r" b="b"/>
              <a:pathLst>
                <a:path w="2048" h="946" extrusionOk="0">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46" name="Google Shape;11246;p86"/>
            <p:cNvSpPr/>
            <p:nvPr/>
          </p:nvSpPr>
          <p:spPr>
            <a:xfrm>
              <a:off x="-16258675" y="3589575"/>
              <a:ext cx="51225" cy="23650"/>
            </a:xfrm>
            <a:custGeom>
              <a:avLst/>
              <a:gdLst/>
              <a:ahLst/>
              <a:cxnLst/>
              <a:rect l="l" t="t" r="r" b="b"/>
              <a:pathLst>
                <a:path w="2049" h="946" extrusionOk="0">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47" name="Google Shape;11247;p86"/>
          <p:cNvGrpSpPr/>
          <p:nvPr/>
        </p:nvGrpSpPr>
        <p:grpSpPr>
          <a:xfrm>
            <a:off x="6184409" y="4453898"/>
            <a:ext cx="527673" cy="603829"/>
            <a:chOff x="-16401225" y="3683275"/>
            <a:chExt cx="267800" cy="306450"/>
          </a:xfrm>
        </p:grpSpPr>
        <p:sp>
          <p:nvSpPr>
            <p:cNvPr id="11248" name="Google Shape;11248;p86"/>
            <p:cNvSpPr/>
            <p:nvPr/>
          </p:nvSpPr>
          <p:spPr>
            <a:xfrm>
              <a:off x="-16257875" y="3826650"/>
              <a:ext cx="70900" cy="72500"/>
            </a:xfrm>
            <a:custGeom>
              <a:avLst/>
              <a:gdLst/>
              <a:ahLst/>
              <a:cxnLst/>
              <a:rect l="l" t="t" r="r" b="b"/>
              <a:pathLst>
                <a:path w="2836" h="2900" extrusionOk="0">
                  <a:moveTo>
                    <a:pt x="567" y="1"/>
                  </a:moveTo>
                  <a:cubicBezTo>
                    <a:pt x="630" y="158"/>
                    <a:pt x="725" y="347"/>
                    <a:pt x="725" y="568"/>
                  </a:cubicBezTo>
                  <a:cubicBezTo>
                    <a:pt x="725" y="631"/>
                    <a:pt x="662" y="725"/>
                    <a:pt x="630" y="788"/>
                  </a:cubicBezTo>
                  <a:lnTo>
                    <a:pt x="0" y="1576"/>
                  </a:lnTo>
                  <a:cubicBezTo>
                    <a:pt x="32" y="2332"/>
                    <a:pt x="662" y="2899"/>
                    <a:pt x="1418" y="2899"/>
                  </a:cubicBezTo>
                  <a:cubicBezTo>
                    <a:pt x="2205" y="2899"/>
                    <a:pt x="2836" y="2269"/>
                    <a:pt x="2836" y="1481"/>
                  </a:cubicBezTo>
                  <a:cubicBezTo>
                    <a:pt x="2836" y="631"/>
                    <a:pt x="2205" y="1"/>
                    <a:pt x="1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49" name="Google Shape;11249;p86"/>
            <p:cNvSpPr/>
            <p:nvPr/>
          </p:nvSpPr>
          <p:spPr>
            <a:xfrm>
              <a:off x="-16275200" y="3832375"/>
              <a:ext cx="16550" cy="16350"/>
            </a:xfrm>
            <a:custGeom>
              <a:avLst/>
              <a:gdLst/>
              <a:ahLst/>
              <a:cxnLst/>
              <a:rect l="l" t="t" r="r" b="b"/>
              <a:pathLst>
                <a:path w="662" h="654" extrusionOk="0">
                  <a:moveTo>
                    <a:pt x="319" y="0"/>
                  </a:moveTo>
                  <a:cubicBezTo>
                    <a:pt x="173" y="0"/>
                    <a:pt x="32" y="71"/>
                    <a:pt x="0" y="213"/>
                  </a:cubicBezTo>
                  <a:lnTo>
                    <a:pt x="347" y="654"/>
                  </a:lnTo>
                  <a:lnTo>
                    <a:pt x="662" y="213"/>
                  </a:lnTo>
                  <a:cubicBezTo>
                    <a:pt x="614" y="71"/>
                    <a:pt x="465" y="0"/>
                    <a:pt x="31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50" name="Google Shape;11250;p86"/>
            <p:cNvSpPr/>
            <p:nvPr/>
          </p:nvSpPr>
          <p:spPr>
            <a:xfrm>
              <a:off x="-16347675" y="3825875"/>
              <a:ext cx="70900" cy="70900"/>
            </a:xfrm>
            <a:custGeom>
              <a:avLst/>
              <a:gdLst/>
              <a:ahLst/>
              <a:cxnLst/>
              <a:rect l="l" t="t" r="r" b="b"/>
              <a:pathLst>
                <a:path w="2836" h="2836" extrusionOk="0">
                  <a:moveTo>
                    <a:pt x="1418" y="0"/>
                  </a:moveTo>
                  <a:cubicBezTo>
                    <a:pt x="631" y="0"/>
                    <a:pt x="1" y="630"/>
                    <a:pt x="1" y="1418"/>
                  </a:cubicBezTo>
                  <a:cubicBezTo>
                    <a:pt x="1" y="2205"/>
                    <a:pt x="631" y="2836"/>
                    <a:pt x="1418" y="2836"/>
                  </a:cubicBezTo>
                  <a:cubicBezTo>
                    <a:pt x="2174" y="2836"/>
                    <a:pt x="2773" y="2237"/>
                    <a:pt x="2836" y="1544"/>
                  </a:cubicBezTo>
                  <a:lnTo>
                    <a:pt x="2206" y="788"/>
                  </a:lnTo>
                  <a:cubicBezTo>
                    <a:pt x="2174" y="725"/>
                    <a:pt x="2143" y="630"/>
                    <a:pt x="2143" y="536"/>
                  </a:cubicBezTo>
                  <a:cubicBezTo>
                    <a:pt x="2143" y="347"/>
                    <a:pt x="2174" y="158"/>
                    <a:pt x="230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51" name="Google Shape;11251;p86"/>
            <p:cNvSpPr/>
            <p:nvPr/>
          </p:nvSpPr>
          <p:spPr>
            <a:xfrm>
              <a:off x="-16338225" y="3907775"/>
              <a:ext cx="35475" cy="81950"/>
            </a:xfrm>
            <a:custGeom>
              <a:avLst/>
              <a:gdLst/>
              <a:ahLst/>
              <a:cxnLst/>
              <a:rect l="l" t="t" r="r" b="b"/>
              <a:pathLst>
                <a:path w="1419" h="3278" extrusionOk="0">
                  <a:moveTo>
                    <a:pt x="1" y="1"/>
                  </a:moveTo>
                  <a:lnTo>
                    <a:pt x="1" y="1796"/>
                  </a:lnTo>
                  <a:cubicBezTo>
                    <a:pt x="1" y="2206"/>
                    <a:pt x="158" y="2553"/>
                    <a:pt x="410" y="2836"/>
                  </a:cubicBezTo>
                  <a:cubicBezTo>
                    <a:pt x="694" y="3120"/>
                    <a:pt x="1040" y="3277"/>
                    <a:pt x="1418" y="3277"/>
                  </a:cubicBezTo>
                  <a:lnTo>
                    <a:pt x="1418" y="347"/>
                  </a:lnTo>
                  <a:cubicBezTo>
                    <a:pt x="1292" y="379"/>
                    <a:pt x="1166" y="379"/>
                    <a:pt x="1103" y="379"/>
                  </a:cubicBezTo>
                  <a:cubicBezTo>
                    <a:pt x="662" y="316"/>
                    <a:pt x="253" y="190"/>
                    <a:pt x="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52" name="Google Shape;11252;p86"/>
            <p:cNvSpPr/>
            <p:nvPr/>
          </p:nvSpPr>
          <p:spPr>
            <a:xfrm>
              <a:off x="-16231900" y="3906200"/>
              <a:ext cx="35475" cy="81150"/>
            </a:xfrm>
            <a:custGeom>
              <a:avLst/>
              <a:gdLst/>
              <a:ahLst/>
              <a:cxnLst/>
              <a:rect l="l" t="t" r="r" b="b"/>
              <a:pathLst>
                <a:path w="1419" h="3246" extrusionOk="0">
                  <a:moveTo>
                    <a:pt x="1419" y="1"/>
                  </a:moveTo>
                  <a:cubicBezTo>
                    <a:pt x="1135" y="253"/>
                    <a:pt x="725" y="379"/>
                    <a:pt x="347" y="379"/>
                  </a:cubicBezTo>
                  <a:cubicBezTo>
                    <a:pt x="221" y="379"/>
                    <a:pt x="95" y="379"/>
                    <a:pt x="1" y="316"/>
                  </a:cubicBezTo>
                  <a:lnTo>
                    <a:pt x="1" y="3246"/>
                  </a:lnTo>
                  <a:cubicBezTo>
                    <a:pt x="788" y="3246"/>
                    <a:pt x="1419" y="2584"/>
                    <a:pt x="1419" y="1796"/>
                  </a:cubicBezTo>
                  <a:lnTo>
                    <a:pt x="1419"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53" name="Google Shape;11253;p86"/>
            <p:cNvSpPr/>
            <p:nvPr/>
          </p:nvSpPr>
          <p:spPr>
            <a:xfrm>
              <a:off x="-16285450" y="3891250"/>
              <a:ext cx="35475" cy="59875"/>
            </a:xfrm>
            <a:custGeom>
              <a:avLst/>
              <a:gdLst/>
              <a:ahLst/>
              <a:cxnLst/>
              <a:rect l="l" t="t" r="r" b="b"/>
              <a:pathLst>
                <a:path w="1419" h="2395" extrusionOk="0">
                  <a:moveTo>
                    <a:pt x="725" y="0"/>
                  </a:moveTo>
                  <a:cubicBezTo>
                    <a:pt x="505" y="252"/>
                    <a:pt x="284" y="504"/>
                    <a:pt x="0" y="662"/>
                  </a:cubicBezTo>
                  <a:lnTo>
                    <a:pt x="0" y="2268"/>
                  </a:lnTo>
                  <a:cubicBezTo>
                    <a:pt x="252" y="2363"/>
                    <a:pt x="473" y="2394"/>
                    <a:pt x="725" y="2394"/>
                  </a:cubicBezTo>
                  <a:cubicBezTo>
                    <a:pt x="946" y="2394"/>
                    <a:pt x="1198" y="2363"/>
                    <a:pt x="1418" y="2268"/>
                  </a:cubicBezTo>
                  <a:lnTo>
                    <a:pt x="1418" y="662"/>
                  </a:lnTo>
                  <a:cubicBezTo>
                    <a:pt x="1135" y="504"/>
                    <a:pt x="914" y="315"/>
                    <a:pt x="72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54" name="Google Shape;11254;p86"/>
            <p:cNvSpPr/>
            <p:nvPr/>
          </p:nvSpPr>
          <p:spPr>
            <a:xfrm>
              <a:off x="-16401225" y="3683275"/>
              <a:ext cx="267800" cy="249725"/>
            </a:xfrm>
            <a:custGeom>
              <a:avLst/>
              <a:gdLst/>
              <a:ahLst/>
              <a:cxnLst/>
              <a:rect l="l" t="t" r="r" b="b"/>
              <a:pathLst>
                <a:path w="10712" h="9989" extrusionOk="0">
                  <a:moveTo>
                    <a:pt x="3214" y="2900"/>
                  </a:moveTo>
                  <a:cubicBezTo>
                    <a:pt x="3403" y="2900"/>
                    <a:pt x="3560" y="3058"/>
                    <a:pt x="3560" y="3278"/>
                  </a:cubicBezTo>
                  <a:cubicBezTo>
                    <a:pt x="3560" y="3467"/>
                    <a:pt x="3403" y="3625"/>
                    <a:pt x="3214" y="3625"/>
                  </a:cubicBezTo>
                  <a:cubicBezTo>
                    <a:pt x="3025" y="3625"/>
                    <a:pt x="2867" y="3467"/>
                    <a:pt x="2867" y="3278"/>
                  </a:cubicBezTo>
                  <a:cubicBezTo>
                    <a:pt x="2867" y="3058"/>
                    <a:pt x="3025" y="2900"/>
                    <a:pt x="3214" y="2900"/>
                  </a:cubicBezTo>
                  <a:close/>
                  <a:moveTo>
                    <a:pt x="7498" y="2900"/>
                  </a:moveTo>
                  <a:cubicBezTo>
                    <a:pt x="7719" y="2900"/>
                    <a:pt x="7876" y="3058"/>
                    <a:pt x="7876" y="3278"/>
                  </a:cubicBezTo>
                  <a:cubicBezTo>
                    <a:pt x="7876" y="3467"/>
                    <a:pt x="7719" y="3625"/>
                    <a:pt x="7498" y="3625"/>
                  </a:cubicBezTo>
                  <a:cubicBezTo>
                    <a:pt x="7309" y="3625"/>
                    <a:pt x="7152" y="3467"/>
                    <a:pt x="7152" y="3278"/>
                  </a:cubicBezTo>
                  <a:cubicBezTo>
                    <a:pt x="7152" y="3058"/>
                    <a:pt x="7309" y="2900"/>
                    <a:pt x="7498" y="2900"/>
                  </a:cubicBezTo>
                  <a:close/>
                  <a:moveTo>
                    <a:pt x="5322" y="0"/>
                  </a:moveTo>
                  <a:cubicBezTo>
                    <a:pt x="5281" y="0"/>
                    <a:pt x="5240" y="1"/>
                    <a:pt x="5199" y="2"/>
                  </a:cubicBezTo>
                  <a:cubicBezTo>
                    <a:pt x="2300" y="65"/>
                    <a:pt x="0" y="2585"/>
                    <a:pt x="0" y="5578"/>
                  </a:cubicBezTo>
                  <a:lnTo>
                    <a:pt x="0" y="8225"/>
                  </a:lnTo>
                  <a:cubicBezTo>
                    <a:pt x="0" y="9201"/>
                    <a:pt x="788" y="9989"/>
                    <a:pt x="1764" y="9989"/>
                  </a:cubicBezTo>
                  <a:lnTo>
                    <a:pt x="1764" y="8319"/>
                  </a:lnTo>
                  <a:cubicBezTo>
                    <a:pt x="1512" y="7941"/>
                    <a:pt x="1418" y="7563"/>
                    <a:pt x="1418" y="7122"/>
                  </a:cubicBezTo>
                  <a:cubicBezTo>
                    <a:pt x="1418" y="5956"/>
                    <a:pt x="2363" y="5011"/>
                    <a:pt x="3529" y="5011"/>
                  </a:cubicBezTo>
                  <a:lnTo>
                    <a:pt x="7089" y="5011"/>
                  </a:lnTo>
                  <a:cubicBezTo>
                    <a:pt x="8255" y="5011"/>
                    <a:pt x="9200" y="5956"/>
                    <a:pt x="9200" y="7122"/>
                  </a:cubicBezTo>
                  <a:cubicBezTo>
                    <a:pt x="9200" y="7563"/>
                    <a:pt x="9074" y="7941"/>
                    <a:pt x="8853" y="8319"/>
                  </a:cubicBezTo>
                  <a:lnTo>
                    <a:pt x="8853" y="9989"/>
                  </a:lnTo>
                  <a:cubicBezTo>
                    <a:pt x="9830" y="9989"/>
                    <a:pt x="10617" y="9201"/>
                    <a:pt x="10617" y="8225"/>
                  </a:cubicBezTo>
                  <a:lnTo>
                    <a:pt x="10617" y="5389"/>
                  </a:lnTo>
                  <a:cubicBezTo>
                    <a:pt x="10712" y="3940"/>
                    <a:pt x="10113" y="2554"/>
                    <a:pt x="9074" y="1546"/>
                  </a:cubicBezTo>
                  <a:cubicBezTo>
                    <a:pt x="8063" y="535"/>
                    <a:pt x="6754" y="0"/>
                    <a:pt x="532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55" name="Google Shape;11255;p86"/>
          <p:cNvGrpSpPr/>
          <p:nvPr/>
        </p:nvGrpSpPr>
        <p:grpSpPr>
          <a:xfrm>
            <a:off x="10671673" y="3729416"/>
            <a:ext cx="600627" cy="597573"/>
            <a:chOff x="-16419350" y="4058200"/>
            <a:chExt cx="304825" cy="303275"/>
          </a:xfrm>
        </p:grpSpPr>
        <p:sp>
          <p:nvSpPr>
            <p:cNvPr id="11256" name="Google Shape;11256;p86"/>
            <p:cNvSpPr/>
            <p:nvPr/>
          </p:nvSpPr>
          <p:spPr>
            <a:xfrm>
              <a:off x="-16347675" y="4202350"/>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57" name="Google Shape;11257;p86"/>
            <p:cNvSpPr/>
            <p:nvPr/>
          </p:nvSpPr>
          <p:spPr>
            <a:xfrm>
              <a:off x="-16400450" y="416690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58" name="Google Shape;11258;p86"/>
            <p:cNvSpPr/>
            <p:nvPr/>
          </p:nvSpPr>
          <p:spPr>
            <a:xfrm>
              <a:off x="-16389425" y="4058200"/>
              <a:ext cx="220575" cy="106950"/>
            </a:xfrm>
            <a:custGeom>
              <a:avLst/>
              <a:gdLst/>
              <a:ahLst/>
              <a:cxnLst/>
              <a:rect l="l" t="t" r="r" b="b"/>
              <a:pathLst>
                <a:path w="8823" h="4278" extrusionOk="0">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59" name="Google Shape;11259;p86"/>
            <p:cNvSpPr/>
            <p:nvPr/>
          </p:nvSpPr>
          <p:spPr>
            <a:xfrm>
              <a:off x="-16298850" y="4178725"/>
              <a:ext cx="41000" cy="47275"/>
            </a:xfrm>
            <a:custGeom>
              <a:avLst/>
              <a:gdLst/>
              <a:ahLst/>
              <a:cxnLst/>
              <a:rect l="l" t="t" r="r" b="b"/>
              <a:pathLst>
                <a:path w="1640" h="1891" extrusionOk="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60" name="Google Shape;11260;p86"/>
            <p:cNvSpPr/>
            <p:nvPr/>
          </p:nvSpPr>
          <p:spPr>
            <a:xfrm>
              <a:off x="-16246075" y="4178725"/>
              <a:ext cx="41775" cy="55150"/>
            </a:xfrm>
            <a:custGeom>
              <a:avLst/>
              <a:gdLst/>
              <a:ahLst/>
              <a:cxnLst/>
              <a:rect l="l" t="t" r="r" b="b"/>
              <a:pathLst>
                <a:path w="1671" h="2206" extrusionOk="0">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61" name="Google Shape;11261;p86"/>
            <p:cNvSpPr/>
            <p:nvPr/>
          </p:nvSpPr>
          <p:spPr>
            <a:xfrm>
              <a:off x="-16419350" y="4122000"/>
              <a:ext cx="304050" cy="188725"/>
            </a:xfrm>
            <a:custGeom>
              <a:avLst/>
              <a:gdLst/>
              <a:ahLst/>
              <a:cxnLst/>
              <a:rect l="l" t="t" r="r" b="b"/>
              <a:pathLst>
                <a:path w="12162" h="7549" extrusionOk="0">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62" name="Google Shape;11262;p86"/>
            <p:cNvSpPr/>
            <p:nvPr/>
          </p:nvSpPr>
          <p:spPr>
            <a:xfrm>
              <a:off x="-16419350" y="4263775"/>
              <a:ext cx="304825" cy="97700"/>
            </a:xfrm>
            <a:custGeom>
              <a:avLst/>
              <a:gdLst/>
              <a:ahLst/>
              <a:cxnLst/>
              <a:rect l="l" t="t" r="r" b="b"/>
              <a:pathLst>
                <a:path w="12193" h="3908" extrusionOk="0">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63" name="Google Shape;11263;p86"/>
          <p:cNvGrpSpPr/>
          <p:nvPr/>
        </p:nvGrpSpPr>
        <p:grpSpPr>
          <a:xfrm>
            <a:off x="5374191" y="4457441"/>
            <a:ext cx="600676" cy="596785"/>
            <a:chOff x="-15296200" y="3326900"/>
            <a:chExt cx="304850" cy="302875"/>
          </a:xfrm>
        </p:grpSpPr>
        <p:sp>
          <p:nvSpPr>
            <p:cNvPr id="11264" name="Google Shape;11264;p86"/>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65" name="Google Shape;11265;p86"/>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66" name="Google Shape;11266;p86"/>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67" name="Google Shape;11267;p86"/>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68" name="Google Shape;11268;p86"/>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69" name="Google Shape;11269;p86"/>
          <p:cNvGrpSpPr/>
          <p:nvPr/>
        </p:nvGrpSpPr>
        <p:grpSpPr>
          <a:xfrm>
            <a:off x="3928395" y="2275841"/>
            <a:ext cx="648755" cy="552944"/>
            <a:chOff x="-19835275" y="3330250"/>
            <a:chExt cx="329250" cy="280625"/>
          </a:xfrm>
        </p:grpSpPr>
        <p:sp>
          <p:nvSpPr>
            <p:cNvPr id="11270" name="Google Shape;11270;p86"/>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71" name="Google Shape;11271;p86"/>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72" name="Google Shape;11272;p86"/>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73" name="Google Shape;11273;p86"/>
          <p:cNvGrpSpPr/>
          <p:nvPr/>
        </p:nvGrpSpPr>
        <p:grpSpPr>
          <a:xfrm>
            <a:off x="3952434" y="2991294"/>
            <a:ext cx="600676" cy="599396"/>
            <a:chOff x="-19822675" y="3692750"/>
            <a:chExt cx="304850" cy="304200"/>
          </a:xfrm>
        </p:grpSpPr>
        <p:sp>
          <p:nvSpPr>
            <p:cNvPr id="11274" name="Google Shape;11274;p86"/>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75" name="Google Shape;11275;p86"/>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76" name="Google Shape;11276;p86"/>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77" name="Google Shape;11277;p86"/>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78" name="Google Shape;11278;p86"/>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79" name="Google Shape;11279;p86"/>
          <p:cNvGrpSpPr/>
          <p:nvPr/>
        </p:nvGrpSpPr>
        <p:grpSpPr>
          <a:xfrm>
            <a:off x="3953222" y="3728371"/>
            <a:ext cx="599100" cy="600627"/>
            <a:chOff x="-19822675" y="4066875"/>
            <a:chExt cx="304050" cy="304825"/>
          </a:xfrm>
        </p:grpSpPr>
        <p:sp>
          <p:nvSpPr>
            <p:cNvPr id="11280" name="Google Shape;11280;p86"/>
            <p:cNvSpPr/>
            <p:nvPr/>
          </p:nvSpPr>
          <p:spPr>
            <a:xfrm>
              <a:off x="-19803775" y="4086925"/>
              <a:ext cx="71700" cy="68975"/>
            </a:xfrm>
            <a:custGeom>
              <a:avLst/>
              <a:gdLst/>
              <a:ahLst/>
              <a:cxnLst/>
              <a:rect l="l" t="t" r="r" b="b"/>
              <a:pathLst>
                <a:path w="2868" h="2759" extrusionOk="0">
                  <a:moveTo>
                    <a:pt x="1829" y="1"/>
                  </a:moveTo>
                  <a:cubicBezTo>
                    <a:pt x="1712" y="1"/>
                    <a:pt x="1595" y="17"/>
                    <a:pt x="1482" y="49"/>
                  </a:cubicBezTo>
                  <a:cubicBezTo>
                    <a:pt x="536" y="270"/>
                    <a:pt x="64" y="1467"/>
                    <a:pt x="1" y="2759"/>
                  </a:cubicBezTo>
                  <a:lnTo>
                    <a:pt x="2143" y="2759"/>
                  </a:lnTo>
                  <a:cubicBezTo>
                    <a:pt x="2238" y="1971"/>
                    <a:pt x="2458" y="1089"/>
                    <a:pt x="2868" y="364"/>
                  </a:cubicBezTo>
                  <a:cubicBezTo>
                    <a:pt x="2517" y="131"/>
                    <a:pt x="2167" y="1"/>
                    <a:pt x="182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81" name="Google Shape;11281;p86"/>
            <p:cNvSpPr/>
            <p:nvPr/>
          </p:nvSpPr>
          <p:spPr>
            <a:xfrm>
              <a:off x="-19822675" y="4174775"/>
              <a:ext cx="304050" cy="124475"/>
            </a:xfrm>
            <a:custGeom>
              <a:avLst/>
              <a:gdLst/>
              <a:ahLst/>
              <a:cxnLst/>
              <a:rect l="l" t="t" r="r" b="b"/>
              <a:pathLst>
                <a:path w="12162" h="4979" extrusionOk="0">
                  <a:moveTo>
                    <a:pt x="3939" y="1450"/>
                  </a:moveTo>
                  <a:cubicBezTo>
                    <a:pt x="4128" y="1450"/>
                    <a:pt x="4285" y="1608"/>
                    <a:pt x="4285" y="1797"/>
                  </a:cubicBezTo>
                  <a:cubicBezTo>
                    <a:pt x="4285" y="1986"/>
                    <a:pt x="4128" y="2143"/>
                    <a:pt x="3939" y="2143"/>
                  </a:cubicBezTo>
                  <a:lnTo>
                    <a:pt x="2521" y="2143"/>
                  </a:lnTo>
                  <a:cubicBezTo>
                    <a:pt x="2332" y="2143"/>
                    <a:pt x="2175" y="1986"/>
                    <a:pt x="2175" y="1797"/>
                  </a:cubicBezTo>
                  <a:cubicBezTo>
                    <a:pt x="2175" y="1608"/>
                    <a:pt x="2332" y="1450"/>
                    <a:pt x="2521" y="1450"/>
                  </a:cubicBezTo>
                  <a:close/>
                  <a:moveTo>
                    <a:pt x="6774" y="1450"/>
                  </a:moveTo>
                  <a:cubicBezTo>
                    <a:pt x="6963" y="1450"/>
                    <a:pt x="7121" y="1608"/>
                    <a:pt x="7121" y="1797"/>
                  </a:cubicBezTo>
                  <a:cubicBezTo>
                    <a:pt x="7121" y="1986"/>
                    <a:pt x="6963" y="2143"/>
                    <a:pt x="6774" y="2143"/>
                  </a:cubicBezTo>
                  <a:lnTo>
                    <a:pt x="5357" y="2143"/>
                  </a:lnTo>
                  <a:cubicBezTo>
                    <a:pt x="5167" y="2143"/>
                    <a:pt x="5010" y="1986"/>
                    <a:pt x="5010" y="1797"/>
                  </a:cubicBezTo>
                  <a:cubicBezTo>
                    <a:pt x="5010" y="1608"/>
                    <a:pt x="5167" y="1450"/>
                    <a:pt x="5357" y="1450"/>
                  </a:cubicBezTo>
                  <a:close/>
                  <a:moveTo>
                    <a:pt x="9641" y="1450"/>
                  </a:moveTo>
                  <a:cubicBezTo>
                    <a:pt x="9830" y="1450"/>
                    <a:pt x="9988" y="1608"/>
                    <a:pt x="9988" y="1797"/>
                  </a:cubicBezTo>
                  <a:cubicBezTo>
                    <a:pt x="9988" y="1986"/>
                    <a:pt x="9830" y="2143"/>
                    <a:pt x="9641" y="2143"/>
                  </a:cubicBezTo>
                  <a:lnTo>
                    <a:pt x="8223" y="2143"/>
                  </a:lnTo>
                  <a:cubicBezTo>
                    <a:pt x="8034" y="2143"/>
                    <a:pt x="7877" y="1986"/>
                    <a:pt x="7877" y="1797"/>
                  </a:cubicBezTo>
                  <a:cubicBezTo>
                    <a:pt x="7877" y="1608"/>
                    <a:pt x="8034" y="1450"/>
                    <a:pt x="8223" y="1450"/>
                  </a:cubicBezTo>
                  <a:close/>
                  <a:moveTo>
                    <a:pt x="5357" y="2868"/>
                  </a:moveTo>
                  <a:cubicBezTo>
                    <a:pt x="5546" y="2868"/>
                    <a:pt x="5703" y="3025"/>
                    <a:pt x="5703" y="3214"/>
                  </a:cubicBezTo>
                  <a:cubicBezTo>
                    <a:pt x="5703" y="3403"/>
                    <a:pt x="5546" y="3561"/>
                    <a:pt x="5357" y="3561"/>
                  </a:cubicBezTo>
                  <a:lnTo>
                    <a:pt x="3939" y="3561"/>
                  </a:lnTo>
                  <a:cubicBezTo>
                    <a:pt x="3750" y="3561"/>
                    <a:pt x="3592" y="3403"/>
                    <a:pt x="3592" y="3214"/>
                  </a:cubicBezTo>
                  <a:cubicBezTo>
                    <a:pt x="3592" y="3025"/>
                    <a:pt x="3750" y="2868"/>
                    <a:pt x="3939" y="2868"/>
                  </a:cubicBezTo>
                  <a:close/>
                  <a:moveTo>
                    <a:pt x="8223" y="2868"/>
                  </a:moveTo>
                  <a:cubicBezTo>
                    <a:pt x="8412" y="2868"/>
                    <a:pt x="8570" y="3025"/>
                    <a:pt x="8570" y="3214"/>
                  </a:cubicBezTo>
                  <a:cubicBezTo>
                    <a:pt x="8570" y="3403"/>
                    <a:pt x="8412" y="3561"/>
                    <a:pt x="8223" y="3561"/>
                  </a:cubicBezTo>
                  <a:lnTo>
                    <a:pt x="6806" y="3561"/>
                  </a:lnTo>
                  <a:cubicBezTo>
                    <a:pt x="6617" y="3561"/>
                    <a:pt x="6459" y="3403"/>
                    <a:pt x="6459" y="3214"/>
                  </a:cubicBezTo>
                  <a:cubicBezTo>
                    <a:pt x="6459" y="3025"/>
                    <a:pt x="6617" y="2868"/>
                    <a:pt x="6806" y="2868"/>
                  </a:cubicBezTo>
                  <a:close/>
                  <a:moveTo>
                    <a:pt x="1072" y="1"/>
                  </a:moveTo>
                  <a:cubicBezTo>
                    <a:pt x="473" y="1"/>
                    <a:pt x="1" y="473"/>
                    <a:pt x="1" y="1040"/>
                  </a:cubicBezTo>
                  <a:cubicBezTo>
                    <a:pt x="1" y="3214"/>
                    <a:pt x="1765" y="4979"/>
                    <a:pt x="3939" y="4979"/>
                  </a:cubicBezTo>
                  <a:lnTo>
                    <a:pt x="8223" y="4979"/>
                  </a:lnTo>
                  <a:cubicBezTo>
                    <a:pt x="10397" y="4979"/>
                    <a:pt x="12162" y="3214"/>
                    <a:pt x="12162" y="1040"/>
                  </a:cubicBezTo>
                  <a:cubicBezTo>
                    <a:pt x="12162" y="473"/>
                    <a:pt x="11689" y="1"/>
                    <a:pt x="1109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82" name="Google Shape;11282;p86"/>
            <p:cNvSpPr/>
            <p:nvPr/>
          </p:nvSpPr>
          <p:spPr>
            <a:xfrm>
              <a:off x="-19732100" y="4066875"/>
              <a:ext cx="122100" cy="89825"/>
            </a:xfrm>
            <a:custGeom>
              <a:avLst/>
              <a:gdLst/>
              <a:ahLst/>
              <a:cxnLst/>
              <a:rect l="l" t="t" r="r" b="b"/>
              <a:pathLst>
                <a:path w="4884" h="3593" extrusionOk="0">
                  <a:moveTo>
                    <a:pt x="2427" y="1"/>
                  </a:moveTo>
                  <a:cubicBezTo>
                    <a:pt x="1229" y="1"/>
                    <a:pt x="190" y="1796"/>
                    <a:pt x="1" y="3592"/>
                  </a:cubicBezTo>
                  <a:lnTo>
                    <a:pt x="4884" y="3592"/>
                  </a:lnTo>
                  <a:cubicBezTo>
                    <a:pt x="4695" y="1796"/>
                    <a:pt x="3687" y="1"/>
                    <a:pt x="2427"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83" name="Google Shape;11283;p86"/>
            <p:cNvSpPr/>
            <p:nvPr/>
          </p:nvSpPr>
          <p:spPr>
            <a:xfrm>
              <a:off x="-19609225" y="4087725"/>
              <a:ext cx="71700" cy="69750"/>
            </a:xfrm>
            <a:custGeom>
              <a:avLst/>
              <a:gdLst/>
              <a:ahLst/>
              <a:cxnLst/>
              <a:rect l="l" t="t" r="r" b="b"/>
              <a:pathLst>
                <a:path w="2868" h="2790" extrusionOk="0">
                  <a:moveTo>
                    <a:pt x="1039" y="0"/>
                  </a:moveTo>
                  <a:cubicBezTo>
                    <a:pt x="701" y="0"/>
                    <a:pt x="351" y="130"/>
                    <a:pt x="1" y="364"/>
                  </a:cubicBezTo>
                  <a:cubicBezTo>
                    <a:pt x="410" y="1120"/>
                    <a:pt x="631" y="1971"/>
                    <a:pt x="725" y="2790"/>
                  </a:cubicBezTo>
                  <a:lnTo>
                    <a:pt x="2867" y="2790"/>
                  </a:lnTo>
                  <a:lnTo>
                    <a:pt x="2867" y="2758"/>
                  </a:lnTo>
                  <a:cubicBezTo>
                    <a:pt x="2804" y="1466"/>
                    <a:pt x="2332" y="269"/>
                    <a:pt x="1387" y="49"/>
                  </a:cubicBezTo>
                  <a:cubicBezTo>
                    <a:pt x="1273" y="16"/>
                    <a:pt x="1157" y="0"/>
                    <a:pt x="103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84" name="Google Shape;11284;p86"/>
            <p:cNvSpPr/>
            <p:nvPr/>
          </p:nvSpPr>
          <p:spPr>
            <a:xfrm>
              <a:off x="-19643875" y="4308675"/>
              <a:ext cx="70900" cy="44125"/>
            </a:xfrm>
            <a:custGeom>
              <a:avLst/>
              <a:gdLst/>
              <a:ahLst/>
              <a:cxnLst/>
              <a:rect l="l" t="t" r="r" b="b"/>
              <a:pathLst>
                <a:path w="2836" h="1765" extrusionOk="0">
                  <a:moveTo>
                    <a:pt x="2836" y="1"/>
                  </a:moveTo>
                  <a:cubicBezTo>
                    <a:pt x="2300" y="221"/>
                    <a:pt x="1702" y="347"/>
                    <a:pt x="1071" y="347"/>
                  </a:cubicBezTo>
                  <a:lnTo>
                    <a:pt x="63" y="347"/>
                  </a:lnTo>
                  <a:cubicBezTo>
                    <a:pt x="0" y="473"/>
                    <a:pt x="0" y="568"/>
                    <a:pt x="0" y="694"/>
                  </a:cubicBezTo>
                  <a:lnTo>
                    <a:pt x="0" y="1387"/>
                  </a:lnTo>
                  <a:cubicBezTo>
                    <a:pt x="0" y="1607"/>
                    <a:pt x="189" y="1765"/>
                    <a:pt x="378" y="1765"/>
                  </a:cubicBezTo>
                  <a:lnTo>
                    <a:pt x="1071" y="1765"/>
                  </a:lnTo>
                  <a:cubicBezTo>
                    <a:pt x="2048" y="1765"/>
                    <a:pt x="2836" y="977"/>
                    <a:pt x="283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85" name="Google Shape;11285;p86"/>
            <p:cNvSpPr/>
            <p:nvPr/>
          </p:nvSpPr>
          <p:spPr>
            <a:xfrm>
              <a:off x="-19581650" y="4292925"/>
              <a:ext cx="63025" cy="78775"/>
            </a:xfrm>
            <a:custGeom>
              <a:avLst/>
              <a:gdLst/>
              <a:ahLst/>
              <a:cxnLst/>
              <a:rect l="l" t="t" r="r" b="b"/>
              <a:pathLst>
                <a:path w="2521" h="3151" extrusionOk="0">
                  <a:moveTo>
                    <a:pt x="1418" y="1"/>
                  </a:moveTo>
                  <a:lnTo>
                    <a:pt x="1071" y="221"/>
                  </a:lnTo>
                  <a:lnTo>
                    <a:pt x="1071" y="631"/>
                  </a:lnTo>
                  <a:cubicBezTo>
                    <a:pt x="1071" y="1450"/>
                    <a:pt x="630" y="2206"/>
                    <a:pt x="0" y="2678"/>
                  </a:cubicBezTo>
                  <a:cubicBezTo>
                    <a:pt x="410" y="2930"/>
                    <a:pt x="945" y="3151"/>
                    <a:pt x="1449" y="3151"/>
                  </a:cubicBezTo>
                  <a:lnTo>
                    <a:pt x="2174" y="3151"/>
                  </a:lnTo>
                  <a:cubicBezTo>
                    <a:pt x="2363" y="3151"/>
                    <a:pt x="2521" y="2993"/>
                    <a:pt x="2521" y="2773"/>
                  </a:cubicBezTo>
                  <a:lnTo>
                    <a:pt x="2521" y="2080"/>
                  </a:lnTo>
                  <a:cubicBezTo>
                    <a:pt x="2521" y="1198"/>
                    <a:pt x="2048" y="473"/>
                    <a:pt x="141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86" name="Google Shape;11286;p86"/>
          <p:cNvGrpSpPr/>
          <p:nvPr/>
        </p:nvGrpSpPr>
        <p:grpSpPr>
          <a:xfrm>
            <a:off x="7698647" y="2252762"/>
            <a:ext cx="532403" cy="599100"/>
            <a:chOff x="-17878825" y="3334400"/>
            <a:chExt cx="270200" cy="304050"/>
          </a:xfrm>
        </p:grpSpPr>
        <p:sp>
          <p:nvSpPr>
            <p:cNvPr id="11287" name="Google Shape;11287;p86"/>
            <p:cNvSpPr/>
            <p:nvPr/>
          </p:nvSpPr>
          <p:spPr>
            <a:xfrm>
              <a:off x="-17683475" y="3334400"/>
              <a:ext cx="74850" cy="74050"/>
            </a:xfrm>
            <a:custGeom>
              <a:avLst/>
              <a:gdLst/>
              <a:ahLst/>
              <a:cxnLst/>
              <a:rect l="l" t="t" r="r" b="b"/>
              <a:pathLst>
                <a:path w="2994" h="2962" extrusionOk="0">
                  <a:moveTo>
                    <a:pt x="1985" y="0"/>
                  </a:moveTo>
                  <a:cubicBezTo>
                    <a:pt x="1197" y="0"/>
                    <a:pt x="473" y="378"/>
                    <a:pt x="0" y="945"/>
                  </a:cubicBezTo>
                  <a:cubicBezTo>
                    <a:pt x="630" y="1481"/>
                    <a:pt x="1229" y="2174"/>
                    <a:pt x="1670" y="2962"/>
                  </a:cubicBezTo>
                  <a:lnTo>
                    <a:pt x="2867" y="473"/>
                  </a:lnTo>
                  <a:cubicBezTo>
                    <a:pt x="2993" y="252"/>
                    <a:pt x="2836" y="0"/>
                    <a:pt x="255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88" name="Google Shape;11288;p86"/>
            <p:cNvSpPr/>
            <p:nvPr/>
          </p:nvSpPr>
          <p:spPr>
            <a:xfrm>
              <a:off x="-17752000" y="3513975"/>
              <a:ext cx="16550" cy="16550"/>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89" name="Google Shape;11289;p86"/>
            <p:cNvSpPr/>
            <p:nvPr/>
          </p:nvSpPr>
          <p:spPr>
            <a:xfrm>
              <a:off x="-17860700" y="3405275"/>
              <a:ext cx="107150" cy="206225"/>
            </a:xfrm>
            <a:custGeom>
              <a:avLst/>
              <a:gdLst/>
              <a:ahLst/>
              <a:cxnLst/>
              <a:rect l="l" t="t" r="r" b="b"/>
              <a:pathLst>
                <a:path w="4286" h="8249" extrusionOk="0">
                  <a:moveTo>
                    <a:pt x="2521" y="2931"/>
                  </a:moveTo>
                  <a:cubicBezTo>
                    <a:pt x="2710" y="2931"/>
                    <a:pt x="2867" y="3088"/>
                    <a:pt x="2867" y="3277"/>
                  </a:cubicBezTo>
                  <a:cubicBezTo>
                    <a:pt x="2867" y="3466"/>
                    <a:pt x="2710" y="3624"/>
                    <a:pt x="2521" y="3624"/>
                  </a:cubicBezTo>
                  <a:cubicBezTo>
                    <a:pt x="2332" y="3624"/>
                    <a:pt x="2174" y="3466"/>
                    <a:pt x="2174" y="3277"/>
                  </a:cubicBezTo>
                  <a:cubicBezTo>
                    <a:pt x="2174" y="3088"/>
                    <a:pt x="2332" y="2931"/>
                    <a:pt x="2521" y="2931"/>
                  </a:cubicBezTo>
                  <a:close/>
                  <a:moveTo>
                    <a:pt x="1513" y="1"/>
                  </a:moveTo>
                  <a:cubicBezTo>
                    <a:pt x="568" y="1387"/>
                    <a:pt x="1" y="3246"/>
                    <a:pt x="1" y="4695"/>
                  </a:cubicBezTo>
                  <a:cubicBezTo>
                    <a:pt x="1" y="6113"/>
                    <a:pt x="473" y="7184"/>
                    <a:pt x="1450" y="7845"/>
                  </a:cubicBezTo>
                  <a:cubicBezTo>
                    <a:pt x="1859" y="8112"/>
                    <a:pt x="2328" y="8248"/>
                    <a:pt x="2801" y="8248"/>
                  </a:cubicBezTo>
                  <a:cubicBezTo>
                    <a:pt x="3166" y="8248"/>
                    <a:pt x="3533" y="8167"/>
                    <a:pt x="3876" y="8003"/>
                  </a:cubicBezTo>
                  <a:cubicBezTo>
                    <a:pt x="4128" y="7845"/>
                    <a:pt x="4285" y="7562"/>
                    <a:pt x="4285" y="7310"/>
                  </a:cubicBezTo>
                  <a:lnTo>
                    <a:pt x="4285" y="5608"/>
                  </a:lnTo>
                  <a:cubicBezTo>
                    <a:pt x="4065" y="5451"/>
                    <a:pt x="3718" y="5199"/>
                    <a:pt x="3624" y="4852"/>
                  </a:cubicBezTo>
                  <a:cubicBezTo>
                    <a:pt x="3592" y="4821"/>
                    <a:pt x="3592" y="4726"/>
                    <a:pt x="3592" y="4695"/>
                  </a:cubicBezTo>
                  <a:lnTo>
                    <a:pt x="3592" y="2300"/>
                  </a:lnTo>
                  <a:cubicBezTo>
                    <a:pt x="3592" y="1670"/>
                    <a:pt x="3277" y="1103"/>
                    <a:pt x="2773" y="788"/>
                  </a:cubicBezTo>
                  <a:lnTo>
                    <a:pt x="1513" y="1"/>
                  </a:ln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90" name="Google Shape;11290;p86"/>
            <p:cNvSpPr/>
            <p:nvPr/>
          </p:nvSpPr>
          <p:spPr>
            <a:xfrm>
              <a:off x="-17735475" y="3405275"/>
              <a:ext cx="107150" cy="206475"/>
            </a:xfrm>
            <a:custGeom>
              <a:avLst/>
              <a:gdLst/>
              <a:ahLst/>
              <a:cxnLst/>
              <a:rect l="l" t="t" r="r" b="b"/>
              <a:pathLst>
                <a:path w="4286" h="8259" extrusionOk="0">
                  <a:moveTo>
                    <a:pt x="1797" y="2931"/>
                  </a:moveTo>
                  <a:cubicBezTo>
                    <a:pt x="2017" y="2931"/>
                    <a:pt x="2175" y="3088"/>
                    <a:pt x="2175" y="3277"/>
                  </a:cubicBezTo>
                  <a:cubicBezTo>
                    <a:pt x="2175" y="3466"/>
                    <a:pt x="2017" y="3624"/>
                    <a:pt x="1797" y="3624"/>
                  </a:cubicBezTo>
                  <a:cubicBezTo>
                    <a:pt x="1608" y="3624"/>
                    <a:pt x="1450" y="3466"/>
                    <a:pt x="1450" y="3277"/>
                  </a:cubicBezTo>
                  <a:cubicBezTo>
                    <a:pt x="1450" y="3088"/>
                    <a:pt x="1608" y="2931"/>
                    <a:pt x="1797" y="2931"/>
                  </a:cubicBezTo>
                  <a:close/>
                  <a:moveTo>
                    <a:pt x="2805" y="1"/>
                  </a:moveTo>
                  <a:lnTo>
                    <a:pt x="1545" y="788"/>
                  </a:lnTo>
                  <a:cubicBezTo>
                    <a:pt x="1009" y="1103"/>
                    <a:pt x="694" y="1702"/>
                    <a:pt x="694" y="2300"/>
                  </a:cubicBezTo>
                  <a:lnTo>
                    <a:pt x="694" y="4506"/>
                  </a:lnTo>
                  <a:lnTo>
                    <a:pt x="694" y="4695"/>
                  </a:lnTo>
                  <a:cubicBezTo>
                    <a:pt x="694" y="4789"/>
                    <a:pt x="694" y="4852"/>
                    <a:pt x="662" y="4947"/>
                  </a:cubicBezTo>
                  <a:lnTo>
                    <a:pt x="662" y="4978"/>
                  </a:lnTo>
                  <a:cubicBezTo>
                    <a:pt x="568" y="5293"/>
                    <a:pt x="253" y="5514"/>
                    <a:pt x="1" y="5640"/>
                  </a:cubicBezTo>
                  <a:lnTo>
                    <a:pt x="1" y="7310"/>
                  </a:lnTo>
                  <a:cubicBezTo>
                    <a:pt x="1" y="7562"/>
                    <a:pt x="158" y="7845"/>
                    <a:pt x="442" y="8003"/>
                  </a:cubicBezTo>
                  <a:cubicBezTo>
                    <a:pt x="777" y="8174"/>
                    <a:pt x="1139" y="8258"/>
                    <a:pt x="1503" y="8258"/>
                  </a:cubicBezTo>
                  <a:cubicBezTo>
                    <a:pt x="2884" y="8258"/>
                    <a:pt x="4285" y="7039"/>
                    <a:pt x="4285" y="4695"/>
                  </a:cubicBezTo>
                  <a:cubicBezTo>
                    <a:pt x="4285" y="3246"/>
                    <a:pt x="3750" y="1418"/>
                    <a:pt x="280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91" name="Google Shape;11291;p86"/>
            <p:cNvSpPr/>
            <p:nvPr/>
          </p:nvSpPr>
          <p:spPr>
            <a:xfrm>
              <a:off x="-17812650" y="3353300"/>
              <a:ext cx="136275" cy="144150"/>
            </a:xfrm>
            <a:custGeom>
              <a:avLst/>
              <a:gdLst/>
              <a:ahLst/>
              <a:cxnLst/>
              <a:rect l="l" t="t" r="r" b="b"/>
              <a:pathLst>
                <a:path w="5451" h="5766" extrusionOk="0">
                  <a:moveTo>
                    <a:pt x="2741" y="0"/>
                  </a:moveTo>
                  <a:cubicBezTo>
                    <a:pt x="1702" y="0"/>
                    <a:pt x="756" y="599"/>
                    <a:pt x="0" y="1513"/>
                  </a:cubicBezTo>
                  <a:lnTo>
                    <a:pt x="1229" y="2300"/>
                  </a:lnTo>
                  <a:cubicBezTo>
                    <a:pt x="1954" y="2741"/>
                    <a:pt x="2363" y="3529"/>
                    <a:pt x="2363" y="4379"/>
                  </a:cubicBezTo>
                  <a:lnTo>
                    <a:pt x="2363" y="5766"/>
                  </a:lnTo>
                  <a:cubicBezTo>
                    <a:pt x="2489" y="5703"/>
                    <a:pt x="2615" y="5671"/>
                    <a:pt x="2773" y="5671"/>
                  </a:cubicBezTo>
                  <a:cubicBezTo>
                    <a:pt x="2899" y="5671"/>
                    <a:pt x="2993" y="5703"/>
                    <a:pt x="3088" y="5766"/>
                  </a:cubicBezTo>
                  <a:lnTo>
                    <a:pt x="3088" y="4379"/>
                  </a:lnTo>
                  <a:cubicBezTo>
                    <a:pt x="3088" y="3497"/>
                    <a:pt x="3529" y="2710"/>
                    <a:pt x="4222" y="2300"/>
                  </a:cubicBezTo>
                  <a:lnTo>
                    <a:pt x="5451" y="1513"/>
                  </a:lnTo>
                  <a:cubicBezTo>
                    <a:pt x="4695" y="599"/>
                    <a:pt x="3749" y="0"/>
                    <a:pt x="274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92" name="Google Shape;11292;p86"/>
            <p:cNvSpPr/>
            <p:nvPr/>
          </p:nvSpPr>
          <p:spPr>
            <a:xfrm>
              <a:off x="-17770900" y="3614000"/>
              <a:ext cx="52775" cy="24450"/>
            </a:xfrm>
            <a:custGeom>
              <a:avLst/>
              <a:gdLst/>
              <a:ahLst/>
              <a:cxnLst/>
              <a:rect l="l" t="t" r="r" b="b"/>
              <a:pathLst>
                <a:path w="2111" h="978" extrusionOk="0">
                  <a:moveTo>
                    <a:pt x="1071" y="0"/>
                  </a:moveTo>
                  <a:cubicBezTo>
                    <a:pt x="756" y="252"/>
                    <a:pt x="378" y="410"/>
                    <a:pt x="0" y="536"/>
                  </a:cubicBezTo>
                  <a:lnTo>
                    <a:pt x="0" y="630"/>
                  </a:lnTo>
                  <a:cubicBezTo>
                    <a:pt x="0" y="851"/>
                    <a:pt x="158" y="977"/>
                    <a:pt x="347" y="977"/>
                  </a:cubicBezTo>
                  <a:lnTo>
                    <a:pt x="1764" y="977"/>
                  </a:lnTo>
                  <a:cubicBezTo>
                    <a:pt x="1953" y="977"/>
                    <a:pt x="2111" y="851"/>
                    <a:pt x="2111" y="630"/>
                  </a:cubicBezTo>
                  <a:lnTo>
                    <a:pt x="2111" y="536"/>
                  </a:lnTo>
                  <a:cubicBezTo>
                    <a:pt x="1733" y="410"/>
                    <a:pt x="1386" y="252"/>
                    <a:pt x="1071"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93" name="Google Shape;11293;p86"/>
            <p:cNvSpPr/>
            <p:nvPr/>
          </p:nvSpPr>
          <p:spPr>
            <a:xfrm>
              <a:off x="-17878825" y="3334400"/>
              <a:ext cx="74075" cy="74050"/>
            </a:xfrm>
            <a:custGeom>
              <a:avLst/>
              <a:gdLst/>
              <a:ahLst/>
              <a:cxnLst/>
              <a:rect l="l" t="t" r="r" b="b"/>
              <a:pathLst>
                <a:path w="2963" h="2962" extrusionOk="0">
                  <a:moveTo>
                    <a:pt x="410" y="0"/>
                  </a:moveTo>
                  <a:cubicBezTo>
                    <a:pt x="127" y="0"/>
                    <a:pt x="1" y="284"/>
                    <a:pt x="95" y="536"/>
                  </a:cubicBezTo>
                  <a:lnTo>
                    <a:pt x="1324" y="2962"/>
                  </a:lnTo>
                  <a:cubicBezTo>
                    <a:pt x="1765" y="2174"/>
                    <a:pt x="2301" y="1512"/>
                    <a:pt x="2962" y="945"/>
                  </a:cubicBezTo>
                  <a:cubicBezTo>
                    <a:pt x="2490" y="378"/>
                    <a:pt x="1797" y="0"/>
                    <a:pt x="100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94" name="Google Shape;11294;p86"/>
          <p:cNvGrpSpPr/>
          <p:nvPr/>
        </p:nvGrpSpPr>
        <p:grpSpPr>
          <a:xfrm>
            <a:off x="7663746" y="2989889"/>
            <a:ext cx="602204" cy="602204"/>
            <a:chOff x="-17896150" y="3709300"/>
            <a:chExt cx="305625" cy="305625"/>
          </a:xfrm>
        </p:grpSpPr>
        <p:sp>
          <p:nvSpPr>
            <p:cNvPr id="11295" name="Google Shape;11295;p86"/>
            <p:cNvSpPr/>
            <p:nvPr/>
          </p:nvSpPr>
          <p:spPr>
            <a:xfrm>
              <a:off x="-17896150" y="3709300"/>
              <a:ext cx="54375" cy="77200"/>
            </a:xfrm>
            <a:custGeom>
              <a:avLst/>
              <a:gdLst/>
              <a:ahLst/>
              <a:cxnLst/>
              <a:rect l="l" t="t" r="r" b="b"/>
              <a:pathLst>
                <a:path w="2175" h="3088" extrusionOk="0">
                  <a:moveTo>
                    <a:pt x="1072" y="0"/>
                  </a:moveTo>
                  <a:cubicBezTo>
                    <a:pt x="473" y="0"/>
                    <a:pt x="1" y="473"/>
                    <a:pt x="1" y="1072"/>
                  </a:cubicBezTo>
                  <a:cubicBezTo>
                    <a:pt x="1" y="1670"/>
                    <a:pt x="473" y="2143"/>
                    <a:pt x="1072" y="2143"/>
                  </a:cubicBezTo>
                  <a:lnTo>
                    <a:pt x="1103" y="2143"/>
                  </a:lnTo>
                  <a:lnTo>
                    <a:pt x="1513" y="3088"/>
                  </a:lnTo>
                  <a:cubicBezTo>
                    <a:pt x="1702" y="3025"/>
                    <a:pt x="1891" y="2930"/>
                    <a:pt x="2080" y="2899"/>
                  </a:cubicBezTo>
                  <a:lnTo>
                    <a:pt x="2175" y="2899"/>
                  </a:lnTo>
                  <a:lnTo>
                    <a:pt x="1765" y="1859"/>
                  </a:lnTo>
                  <a:cubicBezTo>
                    <a:pt x="2017" y="1670"/>
                    <a:pt x="2143" y="1387"/>
                    <a:pt x="2143" y="1072"/>
                  </a:cubicBezTo>
                  <a:cubicBezTo>
                    <a:pt x="2143" y="473"/>
                    <a:pt x="1671" y="0"/>
                    <a:pt x="107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96" name="Google Shape;11296;p86"/>
            <p:cNvSpPr/>
            <p:nvPr/>
          </p:nvSpPr>
          <p:spPr>
            <a:xfrm>
              <a:off x="-17877250" y="3801075"/>
              <a:ext cx="286725" cy="213850"/>
            </a:xfrm>
            <a:custGeom>
              <a:avLst/>
              <a:gdLst/>
              <a:ahLst/>
              <a:cxnLst/>
              <a:rect l="l" t="t" r="r" b="b"/>
              <a:pathLst>
                <a:path w="11469" h="8554" extrusionOk="0">
                  <a:moveTo>
                    <a:pt x="1765" y="1339"/>
                  </a:moveTo>
                  <a:cubicBezTo>
                    <a:pt x="1954" y="1339"/>
                    <a:pt x="2112" y="1496"/>
                    <a:pt x="2112" y="1717"/>
                  </a:cubicBezTo>
                  <a:cubicBezTo>
                    <a:pt x="2112" y="1906"/>
                    <a:pt x="1954" y="2063"/>
                    <a:pt x="1765" y="2063"/>
                  </a:cubicBezTo>
                  <a:cubicBezTo>
                    <a:pt x="1576" y="2063"/>
                    <a:pt x="1419" y="1906"/>
                    <a:pt x="1419" y="1717"/>
                  </a:cubicBezTo>
                  <a:cubicBezTo>
                    <a:pt x="1419" y="1496"/>
                    <a:pt x="1576" y="1339"/>
                    <a:pt x="1765" y="1339"/>
                  </a:cubicBezTo>
                  <a:close/>
                  <a:moveTo>
                    <a:pt x="1829" y="0"/>
                  </a:moveTo>
                  <a:cubicBezTo>
                    <a:pt x="913" y="0"/>
                    <a:pt x="1" y="710"/>
                    <a:pt x="1" y="1811"/>
                  </a:cubicBezTo>
                  <a:lnTo>
                    <a:pt x="1" y="5308"/>
                  </a:lnTo>
                  <a:cubicBezTo>
                    <a:pt x="1" y="7104"/>
                    <a:pt x="1450" y="8553"/>
                    <a:pt x="3214" y="8553"/>
                  </a:cubicBezTo>
                  <a:lnTo>
                    <a:pt x="11091" y="8553"/>
                  </a:lnTo>
                  <a:cubicBezTo>
                    <a:pt x="11311" y="8553"/>
                    <a:pt x="11469" y="8396"/>
                    <a:pt x="11469" y="8207"/>
                  </a:cubicBezTo>
                  <a:cubicBezTo>
                    <a:pt x="11411" y="8061"/>
                    <a:pt x="11325" y="7566"/>
                    <a:pt x="11338" y="7566"/>
                  </a:cubicBezTo>
                  <a:lnTo>
                    <a:pt x="11338" y="7566"/>
                  </a:lnTo>
                  <a:cubicBezTo>
                    <a:pt x="11338" y="7566"/>
                    <a:pt x="11338" y="7566"/>
                    <a:pt x="11338" y="7566"/>
                  </a:cubicBezTo>
                  <a:lnTo>
                    <a:pt x="11338" y="7566"/>
                  </a:lnTo>
                  <a:cubicBezTo>
                    <a:pt x="11340" y="7574"/>
                    <a:pt x="11341" y="7580"/>
                    <a:pt x="11342" y="7580"/>
                  </a:cubicBezTo>
                  <a:cubicBezTo>
                    <a:pt x="11343" y="7580"/>
                    <a:pt x="11343" y="7579"/>
                    <a:pt x="11343" y="7577"/>
                  </a:cubicBezTo>
                  <a:cubicBezTo>
                    <a:pt x="11333" y="7529"/>
                    <a:pt x="11329" y="7513"/>
                    <a:pt x="11329" y="7513"/>
                  </a:cubicBezTo>
                  <a:lnTo>
                    <a:pt x="11329" y="7513"/>
                  </a:lnTo>
                  <a:cubicBezTo>
                    <a:pt x="11328" y="7513"/>
                    <a:pt x="11330" y="7523"/>
                    <a:pt x="11332" y="7534"/>
                  </a:cubicBezTo>
                  <a:lnTo>
                    <a:pt x="11332" y="7534"/>
                  </a:lnTo>
                  <a:cubicBezTo>
                    <a:pt x="11201" y="7046"/>
                    <a:pt x="10923" y="6591"/>
                    <a:pt x="10555" y="6285"/>
                  </a:cubicBezTo>
                  <a:cubicBezTo>
                    <a:pt x="9893" y="6789"/>
                    <a:pt x="9043" y="7073"/>
                    <a:pt x="8192" y="7073"/>
                  </a:cubicBezTo>
                  <a:cubicBezTo>
                    <a:pt x="7090" y="7073"/>
                    <a:pt x="6050" y="6506"/>
                    <a:pt x="5514" y="5655"/>
                  </a:cubicBezTo>
                  <a:lnTo>
                    <a:pt x="5514" y="5592"/>
                  </a:lnTo>
                  <a:cubicBezTo>
                    <a:pt x="5483" y="5592"/>
                    <a:pt x="5420" y="5655"/>
                    <a:pt x="5388" y="5655"/>
                  </a:cubicBezTo>
                  <a:lnTo>
                    <a:pt x="4632" y="5655"/>
                  </a:lnTo>
                  <a:cubicBezTo>
                    <a:pt x="4065" y="5655"/>
                    <a:pt x="3592" y="5182"/>
                    <a:pt x="3592" y="4584"/>
                  </a:cubicBezTo>
                  <a:lnTo>
                    <a:pt x="3592" y="1748"/>
                  </a:lnTo>
                  <a:cubicBezTo>
                    <a:pt x="3592" y="1433"/>
                    <a:pt x="3498" y="1150"/>
                    <a:pt x="3340" y="929"/>
                  </a:cubicBezTo>
                  <a:cubicBezTo>
                    <a:pt x="2987" y="283"/>
                    <a:pt x="2407" y="0"/>
                    <a:pt x="182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97" name="Google Shape;11297;p86"/>
            <p:cNvSpPr/>
            <p:nvPr/>
          </p:nvSpPr>
          <p:spPr>
            <a:xfrm>
              <a:off x="-17783500" y="3763075"/>
              <a:ext cx="191400" cy="194350"/>
            </a:xfrm>
            <a:custGeom>
              <a:avLst/>
              <a:gdLst/>
              <a:ahLst/>
              <a:cxnLst/>
              <a:rect l="l" t="t" r="r" b="b"/>
              <a:pathLst>
                <a:path w="7656" h="7774" extrusionOk="0">
                  <a:moveTo>
                    <a:pt x="3368" y="1"/>
                  </a:moveTo>
                  <a:cubicBezTo>
                    <a:pt x="3223" y="1"/>
                    <a:pt x="3077" y="8"/>
                    <a:pt x="2930" y="23"/>
                  </a:cubicBezTo>
                  <a:cubicBezTo>
                    <a:pt x="1764" y="149"/>
                    <a:pt x="693" y="779"/>
                    <a:pt x="0" y="1725"/>
                  </a:cubicBezTo>
                  <a:cubicBezTo>
                    <a:pt x="315" y="2166"/>
                    <a:pt x="504" y="2670"/>
                    <a:pt x="504" y="3237"/>
                  </a:cubicBezTo>
                  <a:lnTo>
                    <a:pt x="504" y="6041"/>
                  </a:lnTo>
                  <a:cubicBezTo>
                    <a:pt x="504" y="6261"/>
                    <a:pt x="662" y="6419"/>
                    <a:pt x="851" y="6419"/>
                  </a:cubicBezTo>
                  <a:lnTo>
                    <a:pt x="1418" y="6419"/>
                  </a:lnTo>
                  <a:cubicBezTo>
                    <a:pt x="1418" y="6419"/>
                    <a:pt x="1418" y="6356"/>
                    <a:pt x="1386" y="6356"/>
                  </a:cubicBezTo>
                  <a:cubicBezTo>
                    <a:pt x="1260" y="6041"/>
                    <a:pt x="1197" y="5694"/>
                    <a:pt x="1197" y="5348"/>
                  </a:cubicBezTo>
                  <a:lnTo>
                    <a:pt x="1197" y="4749"/>
                  </a:lnTo>
                  <a:cubicBezTo>
                    <a:pt x="1197" y="3363"/>
                    <a:pt x="2268" y="2197"/>
                    <a:pt x="3560" y="2166"/>
                  </a:cubicBezTo>
                  <a:cubicBezTo>
                    <a:pt x="3634" y="2159"/>
                    <a:pt x="3707" y="2156"/>
                    <a:pt x="3779" y="2156"/>
                  </a:cubicBezTo>
                  <a:cubicBezTo>
                    <a:pt x="4417" y="2156"/>
                    <a:pt x="4997" y="2403"/>
                    <a:pt x="5450" y="2827"/>
                  </a:cubicBezTo>
                  <a:cubicBezTo>
                    <a:pt x="5986" y="3300"/>
                    <a:pt x="6238" y="3930"/>
                    <a:pt x="6238" y="4623"/>
                  </a:cubicBezTo>
                  <a:lnTo>
                    <a:pt x="6238" y="5001"/>
                  </a:lnTo>
                  <a:cubicBezTo>
                    <a:pt x="6238" y="5789"/>
                    <a:pt x="5639" y="6419"/>
                    <a:pt x="4852" y="6419"/>
                  </a:cubicBezTo>
                  <a:cubicBezTo>
                    <a:pt x="4064" y="6419"/>
                    <a:pt x="3371" y="5789"/>
                    <a:pt x="3371" y="5001"/>
                  </a:cubicBezTo>
                  <a:lnTo>
                    <a:pt x="3371" y="4623"/>
                  </a:lnTo>
                  <a:cubicBezTo>
                    <a:pt x="3371" y="4434"/>
                    <a:pt x="3529" y="4276"/>
                    <a:pt x="3749" y="4276"/>
                  </a:cubicBezTo>
                  <a:cubicBezTo>
                    <a:pt x="3938" y="4276"/>
                    <a:pt x="4096" y="4434"/>
                    <a:pt x="4096" y="4623"/>
                  </a:cubicBezTo>
                  <a:lnTo>
                    <a:pt x="4096" y="5001"/>
                  </a:lnTo>
                  <a:cubicBezTo>
                    <a:pt x="4096" y="5379"/>
                    <a:pt x="4442" y="5694"/>
                    <a:pt x="4852" y="5694"/>
                  </a:cubicBezTo>
                  <a:cubicBezTo>
                    <a:pt x="5230" y="5694"/>
                    <a:pt x="5545" y="5379"/>
                    <a:pt x="5545" y="5001"/>
                  </a:cubicBezTo>
                  <a:lnTo>
                    <a:pt x="5545" y="4623"/>
                  </a:lnTo>
                  <a:cubicBezTo>
                    <a:pt x="5545" y="4119"/>
                    <a:pt x="5356" y="3678"/>
                    <a:pt x="5009" y="3331"/>
                  </a:cubicBezTo>
                  <a:cubicBezTo>
                    <a:pt x="4631" y="2985"/>
                    <a:pt x="4127" y="2827"/>
                    <a:pt x="3655" y="2827"/>
                  </a:cubicBezTo>
                  <a:cubicBezTo>
                    <a:pt x="2709" y="2859"/>
                    <a:pt x="1953" y="3741"/>
                    <a:pt x="1953" y="4717"/>
                  </a:cubicBezTo>
                  <a:lnTo>
                    <a:pt x="1953" y="5316"/>
                  </a:lnTo>
                  <a:cubicBezTo>
                    <a:pt x="1953" y="5946"/>
                    <a:pt x="2205" y="6576"/>
                    <a:pt x="2583" y="6954"/>
                  </a:cubicBezTo>
                  <a:cubicBezTo>
                    <a:pt x="3056" y="7458"/>
                    <a:pt x="3749" y="7773"/>
                    <a:pt x="4474" y="7773"/>
                  </a:cubicBezTo>
                  <a:cubicBezTo>
                    <a:pt x="5104" y="7773"/>
                    <a:pt x="5702" y="7584"/>
                    <a:pt x="6175" y="7269"/>
                  </a:cubicBezTo>
                  <a:cubicBezTo>
                    <a:pt x="7089" y="6734"/>
                    <a:pt x="7656" y="5726"/>
                    <a:pt x="7656" y="4560"/>
                  </a:cubicBezTo>
                  <a:lnTo>
                    <a:pt x="7656" y="4213"/>
                  </a:lnTo>
                  <a:cubicBezTo>
                    <a:pt x="7656" y="3111"/>
                    <a:pt x="7152" y="1914"/>
                    <a:pt x="6238" y="1126"/>
                  </a:cubicBezTo>
                  <a:cubicBezTo>
                    <a:pt x="5461" y="405"/>
                    <a:pt x="4440" y="1"/>
                    <a:pt x="336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298" name="Google Shape;11298;p86"/>
            <p:cNvSpPr/>
            <p:nvPr/>
          </p:nvSpPr>
          <p:spPr>
            <a:xfrm>
              <a:off x="-17825250" y="3710075"/>
              <a:ext cx="54375" cy="76425"/>
            </a:xfrm>
            <a:custGeom>
              <a:avLst/>
              <a:gdLst/>
              <a:ahLst/>
              <a:cxnLst/>
              <a:rect l="l" t="t" r="r" b="b"/>
              <a:pathLst>
                <a:path w="2175" h="3057" extrusionOk="0">
                  <a:moveTo>
                    <a:pt x="1103" y="1"/>
                  </a:moveTo>
                  <a:cubicBezTo>
                    <a:pt x="504" y="1"/>
                    <a:pt x="32" y="474"/>
                    <a:pt x="32" y="1041"/>
                  </a:cubicBezTo>
                  <a:cubicBezTo>
                    <a:pt x="32" y="1356"/>
                    <a:pt x="189" y="1639"/>
                    <a:pt x="410" y="1828"/>
                  </a:cubicBezTo>
                  <a:lnTo>
                    <a:pt x="0" y="2868"/>
                  </a:lnTo>
                  <a:cubicBezTo>
                    <a:pt x="252" y="2899"/>
                    <a:pt x="473" y="2931"/>
                    <a:pt x="662" y="3057"/>
                  </a:cubicBezTo>
                  <a:lnTo>
                    <a:pt x="1071" y="2112"/>
                  </a:lnTo>
                  <a:lnTo>
                    <a:pt x="1103" y="2112"/>
                  </a:lnTo>
                  <a:cubicBezTo>
                    <a:pt x="1702" y="2112"/>
                    <a:pt x="2174" y="1639"/>
                    <a:pt x="2174" y="1041"/>
                  </a:cubicBezTo>
                  <a:cubicBezTo>
                    <a:pt x="2174" y="474"/>
                    <a:pt x="1702" y="1"/>
                    <a:pt x="110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299" name="Google Shape;11299;p86"/>
          <p:cNvGrpSpPr/>
          <p:nvPr/>
        </p:nvGrpSpPr>
        <p:grpSpPr>
          <a:xfrm>
            <a:off x="7700987" y="3727582"/>
            <a:ext cx="527723" cy="602204"/>
            <a:chOff x="-17878025" y="4082625"/>
            <a:chExt cx="267825" cy="305625"/>
          </a:xfrm>
        </p:grpSpPr>
        <p:sp>
          <p:nvSpPr>
            <p:cNvPr id="11300" name="Google Shape;11300;p86"/>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01" name="Google Shape;11301;p86"/>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02" name="Google Shape;11302;p86"/>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03" name="Google Shape;11303;p86"/>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04" name="Google Shape;11304;p86"/>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05" name="Google Shape;11305;p86"/>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06" name="Google Shape;11306;p86"/>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nvGrpSpPr>
          <p:cNvPr id="11307" name="Google Shape;11307;p86"/>
          <p:cNvGrpSpPr/>
          <p:nvPr/>
        </p:nvGrpSpPr>
        <p:grpSpPr>
          <a:xfrm>
            <a:off x="3892843" y="4473353"/>
            <a:ext cx="600676" cy="564963"/>
            <a:chOff x="-16044450" y="3317850"/>
            <a:chExt cx="304850" cy="286725"/>
          </a:xfrm>
        </p:grpSpPr>
        <p:sp>
          <p:nvSpPr>
            <p:cNvPr id="11308" name="Google Shape;11308;p86"/>
            <p:cNvSpPr/>
            <p:nvPr/>
          </p:nvSpPr>
          <p:spPr>
            <a:xfrm>
              <a:off x="-15873525" y="3317850"/>
              <a:ext cx="133925" cy="115025"/>
            </a:xfrm>
            <a:custGeom>
              <a:avLst/>
              <a:gdLst/>
              <a:ahLst/>
              <a:cxnLst/>
              <a:rect l="l" t="t" r="r" b="b"/>
              <a:pathLst>
                <a:path w="5357" h="4601" extrusionOk="0">
                  <a:moveTo>
                    <a:pt x="2458" y="1"/>
                  </a:moveTo>
                  <a:cubicBezTo>
                    <a:pt x="1418" y="1"/>
                    <a:pt x="473" y="599"/>
                    <a:pt x="1" y="1513"/>
                  </a:cubicBezTo>
                  <a:cubicBezTo>
                    <a:pt x="1670" y="1765"/>
                    <a:pt x="3088" y="3025"/>
                    <a:pt x="3876" y="4600"/>
                  </a:cubicBezTo>
                  <a:cubicBezTo>
                    <a:pt x="3939" y="4159"/>
                    <a:pt x="3876" y="3718"/>
                    <a:pt x="3718" y="3277"/>
                  </a:cubicBezTo>
                  <a:lnTo>
                    <a:pt x="3718" y="3277"/>
                  </a:lnTo>
                  <a:cubicBezTo>
                    <a:pt x="4002" y="3466"/>
                    <a:pt x="4254" y="3750"/>
                    <a:pt x="4443" y="4096"/>
                  </a:cubicBezTo>
                  <a:cubicBezTo>
                    <a:pt x="4506" y="4222"/>
                    <a:pt x="4632" y="4285"/>
                    <a:pt x="4758" y="4285"/>
                  </a:cubicBezTo>
                  <a:cubicBezTo>
                    <a:pt x="4884" y="4285"/>
                    <a:pt x="5010" y="4222"/>
                    <a:pt x="5073" y="4096"/>
                  </a:cubicBezTo>
                  <a:cubicBezTo>
                    <a:pt x="5262" y="3718"/>
                    <a:pt x="5356" y="3309"/>
                    <a:pt x="5356" y="2868"/>
                  </a:cubicBezTo>
                  <a:cubicBezTo>
                    <a:pt x="5293" y="1292"/>
                    <a:pt x="4033" y="1"/>
                    <a:pt x="2458"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09" name="Google Shape;11309;p86"/>
            <p:cNvSpPr/>
            <p:nvPr/>
          </p:nvSpPr>
          <p:spPr>
            <a:xfrm>
              <a:off x="-15915275" y="3459625"/>
              <a:ext cx="44125" cy="54375"/>
            </a:xfrm>
            <a:custGeom>
              <a:avLst/>
              <a:gdLst/>
              <a:ahLst/>
              <a:cxnLst/>
              <a:rect l="l" t="t" r="r" b="b"/>
              <a:pathLst>
                <a:path w="1765" h="2175" extrusionOk="0">
                  <a:moveTo>
                    <a:pt x="883" y="0"/>
                  </a:moveTo>
                  <a:cubicBezTo>
                    <a:pt x="631" y="0"/>
                    <a:pt x="410" y="158"/>
                    <a:pt x="316" y="441"/>
                  </a:cubicBezTo>
                  <a:lnTo>
                    <a:pt x="32" y="1450"/>
                  </a:lnTo>
                  <a:cubicBezTo>
                    <a:pt x="1" y="1859"/>
                    <a:pt x="284" y="2174"/>
                    <a:pt x="631" y="2174"/>
                  </a:cubicBezTo>
                  <a:lnTo>
                    <a:pt x="1135" y="2174"/>
                  </a:lnTo>
                  <a:cubicBezTo>
                    <a:pt x="1513" y="2174"/>
                    <a:pt x="1765" y="1828"/>
                    <a:pt x="1702" y="1450"/>
                  </a:cubicBezTo>
                  <a:lnTo>
                    <a:pt x="1419" y="441"/>
                  </a:lnTo>
                  <a:cubicBezTo>
                    <a:pt x="1355" y="189"/>
                    <a:pt x="1135" y="0"/>
                    <a:pt x="88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10" name="Google Shape;11310;p86"/>
            <p:cNvSpPr/>
            <p:nvPr/>
          </p:nvSpPr>
          <p:spPr>
            <a:xfrm>
              <a:off x="-16009000" y="3372200"/>
              <a:ext cx="232375" cy="232375"/>
            </a:xfrm>
            <a:custGeom>
              <a:avLst/>
              <a:gdLst/>
              <a:ahLst/>
              <a:cxnLst/>
              <a:rect l="l" t="t" r="r" b="b"/>
              <a:pathLst>
                <a:path w="9295" h="9295" extrusionOk="0">
                  <a:moveTo>
                    <a:pt x="2490" y="3592"/>
                  </a:moveTo>
                  <a:cubicBezTo>
                    <a:pt x="2679" y="3592"/>
                    <a:pt x="2836" y="3749"/>
                    <a:pt x="2836" y="3938"/>
                  </a:cubicBezTo>
                  <a:cubicBezTo>
                    <a:pt x="2836" y="4128"/>
                    <a:pt x="2679" y="4285"/>
                    <a:pt x="2490" y="4285"/>
                  </a:cubicBezTo>
                  <a:cubicBezTo>
                    <a:pt x="2301" y="4285"/>
                    <a:pt x="2143" y="4128"/>
                    <a:pt x="2143" y="3938"/>
                  </a:cubicBezTo>
                  <a:cubicBezTo>
                    <a:pt x="2143" y="3749"/>
                    <a:pt x="2301" y="3592"/>
                    <a:pt x="2490" y="3592"/>
                  </a:cubicBezTo>
                  <a:close/>
                  <a:moveTo>
                    <a:pt x="6774" y="3592"/>
                  </a:moveTo>
                  <a:cubicBezTo>
                    <a:pt x="6995" y="3592"/>
                    <a:pt x="7152" y="3749"/>
                    <a:pt x="7152" y="3938"/>
                  </a:cubicBezTo>
                  <a:cubicBezTo>
                    <a:pt x="7152" y="4128"/>
                    <a:pt x="6995" y="4285"/>
                    <a:pt x="6774" y="4285"/>
                  </a:cubicBezTo>
                  <a:cubicBezTo>
                    <a:pt x="6585" y="4285"/>
                    <a:pt x="6428" y="4128"/>
                    <a:pt x="6428" y="3938"/>
                  </a:cubicBezTo>
                  <a:cubicBezTo>
                    <a:pt x="6428" y="3749"/>
                    <a:pt x="6585" y="3592"/>
                    <a:pt x="6774" y="3592"/>
                  </a:cubicBezTo>
                  <a:close/>
                  <a:moveTo>
                    <a:pt x="4663" y="2867"/>
                  </a:moveTo>
                  <a:cubicBezTo>
                    <a:pt x="5262" y="2867"/>
                    <a:pt x="5766" y="3277"/>
                    <a:pt x="5892" y="3812"/>
                  </a:cubicBezTo>
                  <a:lnTo>
                    <a:pt x="6144" y="4852"/>
                  </a:lnTo>
                  <a:cubicBezTo>
                    <a:pt x="6365" y="5640"/>
                    <a:pt x="5766" y="6427"/>
                    <a:pt x="4947" y="6427"/>
                  </a:cubicBezTo>
                  <a:lnTo>
                    <a:pt x="4411" y="6427"/>
                  </a:lnTo>
                  <a:cubicBezTo>
                    <a:pt x="3561" y="6427"/>
                    <a:pt x="2962" y="5640"/>
                    <a:pt x="3151" y="4852"/>
                  </a:cubicBezTo>
                  <a:lnTo>
                    <a:pt x="3435" y="3812"/>
                  </a:lnTo>
                  <a:cubicBezTo>
                    <a:pt x="3592" y="3277"/>
                    <a:pt x="4065" y="2867"/>
                    <a:pt x="4663" y="2867"/>
                  </a:cubicBezTo>
                  <a:close/>
                  <a:moveTo>
                    <a:pt x="6090" y="6899"/>
                  </a:moveTo>
                  <a:cubicBezTo>
                    <a:pt x="6239" y="6899"/>
                    <a:pt x="6379" y="7007"/>
                    <a:pt x="6428" y="7152"/>
                  </a:cubicBezTo>
                  <a:cubicBezTo>
                    <a:pt x="6459" y="7373"/>
                    <a:pt x="6396" y="7562"/>
                    <a:pt x="6207" y="7593"/>
                  </a:cubicBezTo>
                  <a:cubicBezTo>
                    <a:pt x="5640" y="7782"/>
                    <a:pt x="5041" y="7845"/>
                    <a:pt x="4663" y="7845"/>
                  </a:cubicBezTo>
                  <a:cubicBezTo>
                    <a:pt x="4254" y="7845"/>
                    <a:pt x="3687" y="7782"/>
                    <a:pt x="3120" y="7593"/>
                  </a:cubicBezTo>
                  <a:cubicBezTo>
                    <a:pt x="2931" y="7530"/>
                    <a:pt x="2836" y="7310"/>
                    <a:pt x="2899" y="7152"/>
                  </a:cubicBezTo>
                  <a:cubicBezTo>
                    <a:pt x="2952" y="6994"/>
                    <a:pt x="3093" y="6924"/>
                    <a:pt x="3267" y="6924"/>
                  </a:cubicBezTo>
                  <a:cubicBezTo>
                    <a:pt x="3301" y="6924"/>
                    <a:pt x="3336" y="6926"/>
                    <a:pt x="3372" y="6931"/>
                  </a:cubicBezTo>
                  <a:cubicBezTo>
                    <a:pt x="3844" y="7089"/>
                    <a:pt x="4348" y="7120"/>
                    <a:pt x="4663" y="7120"/>
                  </a:cubicBezTo>
                  <a:cubicBezTo>
                    <a:pt x="4978" y="7120"/>
                    <a:pt x="5483" y="7089"/>
                    <a:pt x="5955" y="6931"/>
                  </a:cubicBezTo>
                  <a:cubicBezTo>
                    <a:pt x="5999" y="6909"/>
                    <a:pt x="6045" y="6899"/>
                    <a:pt x="6090" y="6899"/>
                  </a:cubicBezTo>
                  <a:close/>
                  <a:moveTo>
                    <a:pt x="4663" y="0"/>
                  </a:moveTo>
                  <a:cubicBezTo>
                    <a:pt x="2049" y="0"/>
                    <a:pt x="1" y="2867"/>
                    <a:pt x="1" y="5356"/>
                  </a:cubicBezTo>
                  <a:cubicBezTo>
                    <a:pt x="1" y="7751"/>
                    <a:pt x="1828" y="9294"/>
                    <a:pt x="4663" y="9294"/>
                  </a:cubicBezTo>
                  <a:cubicBezTo>
                    <a:pt x="7499" y="9294"/>
                    <a:pt x="9295" y="7751"/>
                    <a:pt x="9295" y="5356"/>
                  </a:cubicBezTo>
                  <a:cubicBezTo>
                    <a:pt x="9263" y="2867"/>
                    <a:pt x="7247" y="0"/>
                    <a:pt x="4663"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11" name="Google Shape;11311;p86"/>
            <p:cNvSpPr/>
            <p:nvPr/>
          </p:nvSpPr>
          <p:spPr>
            <a:xfrm>
              <a:off x="-16044450" y="3317850"/>
              <a:ext cx="133150" cy="115025"/>
            </a:xfrm>
            <a:custGeom>
              <a:avLst/>
              <a:gdLst/>
              <a:ahLst/>
              <a:cxnLst/>
              <a:rect l="l" t="t" r="r" b="b"/>
              <a:pathLst>
                <a:path w="5326" h="4601" extrusionOk="0">
                  <a:moveTo>
                    <a:pt x="2836" y="1"/>
                  </a:moveTo>
                  <a:cubicBezTo>
                    <a:pt x="1261" y="1"/>
                    <a:pt x="1" y="1292"/>
                    <a:pt x="1" y="2836"/>
                  </a:cubicBezTo>
                  <a:cubicBezTo>
                    <a:pt x="1" y="3277"/>
                    <a:pt x="95" y="3655"/>
                    <a:pt x="285" y="4065"/>
                  </a:cubicBezTo>
                  <a:cubicBezTo>
                    <a:pt x="348" y="4206"/>
                    <a:pt x="474" y="4277"/>
                    <a:pt x="600" y="4277"/>
                  </a:cubicBezTo>
                  <a:cubicBezTo>
                    <a:pt x="726" y="4277"/>
                    <a:pt x="852" y="4206"/>
                    <a:pt x="915" y="4065"/>
                  </a:cubicBezTo>
                  <a:cubicBezTo>
                    <a:pt x="1072" y="3718"/>
                    <a:pt x="1324" y="3435"/>
                    <a:pt x="1639" y="3246"/>
                  </a:cubicBezTo>
                  <a:lnTo>
                    <a:pt x="1639" y="3246"/>
                  </a:lnTo>
                  <a:cubicBezTo>
                    <a:pt x="1419" y="3718"/>
                    <a:pt x="1387" y="4128"/>
                    <a:pt x="1419" y="4600"/>
                  </a:cubicBezTo>
                  <a:cubicBezTo>
                    <a:pt x="2206" y="3025"/>
                    <a:pt x="3624" y="1765"/>
                    <a:pt x="5325" y="1513"/>
                  </a:cubicBezTo>
                  <a:cubicBezTo>
                    <a:pt x="4853" y="599"/>
                    <a:pt x="3908" y="1"/>
                    <a:pt x="2836"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11312" name="Google Shape;11312;p86"/>
          <p:cNvSpPr/>
          <p:nvPr/>
        </p:nvSpPr>
        <p:spPr>
          <a:xfrm>
            <a:off x="6885804" y="4455967"/>
            <a:ext cx="597573" cy="600676"/>
          </a:xfrm>
          <a:custGeom>
            <a:avLst/>
            <a:gdLst/>
            <a:ahLst/>
            <a:cxnLst/>
            <a:rect l="l" t="t" r="r" b="b"/>
            <a:pathLst>
              <a:path w="12131" h="12194" extrusionOk="0">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nvGrpSpPr>
          <p:cNvPr id="11313" name="Google Shape;11313;p86"/>
          <p:cNvGrpSpPr/>
          <p:nvPr/>
        </p:nvGrpSpPr>
        <p:grpSpPr>
          <a:xfrm>
            <a:off x="10722865" y="2991632"/>
            <a:ext cx="498216" cy="598707"/>
            <a:chOff x="-16018450" y="4058400"/>
            <a:chExt cx="252850" cy="303850"/>
          </a:xfrm>
        </p:grpSpPr>
        <p:sp>
          <p:nvSpPr>
            <p:cNvPr id="11314" name="Google Shape;11314;p86"/>
            <p:cNvSpPr/>
            <p:nvPr/>
          </p:nvSpPr>
          <p:spPr>
            <a:xfrm>
              <a:off x="-15927875" y="4129900"/>
              <a:ext cx="88250" cy="89025"/>
            </a:xfrm>
            <a:custGeom>
              <a:avLst/>
              <a:gdLst/>
              <a:ahLst/>
              <a:cxnLst/>
              <a:rect l="l" t="t" r="r" b="b"/>
              <a:pathLst>
                <a:path w="3530" h="3561" extrusionOk="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15" name="Google Shape;11315;p86"/>
            <p:cNvSpPr/>
            <p:nvPr/>
          </p:nvSpPr>
          <p:spPr>
            <a:xfrm>
              <a:off x="-16002700" y="4058400"/>
              <a:ext cx="237100" cy="233575"/>
            </a:xfrm>
            <a:custGeom>
              <a:avLst/>
              <a:gdLst/>
              <a:ahLst/>
              <a:cxnLst/>
              <a:rect l="l" t="t" r="r" b="b"/>
              <a:pathLst>
                <a:path w="9484" h="9343" extrusionOk="0">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16" name="Google Shape;11316;p86"/>
            <p:cNvSpPr/>
            <p:nvPr/>
          </p:nvSpPr>
          <p:spPr>
            <a:xfrm>
              <a:off x="-16018450" y="4253550"/>
              <a:ext cx="129200" cy="108700"/>
            </a:xfrm>
            <a:custGeom>
              <a:avLst/>
              <a:gdLst/>
              <a:ahLst/>
              <a:cxnLst/>
              <a:rect l="l" t="t" r="r" b="b"/>
              <a:pathLst>
                <a:path w="5168" h="4348" extrusionOk="0">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1317" name="Google Shape;11317;p86"/>
            <p:cNvSpPr/>
            <p:nvPr/>
          </p:nvSpPr>
          <p:spPr>
            <a:xfrm>
              <a:off x="-15876675" y="4254325"/>
              <a:ext cx="107925" cy="90600"/>
            </a:xfrm>
            <a:custGeom>
              <a:avLst/>
              <a:gdLst/>
              <a:ahLst/>
              <a:cxnLst/>
              <a:rect l="l" t="t" r="r" b="b"/>
              <a:pathLst>
                <a:path w="4317" h="3624" extrusionOk="0">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sp>
        <p:nvSpPr>
          <p:cNvPr id="11318" name="Google Shape;11318;p86"/>
          <p:cNvSpPr/>
          <p:nvPr/>
        </p:nvSpPr>
        <p:spPr>
          <a:xfrm>
            <a:off x="8366487" y="4457543"/>
            <a:ext cx="599051" cy="597524"/>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5F7D95"/>
          </a:solid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1AC69-A0FC-B95A-C35B-1EB0372CE461}"/>
              </a:ext>
            </a:extLst>
          </p:cNvPr>
          <p:cNvSpPr txBox="1"/>
          <p:nvPr/>
        </p:nvSpPr>
        <p:spPr>
          <a:xfrm>
            <a:off x="472558" y="773139"/>
            <a:ext cx="6013185" cy="1015663"/>
          </a:xfrm>
          <a:prstGeom prst="rect">
            <a:avLst/>
          </a:prstGeom>
          <a:noFill/>
        </p:spPr>
        <p:txBody>
          <a:bodyPr wrap="none" rtlCol="0">
            <a:spAutoFit/>
          </a:bodyPr>
          <a:lstStyle/>
          <a:p>
            <a:r>
              <a:rPr lang="en-US" sz="6000" b="1" dirty="0">
                <a:solidFill>
                  <a:srgbClr val="E44E8B"/>
                </a:solidFill>
                <a:latin typeface="Tahoma" panose="020B0604030504040204" pitchFamily="34" charset="0"/>
                <a:ea typeface="Tahoma" panose="020B0604030504040204" pitchFamily="34" charset="0"/>
                <a:cs typeface="Tahoma" panose="020B0604030504040204" pitchFamily="34" charset="0"/>
              </a:rPr>
              <a:t>University card</a:t>
            </a:r>
          </a:p>
        </p:txBody>
      </p:sp>
      <p:sp>
        <p:nvSpPr>
          <p:cNvPr id="5" name="TextBox 4">
            <a:extLst>
              <a:ext uri="{FF2B5EF4-FFF2-40B4-BE49-F238E27FC236}">
                <a16:creationId xmlns:a16="http://schemas.microsoft.com/office/drawing/2014/main" id="{0342A95F-3761-76F9-B10D-342458AE0E6D}"/>
              </a:ext>
            </a:extLst>
          </p:cNvPr>
          <p:cNvSpPr txBox="1"/>
          <p:nvPr/>
        </p:nvSpPr>
        <p:spPr>
          <a:xfrm>
            <a:off x="505218" y="1835319"/>
            <a:ext cx="5980525" cy="769441"/>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Keep your University card on you at all times.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It’s used for:</a:t>
            </a:r>
          </a:p>
        </p:txBody>
      </p:sp>
      <p:grpSp>
        <p:nvGrpSpPr>
          <p:cNvPr id="29" name="Group 28">
            <a:extLst>
              <a:ext uri="{FF2B5EF4-FFF2-40B4-BE49-F238E27FC236}">
                <a16:creationId xmlns:a16="http://schemas.microsoft.com/office/drawing/2014/main" id="{6E8301EE-D959-90C2-1E16-0ECFAE15488D}"/>
              </a:ext>
            </a:extLst>
          </p:cNvPr>
          <p:cNvGrpSpPr/>
          <p:nvPr/>
        </p:nvGrpSpPr>
        <p:grpSpPr>
          <a:xfrm>
            <a:off x="9144000" y="3950011"/>
            <a:ext cx="2507326" cy="2662019"/>
            <a:chOff x="7131466" y="987742"/>
            <a:chExt cx="6557613" cy="6472215"/>
          </a:xfrm>
        </p:grpSpPr>
        <p:sp>
          <p:nvSpPr>
            <p:cNvPr id="14" name="Oval 13">
              <a:extLst>
                <a:ext uri="{FF2B5EF4-FFF2-40B4-BE49-F238E27FC236}">
                  <a16:creationId xmlns:a16="http://schemas.microsoft.com/office/drawing/2014/main" id="{57AF9D69-EBEE-20D8-ABEE-3583A851B639}"/>
                </a:ext>
              </a:extLst>
            </p:cNvPr>
            <p:cNvSpPr/>
            <p:nvPr/>
          </p:nvSpPr>
          <p:spPr>
            <a:xfrm rot="16432972">
              <a:off x="7174165" y="945043"/>
              <a:ext cx="6472215" cy="6557613"/>
            </a:xfrm>
            <a:custGeom>
              <a:avLst/>
              <a:gdLst>
                <a:gd name="connsiteX0" fmla="*/ 0 w 5266358"/>
                <a:gd name="connsiteY0" fmla="*/ 2633179 h 5266358"/>
                <a:gd name="connsiteX1" fmla="*/ 2633179 w 5266358"/>
                <a:gd name="connsiteY1" fmla="*/ 0 h 5266358"/>
                <a:gd name="connsiteX2" fmla="*/ 5266358 w 5266358"/>
                <a:gd name="connsiteY2" fmla="*/ 2633179 h 5266358"/>
                <a:gd name="connsiteX3" fmla="*/ 2633179 w 5266358"/>
                <a:gd name="connsiteY3" fmla="*/ 5266358 h 5266358"/>
                <a:gd name="connsiteX4" fmla="*/ 0 w 5266358"/>
                <a:gd name="connsiteY4" fmla="*/ 2633179 h 5266358"/>
                <a:gd name="connsiteX0" fmla="*/ 0 w 4225349"/>
                <a:gd name="connsiteY0" fmla="*/ 2548905 h 5266613"/>
                <a:gd name="connsiteX1" fmla="*/ 1592170 w 4225349"/>
                <a:gd name="connsiteY1" fmla="*/ 132 h 5266613"/>
                <a:gd name="connsiteX2" fmla="*/ 4225349 w 4225349"/>
                <a:gd name="connsiteY2" fmla="*/ 2633311 h 5266613"/>
                <a:gd name="connsiteX3" fmla="*/ 1592170 w 4225349"/>
                <a:gd name="connsiteY3" fmla="*/ 5266490 h 5266613"/>
                <a:gd name="connsiteX4" fmla="*/ 0 w 4225349"/>
                <a:gd name="connsiteY4" fmla="*/ 2548905 h 5266613"/>
                <a:gd name="connsiteX0" fmla="*/ 0 w 4506703"/>
                <a:gd name="connsiteY0" fmla="*/ 2632343 h 5369001"/>
                <a:gd name="connsiteX1" fmla="*/ 1592170 w 4506703"/>
                <a:gd name="connsiteY1" fmla="*/ 83570 h 5369001"/>
                <a:gd name="connsiteX2" fmla="*/ 4506703 w 4506703"/>
                <a:gd name="connsiteY2" fmla="*/ 1408454 h 5369001"/>
                <a:gd name="connsiteX3" fmla="*/ 1592170 w 4506703"/>
                <a:gd name="connsiteY3" fmla="*/ 5349928 h 5369001"/>
                <a:gd name="connsiteX4" fmla="*/ 0 w 4506703"/>
                <a:gd name="connsiteY4" fmla="*/ 2632343 h 536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703" h="5369001">
                  <a:moveTo>
                    <a:pt x="0" y="2632343"/>
                  </a:moveTo>
                  <a:cubicBezTo>
                    <a:pt x="0" y="1178078"/>
                    <a:pt x="841053" y="287552"/>
                    <a:pt x="1592170" y="83570"/>
                  </a:cubicBezTo>
                  <a:cubicBezTo>
                    <a:pt x="2343287" y="-120412"/>
                    <a:pt x="4506703" y="-45811"/>
                    <a:pt x="4506703" y="1408454"/>
                  </a:cubicBezTo>
                  <a:cubicBezTo>
                    <a:pt x="4506703" y="2862719"/>
                    <a:pt x="2343287" y="5145947"/>
                    <a:pt x="1592170" y="5349928"/>
                  </a:cubicBezTo>
                  <a:cubicBezTo>
                    <a:pt x="841053" y="5553910"/>
                    <a:pt x="0" y="4086608"/>
                    <a:pt x="0" y="2632343"/>
                  </a:cubicBezTo>
                  <a:close/>
                </a:path>
              </a:pathLst>
            </a:cu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6376"/>
                </a:solidFill>
                <a:latin typeface="Georgia" panose="02040502050405020303" pitchFamily="18" charset="0"/>
              </a:endParaRPr>
            </a:p>
          </p:txBody>
        </p:sp>
        <p:grpSp>
          <p:nvGrpSpPr>
            <p:cNvPr id="6" name="Google Shape;9364;p83" descr="Icon - student ID badge">
              <a:extLst>
                <a:ext uri="{FF2B5EF4-FFF2-40B4-BE49-F238E27FC236}">
                  <a16:creationId xmlns:a16="http://schemas.microsoft.com/office/drawing/2014/main" id="{A8A19283-9EA1-9EA4-A515-8AC753F56F7D}"/>
                </a:ext>
              </a:extLst>
            </p:cNvPr>
            <p:cNvGrpSpPr/>
            <p:nvPr/>
          </p:nvGrpSpPr>
          <p:grpSpPr>
            <a:xfrm>
              <a:off x="8118289" y="2307926"/>
              <a:ext cx="3156567" cy="3055387"/>
              <a:chOff x="-59447250" y="3706150"/>
              <a:chExt cx="319000" cy="308775"/>
            </a:xfrm>
            <a:solidFill>
              <a:schemeClr val="bg1"/>
            </a:solidFill>
          </p:grpSpPr>
          <p:sp>
            <p:nvSpPr>
              <p:cNvPr id="10" name="Google Shape;9365;p83">
                <a:extLst>
                  <a:ext uri="{FF2B5EF4-FFF2-40B4-BE49-F238E27FC236}">
                    <a16:creationId xmlns:a16="http://schemas.microsoft.com/office/drawing/2014/main" id="{13B6EFE2-355C-DDA8-4343-E1BE0D50862F}"/>
                  </a:ext>
                </a:extLst>
              </p:cNvPr>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2" name="Google Shape;9366;p83">
                <a:extLst>
                  <a:ext uri="{FF2B5EF4-FFF2-40B4-BE49-F238E27FC236}">
                    <a16:creationId xmlns:a16="http://schemas.microsoft.com/office/drawing/2014/main" id="{4073B763-33BA-9134-E08D-027B3456FCC0}"/>
                  </a:ext>
                </a:extLst>
              </p:cNvPr>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3" name="Google Shape;9367;p83">
                <a:extLst>
                  <a:ext uri="{FF2B5EF4-FFF2-40B4-BE49-F238E27FC236}">
                    <a16:creationId xmlns:a16="http://schemas.microsoft.com/office/drawing/2014/main" id="{A81E6B6B-62FF-AA57-4519-2DDD455FF7C3}"/>
                  </a:ext>
                </a:extLst>
              </p:cNvPr>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sp>
            <p:nvSpPr>
              <p:cNvPr id="15" name="Google Shape;9368;p83">
                <a:extLst>
                  <a:ext uri="{FF2B5EF4-FFF2-40B4-BE49-F238E27FC236}">
                    <a16:creationId xmlns:a16="http://schemas.microsoft.com/office/drawing/2014/main" id="{4B868F68-C737-5E8C-FCFA-B047AF2DCF6A}"/>
                  </a:ext>
                </a:extLst>
              </p:cNvPr>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121900" tIns="121900" rIns="121900" bIns="121900" anchor="ctr" anchorCtr="0">
                <a:noAutofit/>
              </a:bodyPr>
              <a:lstStyle/>
              <a:p>
                <a:endParaRPr sz="2400">
                  <a:latin typeface="Georgia" panose="02040502050405020303" pitchFamily="18" charset="0"/>
                </a:endParaRPr>
              </a:p>
            </p:txBody>
          </p:sp>
        </p:grpSp>
      </p:grpSp>
      <p:grpSp>
        <p:nvGrpSpPr>
          <p:cNvPr id="27" name="Group 26">
            <a:extLst>
              <a:ext uri="{FF2B5EF4-FFF2-40B4-BE49-F238E27FC236}">
                <a16:creationId xmlns:a16="http://schemas.microsoft.com/office/drawing/2014/main" id="{35B9C46E-B711-F661-3179-474335DC28EA}"/>
              </a:ext>
            </a:extLst>
          </p:cNvPr>
          <p:cNvGrpSpPr/>
          <p:nvPr/>
        </p:nvGrpSpPr>
        <p:grpSpPr>
          <a:xfrm>
            <a:off x="993428" y="4864701"/>
            <a:ext cx="4746150" cy="498612"/>
            <a:chOff x="1231739" y="4953792"/>
            <a:chExt cx="4746150" cy="498612"/>
          </a:xfrm>
        </p:grpSpPr>
        <p:sp>
          <p:nvSpPr>
            <p:cNvPr id="50" name="TextBox 49">
              <a:extLst>
                <a:ext uri="{FF2B5EF4-FFF2-40B4-BE49-F238E27FC236}">
                  <a16:creationId xmlns:a16="http://schemas.microsoft.com/office/drawing/2014/main" id="{FB996034-C45E-4C78-333B-641BEE0D4F60}"/>
                </a:ext>
              </a:extLst>
            </p:cNvPr>
            <p:cNvSpPr txBox="1"/>
            <p:nvPr/>
          </p:nvSpPr>
          <p:spPr>
            <a:xfrm>
              <a:off x="1822246" y="5003043"/>
              <a:ext cx="4155643" cy="400110"/>
            </a:xfrm>
            <a:prstGeom prst="rect">
              <a:avLst/>
            </a:prstGeom>
            <a:noFill/>
          </p:spPr>
          <p:txBody>
            <a:bodyPr wrap="square" rtlCol="0">
              <a:spAutoFit/>
            </a:bodyPr>
            <a:lstStyle/>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Book loans and library services</a:t>
              </a:r>
            </a:p>
          </p:txBody>
        </p:sp>
        <p:sp>
          <p:nvSpPr>
            <p:cNvPr id="45" name="Google Shape;8990;p82" descr="Icon - Pink icon of a book">
              <a:extLst>
                <a:ext uri="{FF2B5EF4-FFF2-40B4-BE49-F238E27FC236}">
                  <a16:creationId xmlns:a16="http://schemas.microsoft.com/office/drawing/2014/main" id="{5F0821EA-3DC3-ED4D-65A5-87D47757A1B9}"/>
                </a:ext>
              </a:extLst>
            </p:cNvPr>
            <p:cNvSpPr>
              <a:spLocks noChangeAspect="1"/>
            </p:cNvSpPr>
            <p:nvPr/>
          </p:nvSpPr>
          <p:spPr>
            <a:xfrm>
              <a:off x="1231739" y="4953792"/>
              <a:ext cx="422110" cy="498612"/>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E44E8B"/>
            </a:solidFill>
            <a:ln>
              <a:noFill/>
            </a:ln>
          </p:spPr>
          <p:txBody>
            <a:bodyPr spcFirstLastPara="1" wrap="square" lIns="121900" tIns="121900" rIns="121900" bIns="121900" anchor="ctr" anchorCtr="0">
              <a:noAutofit/>
            </a:bodyPr>
            <a:lstStyle/>
            <a:p>
              <a:endParaRPr sz="2400">
                <a:solidFill>
                  <a:srgbClr val="3E3E4D"/>
                </a:solidFill>
                <a:latin typeface="Georgia" panose="02040502050405020303" pitchFamily="18" charset="0"/>
              </a:endParaRPr>
            </a:p>
          </p:txBody>
        </p:sp>
      </p:grpSp>
      <p:grpSp>
        <p:nvGrpSpPr>
          <p:cNvPr id="24" name="Group 23">
            <a:extLst>
              <a:ext uri="{FF2B5EF4-FFF2-40B4-BE49-F238E27FC236}">
                <a16:creationId xmlns:a16="http://schemas.microsoft.com/office/drawing/2014/main" id="{40418AC8-D9FF-A5E6-F3FD-01E956964654}"/>
              </a:ext>
            </a:extLst>
          </p:cNvPr>
          <p:cNvGrpSpPr/>
          <p:nvPr/>
        </p:nvGrpSpPr>
        <p:grpSpPr>
          <a:xfrm>
            <a:off x="957610" y="2817886"/>
            <a:ext cx="2518828" cy="488434"/>
            <a:chOff x="1195921" y="2906975"/>
            <a:chExt cx="2518828" cy="488434"/>
          </a:xfrm>
        </p:grpSpPr>
        <p:grpSp>
          <p:nvGrpSpPr>
            <p:cNvPr id="35" name="Google Shape;9369;p83" descr="Icon - pink icon of a person's head and shoulders ">
              <a:extLst>
                <a:ext uri="{FF2B5EF4-FFF2-40B4-BE49-F238E27FC236}">
                  <a16:creationId xmlns:a16="http://schemas.microsoft.com/office/drawing/2014/main" id="{344F3C60-B9FA-24DD-45AB-D248A793BD88}"/>
                </a:ext>
              </a:extLst>
            </p:cNvPr>
            <p:cNvGrpSpPr>
              <a:grpSpLocks noChangeAspect="1"/>
            </p:cNvGrpSpPr>
            <p:nvPr/>
          </p:nvGrpSpPr>
          <p:grpSpPr>
            <a:xfrm>
              <a:off x="1195921" y="2906975"/>
              <a:ext cx="493746" cy="488434"/>
              <a:chOff x="-64406125" y="3362225"/>
              <a:chExt cx="318225" cy="314800"/>
            </a:xfrm>
            <a:solidFill>
              <a:srgbClr val="EB7EAA"/>
            </a:solidFill>
          </p:grpSpPr>
          <p:sp>
            <p:nvSpPr>
              <p:cNvPr id="36" name="Google Shape;9370;p83">
                <a:extLst>
                  <a:ext uri="{FF2B5EF4-FFF2-40B4-BE49-F238E27FC236}">
                    <a16:creationId xmlns:a16="http://schemas.microsoft.com/office/drawing/2014/main" id="{09027B86-E2C9-D3D8-AAA7-31AFB240D60F}"/>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E44E8B"/>
              </a:solidFill>
              <a:ln>
                <a:noFill/>
              </a:ln>
            </p:spPr>
            <p:txBody>
              <a:bodyPr spcFirstLastPara="1" wrap="square" lIns="121900" tIns="121900" rIns="121900" bIns="121900" anchor="ctr" anchorCtr="0">
                <a:noAutofit/>
              </a:bodyPr>
              <a:lstStyle/>
              <a:p>
                <a:endParaRPr sz="2400">
                  <a:solidFill>
                    <a:srgbClr val="3E3E4D"/>
                  </a:solidFill>
                  <a:latin typeface="Georgia" panose="02040502050405020303" pitchFamily="18" charset="0"/>
                </a:endParaRPr>
              </a:p>
            </p:txBody>
          </p:sp>
          <p:sp>
            <p:nvSpPr>
              <p:cNvPr id="37" name="Google Shape;9371;p83">
                <a:extLst>
                  <a:ext uri="{FF2B5EF4-FFF2-40B4-BE49-F238E27FC236}">
                    <a16:creationId xmlns:a16="http://schemas.microsoft.com/office/drawing/2014/main" id="{BCDAD32B-FB2D-EF90-20A9-638783261A5A}"/>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E44E8B"/>
              </a:solidFill>
              <a:ln>
                <a:noFill/>
              </a:ln>
            </p:spPr>
            <p:txBody>
              <a:bodyPr spcFirstLastPara="1" wrap="square" lIns="121900" tIns="121900" rIns="121900" bIns="121900" anchor="ctr" anchorCtr="0">
                <a:noAutofit/>
              </a:bodyPr>
              <a:lstStyle/>
              <a:p>
                <a:endParaRPr sz="2400">
                  <a:solidFill>
                    <a:srgbClr val="3E3E4D"/>
                  </a:solidFill>
                  <a:latin typeface="Georgia" panose="02040502050405020303" pitchFamily="18" charset="0"/>
                </a:endParaRPr>
              </a:p>
            </p:txBody>
          </p:sp>
        </p:grpSp>
        <p:sp>
          <p:nvSpPr>
            <p:cNvPr id="47" name="TextBox 46">
              <a:extLst>
                <a:ext uri="{FF2B5EF4-FFF2-40B4-BE49-F238E27FC236}">
                  <a16:creationId xmlns:a16="http://schemas.microsoft.com/office/drawing/2014/main" id="{056FFC2D-E98F-3C3B-4334-797EF3A329AE}"/>
                </a:ext>
              </a:extLst>
            </p:cNvPr>
            <p:cNvSpPr txBox="1"/>
            <p:nvPr/>
          </p:nvSpPr>
          <p:spPr>
            <a:xfrm>
              <a:off x="1822246" y="2951137"/>
              <a:ext cx="1892503" cy="400110"/>
            </a:xfrm>
            <a:prstGeom prst="rect">
              <a:avLst/>
            </a:prstGeom>
            <a:noFill/>
          </p:spPr>
          <p:txBody>
            <a:bodyPr wrap="square" rtlCol="0">
              <a:spAutoFit/>
            </a:bodyPr>
            <a:lstStyle/>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Identification</a:t>
              </a:r>
            </a:p>
          </p:txBody>
        </p:sp>
      </p:grpSp>
      <p:grpSp>
        <p:nvGrpSpPr>
          <p:cNvPr id="25" name="Group 24">
            <a:extLst>
              <a:ext uri="{FF2B5EF4-FFF2-40B4-BE49-F238E27FC236}">
                <a16:creationId xmlns:a16="http://schemas.microsoft.com/office/drawing/2014/main" id="{FE7FBE95-7954-B6DE-83BF-8D7116606413}"/>
              </a:ext>
            </a:extLst>
          </p:cNvPr>
          <p:cNvGrpSpPr/>
          <p:nvPr/>
        </p:nvGrpSpPr>
        <p:grpSpPr>
          <a:xfrm>
            <a:off x="977010" y="3522483"/>
            <a:ext cx="3125187" cy="454946"/>
            <a:chOff x="1215321" y="3611572"/>
            <a:chExt cx="3125187" cy="454946"/>
          </a:xfrm>
        </p:grpSpPr>
        <p:grpSp>
          <p:nvGrpSpPr>
            <p:cNvPr id="38" name="Google Shape;8890;p81" descr="Icon - pink icon of a knife and fork">
              <a:extLst>
                <a:ext uri="{FF2B5EF4-FFF2-40B4-BE49-F238E27FC236}">
                  <a16:creationId xmlns:a16="http://schemas.microsoft.com/office/drawing/2014/main" id="{A87EBD94-1279-0AA7-6A3E-6F67BD6D3749}"/>
                </a:ext>
              </a:extLst>
            </p:cNvPr>
            <p:cNvGrpSpPr>
              <a:grpSpLocks noChangeAspect="1"/>
            </p:cNvGrpSpPr>
            <p:nvPr/>
          </p:nvGrpSpPr>
          <p:grpSpPr>
            <a:xfrm>
              <a:off x="1215321" y="3611572"/>
              <a:ext cx="454946" cy="454946"/>
              <a:chOff x="2678350" y="4992125"/>
              <a:chExt cx="481825" cy="481825"/>
            </a:xfrm>
            <a:solidFill>
              <a:srgbClr val="EB7EAA"/>
            </a:solidFill>
          </p:grpSpPr>
          <p:sp>
            <p:nvSpPr>
              <p:cNvPr id="39" name="Google Shape;8891;p81">
                <a:extLst>
                  <a:ext uri="{FF2B5EF4-FFF2-40B4-BE49-F238E27FC236}">
                    <a16:creationId xmlns:a16="http://schemas.microsoft.com/office/drawing/2014/main" id="{B5B5A132-8F13-A18F-95D9-6D7243DB1424}"/>
                  </a:ext>
                </a:extLst>
              </p:cNvPr>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grpFill/>
              <a:ln>
                <a:noFill/>
              </a:ln>
            </p:spPr>
            <p:txBody>
              <a:bodyPr spcFirstLastPara="1" wrap="square" lIns="121900" tIns="121900" rIns="121900" bIns="121900" anchor="ctr" anchorCtr="0">
                <a:noAutofit/>
              </a:bodyPr>
              <a:lstStyle/>
              <a:p>
                <a:endParaRPr sz="2400">
                  <a:solidFill>
                    <a:srgbClr val="3E3E4D"/>
                  </a:solidFill>
                  <a:latin typeface="Georgia" panose="02040502050405020303" pitchFamily="18" charset="0"/>
                </a:endParaRPr>
              </a:p>
            </p:txBody>
          </p:sp>
          <p:sp>
            <p:nvSpPr>
              <p:cNvPr id="40" name="Google Shape;8892;p81">
                <a:extLst>
                  <a:ext uri="{FF2B5EF4-FFF2-40B4-BE49-F238E27FC236}">
                    <a16:creationId xmlns:a16="http://schemas.microsoft.com/office/drawing/2014/main" id="{452309AD-484E-1BD1-2304-C314D54F310A}"/>
                  </a:ext>
                </a:extLst>
              </p:cNvPr>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grpFill/>
              <a:ln>
                <a:noFill/>
              </a:ln>
            </p:spPr>
            <p:txBody>
              <a:bodyPr spcFirstLastPara="1" wrap="square" lIns="121900" tIns="121900" rIns="121900" bIns="121900" anchor="ctr" anchorCtr="0">
                <a:noAutofit/>
              </a:bodyPr>
              <a:lstStyle/>
              <a:p>
                <a:endParaRPr sz="2400">
                  <a:solidFill>
                    <a:srgbClr val="3E3E4D"/>
                  </a:solidFill>
                  <a:latin typeface="Georgia" panose="02040502050405020303" pitchFamily="18" charset="0"/>
                </a:endParaRPr>
              </a:p>
            </p:txBody>
          </p:sp>
          <p:sp>
            <p:nvSpPr>
              <p:cNvPr id="41" name="Google Shape;8893;p81">
                <a:extLst>
                  <a:ext uri="{FF2B5EF4-FFF2-40B4-BE49-F238E27FC236}">
                    <a16:creationId xmlns:a16="http://schemas.microsoft.com/office/drawing/2014/main" id="{0A982026-89DE-083F-518D-249E9257CC5B}"/>
                  </a:ext>
                </a:extLst>
              </p:cNvPr>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E44E8B"/>
              </a:solidFill>
              <a:ln>
                <a:noFill/>
              </a:ln>
            </p:spPr>
            <p:txBody>
              <a:bodyPr spcFirstLastPara="1" wrap="square" lIns="121900" tIns="121900" rIns="121900" bIns="121900" anchor="ctr" anchorCtr="0">
                <a:noAutofit/>
              </a:bodyPr>
              <a:lstStyle/>
              <a:p>
                <a:endParaRPr sz="2400">
                  <a:solidFill>
                    <a:srgbClr val="3E3E4D"/>
                  </a:solidFill>
                  <a:latin typeface="Georgia" panose="02040502050405020303" pitchFamily="18" charset="0"/>
                </a:endParaRPr>
              </a:p>
            </p:txBody>
          </p:sp>
        </p:grpSp>
        <p:sp>
          <p:nvSpPr>
            <p:cNvPr id="48" name="TextBox 47">
              <a:extLst>
                <a:ext uri="{FF2B5EF4-FFF2-40B4-BE49-F238E27FC236}">
                  <a16:creationId xmlns:a16="http://schemas.microsoft.com/office/drawing/2014/main" id="{F844D84F-0E54-BC40-823F-744C7D29489C}"/>
                </a:ext>
              </a:extLst>
            </p:cNvPr>
            <p:cNvSpPr txBox="1"/>
            <p:nvPr/>
          </p:nvSpPr>
          <p:spPr>
            <a:xfrm>
              <a:off x="1822246" y="3638990"/>
              <a:ext cx="2518262" cy="400110"/>
            </a:xfrm>
            <a:prstGeom prst="rect">
              <a:avLst/>
            </a:prstGeom>
            <a:noFill/>
          </p:spPr>
          <p:txBody>
            <a:bodyPr wrap="square" rtlCol="0">
              <a:spAutoFit/>
            </a:bodyPr>
            <a:lstStyle/>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Cashless catering</a:t>
              </a:r>
            </a:p>
          </p:txBody>
        </p:sp>
      </p:grpSp>
      <p:grpSp>
        <p:nvGrpSpPr>
          <p:cNvPr id="26" name="Group 25">
            <a:extLst>
              <a:ext uri="{FF2B5EF4-FFF2-40B4-BE49-F238E27FC236}">
                <a16:creationId xmlns:a16="http://schemas.microsoft.com/office/drawing/2014/main" id="{F514A31F-2ECE-4DFC-EF63-6D3BA4EF42CF}"/>
              </a:ext>
            </a:extLst>
          </p:cNvPr>
          <p:cNvGrpSpPr/>
          <p:nvPr/>
        </p:nvGrpSpPr>
        <p:grpSpPr>
          <a:xfrm>
            <a:off x="977010" y="4193592"/>
            <a:ext cx="2301987" cy="454946"/>
            <a:chOff x="1215321" y="4282682"/>
            <a:chExt cx="2301987" cy="454946"/>
          </a:xfrm>
        </p:grpSpPr>
        <p:grpSp>
          <p:nvGrpSpPr>
            <p:cNvPr id="42" name="Google Shape;8540;p81" descr="Icon - Pink icon of a computer printer">
              <a:extLst>
                <a:ext uri="{FF2B5EF4-FFF2-40B4-BE49-F238E27FC236}">
                  <a16:creationId xmlns:a16="http://schemas.microsoft.com/office/drawing/2014/main" id="{026076E3-AAF1-66CF-0474-B7D2F4C9F3CF}"/>
                </a:ext>
              </a:extLst>
            </p:cNvPr>
            <p:cNvGrpSpPr>
              <a:grpSpLocks noChangeAspect="1"/>
            </p:cNvGrpSpPr>
            <p:nvPr/>
          </p:nvGrpSpPr>
          <p:grpSpPr>
            <a:xfrm>
              <a:off x="1215321" y="4282682"/>
              <a:ext cx="454946" cy="454946"/>
              <a:chOff x="5049725" y="249400"/>
              <a:chExt cx="481825" cy="481825"/>
            </a:xfrm>
            <a:solidFill>
              <a:srgbClr val="EB7EAA"/>
            </a:solidFill>
          </p:grpSpPr>
          <p:sp>
            <p:nvSpPr>
              <p:cNvPr id="43" name="Google Shape;8541;p81">
                <a:extLst>
                  <a:ext uri="{FF2B5EF4-FFF2-40B4-BE49-F238E27FC236}">
                    <a16:creationId xmlns:a16="http://schemas.microsoft.com/office/drawing/2014/main" id="{51FBD8C1-5FEB-1F87-220A-B7E84D0F1D8D}"/>
                  </a:ext>
                </a:extLst>
              </p:cNvPr>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121900" tIns="121900" rIns="121900" bIns="121900" anchor="ctr" anchorCtr="0">
                <a:noAutofit/>
              </a:bodyPr>
              <a:lstStyle/>
              <a:p>
                <a:endParaRPr sz="2400">
                  <a:solidFill>
                    <a:srgbClr val="3E3E4D"/>
                  </a:solidFill>
                  <a:latin typeface="Georgia" panose="02040502050405020303" pitchFamily="18" charset="0"/>
                </a:endParaRPr>
              </a:p>
            </p:txBody>
          </p:sp>
          <p:sp>
            <p:nvSpPr>
              <p:cNvPr id="44" name="Google Shape;8542;p81">
                <a:extLst>
                  <a:ext uri="{FF2B5EF4-FFF2-40B4-BE49-F238E27FC236}">
                    <a16:creationId xmlns:a16="http://schemas.microsoft.com/office/drawing/2014/main" id="{8E3D40AD-86E7-8586-8FF8-38359CA242F9}"/>
                  </a:ext>
                </a:extLst>
              </p:cNvPr>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E44E8B"/>
              </a:solidFill>
              <a:ln>
                <a:noFill/>
              </a:ln>
            </p:spPr>
            <p:txBody>
              <a:bodyPr spcFirstLastPara="1" wrap="square" lIns="121900" tIns="121900" rIns="121900" bIns="121900" anchor="ctr" anchorCtr="0">
                <a:noAutofit/>
              </a:bodyPr>
              <a:lstStyle/>
              <a:p>
                <a:endParaRPr sz="2400">
                  <a:solidFill>
                    <a:srgbClr val="3E3E4D"/>
                  </a:solidFill>
                  <a:latin typeface="Georgia" panose="02040502050405020303" pitchFamily="18" charset="0"/>
                </a:endParaRPr>
              </a:p>
            </p:txBody>
          </p:sp>
        </p:grpSp>
        <p:sp>
          <p:nvSpPr>
            <p:cNvPr id="49" name="TextBox 48">
              <a:extLst>
                <a:ext uri="{FF2B5EF4-FFF2-40B4-BE49-F238E27FC236}">
                  <a16:creationId xmlns:a16="http://schemas.microsoft.com/office/drawing/2014/main" id="{88D02DAA-B07E-9AAB-76C4-B05B575ECD1A}"/>
                </a:ext>
              </a:extLst>
            </p:cNvPr>
            <p:cNvSpPr txBox="1"/>
            <p:nvPr/>
          </p:nvSpPr>
          <p:spPr>
            <a:xfrm>
              <a:off x="1822246" y="4310100"/>
              <a:ext cx="1695062" cy="400110"/>
            </a:xfrm>
            <a:prstGeom prst="rect">
              <a:avLst/>
            </a:prstGeom>
            <a:noFill/>
          </p:spPr>
          <p:txBody>
            <a:bodyPr wrap="square" rtlCol="0">
              <a:spAutoFit/>
            </a:bodyPr>
            <a:lstStyle/>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Printing</a:t>
              </a:r>
              <a:r>
                <a:rPr lang="en-US" sz="2000" dirty="0">
                  <a:solidFill>
                    <a:srgbClr val="3E3E4D"/>
                  </a:solidFill>
                  <a:latin typeface="Georgia" panose="02040502050405020303" pitchFamily="18" charset="0"/>
                  <a:cs typeface="Segoe UI Light" panose="020B0502040204020203" pitchFamily="34" charset="0"/>
                </a:rPr>
                <a:t> </a:t>
              </a:r>
            </a:p>
          </p:txBody>
        </p:sp>
      </p:grpSp>
      <p:grpSp>
        <p:nvGrpSpPr>
          <p:cNvPr id="28" name="Group 27">
            <a:extLst>
              <a:ext uri="{FF2B5EF4-FFF2-40B4-BE49-F238E27FC236}">
                <a16:creationId xmlns:a16="http://schemas.microsoft.com/office/drawing/2014/main" id="{59A08D82-51BF-3D07-35C2-E5066B010291}"/>
              </a:ext>
            </a:extLst>
          </p:cNvPr>
          <p:cNvGrpSpPr/>
          <p:nvPr/>
        </p:nvGrpSpPr>
        <p:grpSpPr>
          <a:xfrm>
            <a:off x="958851" y="5579477"/>
            <a:ext cx="4271818" cy="492545"/>
            <a:chOff x="1197162" y="5668566"/>
            <a:chExt cx="4271818" cy="492545"/>
          </a:xfrm>
        </p:grpSpPr>
        <p:sp>
          <p:nvSpPr>
            <p:cNvPr id="46" name="Google Shape;9445;p83" descr="Icon - Pink icon of a building">
              <a:extLst>
                <a:ext uri="{FF2B5EF4-FFF2-40B4-BE49-F238E27FC236}">
                  <a16:creationId xmlns:a16="http://schemas.microsoft.com/office/drawing/2014/main" id="{461F5AEB-E00E-7F73-BE1A-1E52A68E5B5C}"/>
                </a:ext>
              </a:extLst>
            </p:cNvPr>
            <p:cNvSpPr>
              <a:spLocks noChangeAspect="1"/>
            </p:cNvSpPr>
            <p:nvPr/>
          </p:nvSpPr>
          <p:spPr>
            <a:xfrm>
              <a:off x="1197162" y="5668566"/>
              <a:ext cx="491265" cy="492545"/>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E44E8B"/>
            </a:solidFill>
            <a:ln>
              <a:noFill/>
            </a:ln>
          </p:spPr>
          <p:txBody>
            <a:bodyPr spcFirstLastPara="1" wrap="square" lIns="121900" tIns="121900" rIns="121900" bIns="121900" anchor="ctr" anchorCtr="0">
              <a:noAutofit/>
            </a:bodyPr>
            <a:lstStyle/>
            <a:p>
              <a:endParaRPr sz="2400">
                <a:solidFill>
                  <a:srgbClr val="3E3E4D"/>
                </a:solidFill>
                <a:latin typeface="Georgia" panose="02040502050405020303" pitchFamily="18" charset="0"/>
              </a:endParaRPr>
            </a:p>
          </p:txBody>
        </p:sp>
        <p:sp>
          <p:nvSpPr>
            <p:cNvPr id="51" name="TextBox 50">
              <a:extLst>
                <a:ext uri="{FF2B5EF4-FFF2-40B4-BE49-F238E27FC236}">
                  <a16:creationId xmlns:a16="http://schemas.microsoft.com/office/drawing/2014/main" id="{56546043-3979-164B-F129-B3092815506F}"/>
                </a:ext>
              </a:extLst>
            </p:cNvPr>
            <p:cNvSpPr txBox="1"/>
            <p:nvPr/>
          </p:nvSpPr>
          <p:spPr>
            <a:xfrm>
              <a:off x="1822246" y="5714783"/>
              <a:ext cx="3646734" cy="400110"/>
            </a:xfrm>
            <a:prstGeom prst="rect">
              <a:avLst/>
            </a:prstGeom>
            <a:noFill/>
          </p:spPr>
          <p:txBody>
            <a:bodyPr wrap="square" rtlCol="0">
              <a:spAutoFit/>
            </a:bodyPr>
            <a:lstStyle/>
            <a:p>
              <a:r>
                <a:rPr lang="en-US" sz="2000" dirty="0">
                  <a:solidFill>
                    <a:srgbClr val="3E3E4D"/>
                  </a:solidFill>
                  <a:latin typeface="Tahoma" panose="020B0604030504040204" pitchFamily="34" charset="0"/>
                  <a:ea typeface="Tahoma" panose="020B0604030504040204" pitchFamily="34" charset="0"/>
                  <a:cs typeface="Tahoma" panose="020B0604030504040204" pitchFamily="34" charset="0"/>
                </a:rPr>
                <a:t>Accessing controlled areas</a:t>
              </a:r>
            </a:p>
          </p:txBody>
        </p:sp>
      </p:grpSp>
      <p:grpSp>
        <p:nvGrpSpPr>
          <p:cNvPr id="11" name="Group 10">
            <a:extLst>
              <a:ext uri="{FF2B5EF4-FFF2-40B4-BE49-F238E27FC236}">
                <a16:creationId xmlns:a16="http://schemas.microsoft.com/office/drawing/2014/main" id="{63918C38-4D22-2EF9-B4DD-E21353D019DD}"/>
              </a:ext>
            </a:extLst>
          </p:cNvPr>
          <p:cNvGrpSpPr/>
          <p:nvPr/>
        </p:nvGrpSpPr>
        <p:grpSpPr>
          <a:xfrm>
            <a:off x="11112000" y="0"/>
            <a:ext cx="1080000" cy="1394308"/>
            <a:chOff x="10958289" y="50113"/>
            <a:chExt cx="1080000" cy="1394308"/>
          </a:xfrm>
          <a:solidFill>
            <a:srgbClr val="EB7EAA"/>
          </a:solidFill>
        </p:grpSpPr>
        <p:sp>
          <p:nvSpPr>
            <p:cNvPr id="8" name="Rectangle 7">
              <a:extLst>
                <a:ext uri="{FF2B5EF4-FFF2-40B4-BE49-F238E27FC236}">
                  <a16:creationId xmlns:a16="http://schemas.microsoft.com/office/drawing/2014/main" id="{1607FA92-2F00-0FB6-D098-31872FD45F08}"/>
                </a:ext>
              </a:extLst>
            </p:cNvPr>
            <p:cNvSpPr/>
            <p:nvPr/>
          </p:nvSpPr>
          <p:spPr>
            <a:xfrm>
              <a:off x="10958289" y="50113"/>
              <a:ext cx="1080000" cy="1080000"/>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10958289" y="1152662"/>
              <a:ext cx="1080000" cy="291759"/>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Tahoma" panose="020B0604030504040204" pitchFamily="34" charset="0"/>
                  <a:ea typeface="Tahoma" panose="020B0604030504040204" pitchFamily="34" charset="0"/>
                  <a:cs typeface="Tahoma" panose="020B0604030504040204" pitchFamily="34" charset="0"/>
                </a:rPr>
                <a:t>CLICK OR SCAN</a:t>
              </a:r>
            </a:p>
          </p:txBody>
        </p:sp>
        <p:pic>
          <p:nvPicPr>
            <p:cNvPr id="54" name="Picture 53" descr="QR code linking to further information for students about their University card.">
              <a:hlinkClick r:id="rId3"/>
              <a:extLst>
                <a:ext uri="{FF2B5EF4-FFF2-40B4-BE49-F238E27FC236}">
                  <a16:creationId xmlns:a16="http://schemas.microsoft.com/office/drawing/2014/main" id="{FA0C40A0-D4F0-C5A4-20F2-4CC39D8EC5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9415" y="140958"/>
              <a:ext cx="896400" cy="896400"/>
            </a:xfrm>
            <a:prstGeom prst="rect">
              <a:avLst/>
            </a:prstGeom>
            <a:grpFill/>
          </p:spPr>
        </p:pic>
      </p:grpSp>
      <p:sp>
        <p:nvSpPr>
          <p:cNvPr id="3" name="Oval 2">
            <a:extLst>
              <a:ext uri="{FF2B5EF4-FFF2-40B4-BE49-F238E27FC236}">
                <a16:creationId xmlns:a16="http://schemas.microsoft.com/office/drawing/2014/main" id="{79962599-8B66-C3B4-405F-835E54C5CE87}"/>
              </a:ext>
            </a:extLst>
          </p:cNvPr>
          <p:cNvSpPr/>
          <p:nvPr/>
        </p:nvSpPr>
        <p:spPr>
          <a:xfrm>
            <a:off x="0" y="-1035586"/>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3EE33C50-4F77-C363-4B26-8769759A42BA}"/>
              </a:ext>
            </a:extLst>
          </p:cNvPr>
          <p:cNvSpPr/>
          <p:nvPr/>
        </p:nvSpPr>
        <p:spPr>
          <a:xfrm>
            <a:off x="723418" y="-1024012"/>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8E51A1DA-2067-C99F-4FAD-3731CA042E7C}"/>
              </a:ext>
            </a:extLst>
          </p:cNvPr>
          <p:cNvSpPr/>
          <p:nvPr/>
        </p:nvSpPr>
        <p:spPr>
          <a:xfrm>
            <a:off x="1446836" y="-1058736"/>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414C82C0-8DF6-5878-C0D6-2960752279D0}"/>
              </a:ext>
            </a:extLst>
          </p:cNvPr>
          <p:cNvSpPr/>
          <p:nvPr/>
        </p:nvSpPr>
        <p:spPr>
          <a:xfrm>
            <a:off x="2170254" y="-1058736"/>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16B0FF09-F033-128F-F5FC-9BE05FC8089B}"/>
              </a:ext>
            </a:extLst>
          </p:cNvPr>
          <p:cNvSpPr/>
          <p:nvPr/>
        </p:nvSpPr>
        <p:spPr>
          <a:xfrm>
            <a:off x="2893672" y="-1047162"/>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7C964D69-B7FF-0D1E-6A19-F7FA17D1FFC6}"/>
              </a:ext>
            </a:extLst>
          </p:cNvPr>
          <p:cNvSpPr/>
          <p:nvPr/>
        </p:nvSpPr>
        <p:spPr>
          <a:xfrm>
            <a:off x="3617090" y="-1047162"/>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701E11FE-4C3A-65A5-EFA3-830D7A3C74A8}"/>
              </a:ext>
            </a:extLst>
          </p:cNvPr>
          <p:cNvSpPr/>
          <p:nvPr/>
        </p:nvSpPr>
        <p:spPr>
          <a:xfrm>
            <a:off x="4340508" y="-1093460"/>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3AD4CFE1-3A53-9046-6AED-F1A2FF6A107A}"/>
              </a:ext>
            </a:extLst>
          </p:cNvPr>
          <p:cNvSpPr/>
          <p:nvPr/>
        </p:nvSpPr>
        <p:spPr>
          <a:xfrm>
            <a:off x="5063926" y="-1105035"/>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9504D009-0224-497E-78FA-DE31DFB0CFE3}"/>
              </a:ext>
            </a:extLst>
          </p:cNvPr>
          <p:cNvSpPr/>
          <p:nvPr/>
        </p:nvSpPr>
        <p:spPr>
          <a:xfrm>
            <a:off x="5787344" y="-1093460"/>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2" name="Oval 21">
            <a:extLst>
              <a:ext uri="{FF2B5EF4-FFF2-40B4-BE49-F238E27FC236}">
                <a16:creationId xmlns:a16="http://schemas.microsoft.com/office/drawing/2014/main" id="{B456D002-BB3E-055A-B062-10C7AE47DDD0}"/>
              </a:ext>
            </a:extLst>
          </p:cNvPr>
          <p:cNvSpPr/>
          <p:nvPr/>
        </p:nvSpPr>
        <p:spPr>
          <a:xfrm>
            <a:off x="6510762" y="-1105034"/>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Oval 22">
            <a:extLst>
              <a:ext uri="{FF2B5EF4-FFF2-40B4-BE49-F238E27FC236}">
                <a16:creationId xmlns:a16="http://schemas.microsoft.com/office/drawing/2014/main" id="{E1FA30BC-812C-16C3-D72D-012C6457BCEC}"/>
              </a:ext>
            </a:extLst>
          </p:cNvPr>
          <p:cNvSpPr/>
          <p:nvPr/>
        </p:nvSpPr>
        <p:spPr>
          <a:xfrm>
            <a:off x="7234177" y="-1105034"/>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Tree>
    <p:extLst>
      <p:ext uri="{BB962C8B-B14F-4D97-AF65-F5344CB8AC3E}">
        <p14:creationId xmlns:p14="http://schemas.microsoft.com/office/powerpoint/2010/main" val="2474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A7105F5-D876-7F5D-13F6-3D602D6B9112}"/>
              </a:ext>
            </a:extLst>
          </p:cNvPr>
          <p:cNvGrpSpPr/>
          <p:nvPr/>
        </p:nvGrpSpPr>
        <p:grpSpPr>
          <a:xfrm>
            <a:off x="11112000" y="0"/>
            <a:ext cx="1080000" cy="1394308"/>
            <a:chOff x="10889673" y="138545"/>
            <a:chExt cx="1080000" cy="1394308"/>
          </a:xfrm>
          <a:solidFill>
            <a:srgbClr val="EB7EAA"/>
          </a:solidFill>
        </p:grpSpPr>
        <p:sp>
          <p:nvSpPr>
            <p:cNvPr id="8" name="Rectangle 7">
              <a:extLst>
                <a:ext uri="{FF2B5EF4-FFF2-40B4-BE49-F238E27FC236}">
                  <a16:creationId xmlns:a16="http://schemas.microsoft.com/office/drawing/2014/main" id="{1607FA92-2F00-0FB6-D098-31872FD45F08}"/>
                </a:ext>
              </a:extLst>
            </p:cNvPr>
            <p:cNvSpPr/>
            <p:nvPr/>
          </p:nvSpPr>
          <p:spPr>
            <a:xfrm>
              <a:off x="10889673" y="138545"/>
              <a:ext cx="1080000" cy="1080000"/>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10889673" y="1241094"/>
              <a:ext cx="1080000" cy="291759"/>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Tahoma" panose="020B0604030504040204" pitchFamily="34" charset="0"/>
                  <a:ea typeface="Tahoma" panose="020B0604030504040204" pitchFamily="34" charset="0"/>
                  <a:cs typeface="Tahoma" panose="020B0604030504040204" pitchFamily="34" charset="0"/>
                </a:rPr>
                <a:t>CLICK OR SCAN</a:t>
              </a:r>
            </a:p>
          </p:txBody>
        </p:sp>
        <p:pic>
          <p:nvPicPr>
            <p:cNvPr id="16" name="Picture 15" descr="QR code linking to further information about the University's MyEd web portal">
              <a:hlinkClick r:id="rId3"/>
              <a:extLst>
                <a:ext uri="{FF2B5EF4-FFF2-40B4-BE49-F238E27FC236}">
                  <a16:creationId xmlns:a16="http://schemas.microsoft.com/office/drawing/2014/main" id="{0F4FBBD0-48DC-6DA3-D856-30AEB1BA29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1473" y="230345"/>
              <a:ext cx="896400" cy="896400"/>
            </a:xfrm>
            <a:prstGeom prst="rect">
              <a:avLst/>
            </a:prstGeom>
            <a:grpFill/>
          </p:spPr>
        </p:pic>
      </p:grpSp>
      <p:sp>
        <p:nvSpPr>
          <p:cNvPr id="3" name="Oval 2">
            <a:extLst>
              <a:ext uri="{FF2B5EF4-FFF2-40B4-BE49-F238E27FC236}">
                <a16:creationId xmlns:a16="http://schemas.microsoft.com/office/drawing/2014/main" id="{C51142C2-5068-BD96-5353-BD93D857A4D8}"/>
              </a:ext>
            </a:extLst>
          </p:cNvPr>
          <p:cNvSpPr/>
          <p:nvPr/>
        </p:nvSpPr>
        <p:spPr>
          <a:xfrm>
            <a:off x="7370618" y="-1938001"/>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Oval 5">
            <a:extLst>
              <a:ext uri="{FF2B5EF4-FFF2-40B4-BE49-F238E27FC236}">
                <a16:creationId xmlns:a16="http://schemas.microsoft.com/office/drawing/2014/main" id="{AF6D5A68-5B83-1006-E19C-CF98E3F22398}"/>
              </a:ext>
            </a:extLst>
          </p:cNvPr>
          <p:cNvSpPr/>
          <p:nvPr/>
        </p:nvSpPr>
        <p:spPr>
          <a:xfrm>
            <a:off x="8094036" y="-1926427"/>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5FAAA343-1846-536D-D9D4-1DCA3235FEE0}"/>
              </a:ext>
            </a:extLst>
          </p:cNvPr>
          <p:cNvSpPr/>
          <p:nvPr/>
        </p:nvSpPr>
        <p:spPr>
          <a:xfrm>
            <a:off x="8817454" y="-1961151"/>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53A5C876-0005-52A3-31C2-C86BCD61873F}"/>
              </a:ext>
            </a:extLst>
          </p:cNvPr>
          <p:cNvSpPr/>
          <p:nvPr/>
        </p:nvSpPr>
        <p:spPr>
          <a:xfrm>
            <a:off x="9540872" y="-1961151"/>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30822F1D-E152-1A82-87D0-8DE9AC1B3573}"/>
              </a:ext>
            </a:extLst>
          </p:cNvPr>
          <p:cNvSpPr/>
          <p:nvPr/>
        </p:nvSpPr>
        <p:spPr>
          <a:xfrm>
            <a:off x="10264290" y="-1949577"/>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3EB8643C-7AF0-5DBF-574A-EE1827E7C66B}"/>
              </a:ext>
            </a:extLst>
          </p:cNvPr>
          <p:cNvSpPr/>
          <p:nvPr/>
        </p:nvSpPr>
        <p:spPr>
          <a:xfrm>
            <a:off x="10987708" y="-1949577"/>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9D73D429-4F24-4D7C-EBCD-0304CCB858DC}"/>
              </a:ext>
            </a:extLst>
          </p:cNvPr>
          <p:cNvSpPr/>
          <p:nvPr/>
        </p:nvSpPr>
        <p:spPr>
          <a:xfrm>
            <a:off x="11711126" y="-1995875"/>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418B536C-BC39-9D00-92AC-B327A8E46028}"/>
              </a:ext>
            </a:extLst>
          </p:cNvPr>
          <p:cNvSpPr/>
          <p:nvPr/>
        </p:nvSpPr>
        <p:spPr>
          <a:xfrm>
            <a:off x="12434544" y="-2007450"/>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E33F0C85-D041-6292-F5F1-E861E9C10123}"/>
              </a:ext>
            </a:extLst>
          </p:cNvPr>
          <p:cNvSpPr/>
          <p:nvPr/>
        </p:nvSpPr>
        <p:spPr>
          <a:xfrm>
            <a:off x="13157962" y="-1995875"/>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95F1DB16-AE25-ED01-5479-1D86551CAF78}"/>
              </a:ext>
            </a:extLst>
          </p:cNvPr>
          <p:cNvSpPr/>
          <p:nvPr/>
        </p:nvSpPr>
        <p:spPr>
          <a:xfrm>
            <a:off x="13881380" y="-2007449"/>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0C23D6D5-1A36-50F2-F345-A6BFE6C602A2}"/>
              </a:ext>
            </a:extLst>
          </p:cNvPr>
          <p:cNvSpPr/>
          <p:nvPr/>
        </p:nvSpPr>
        <p:spPr>
          <a:xfrm>
            <a:off x="14604795" y="-2007449"/>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5" name="Rectangle 24">
            <a:extLst>
              <a:ext uri="{FF2B5EF4-FFF2-40B4-BE49-F238E27FC236}">
                <a16:creationId xmlns:a16="http://schemas.microsoft.com/office/drawing/2014/main" id="{5CEB4EE7-B72C-A5A7-31D7-9ECBC2011403}"/>
              </a:ext>
            </a:extLst>
          </p:cNvPr>
          <p:cNvSpPr/>
          <p:nvPr/>
        </p:nvSpPr>
        <p:spPr>
          <a:xfrm>
            <a:off x="-1" y="668976"/>
            <a:ext cx="9171709" cy="5520048"/>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4E8B"/>
              </a:solidFill>
              <a:highlight>
                <a:srgbClr val="EB7EAA"/>
              </a:highlight>
              <a:latin typeface="Georgia" panose="02040502050405020303" pitchFamily="18" charset="0"/>
            </a:endParaRPr>
          </a:p>
        </p:txBody>
      </p:sp>
      <p:grpSp>
        <p:nvGrpSpPr>
          <p:cNvPr id="26" name="Group 25">
            <a:extLst>
              <a:ext uri="{FF2B5EF4-FFF2-40B4-BE49-F238E27FC236}">
                <a16:creationId xmlns:a16="http://schemas.microsoft.com/office/drawing/2014/main" id="{94637531-CC6B-64CB-D2A1-0C8C71DE8C28}"/>
              </a:ext>
            </a:extLst>
          </p:cNvPr>
          <p:cNvGrpSpPr/>
          <p:nvPr/>
        </p:nvGrpSpPr>
        <p:grpSpPr>
          <a:xfrm>
            <a:off x="129800" y="961600"/>
            <a:ext cx="5250017" cy="4622322"/>
            <a:chOff x="-340027" y="1087266"/>
            <a:chExt cx="5250017" cy="4622322"/>
          </a:xfrm>
        </p:grpSpPr>
        <p:sp>
          <p:nvSpPr>
            <p:cNvPr id="2" name="TextBox 1">
              <a:extLst>
                <a:ext uri="{FF2B5EF4-FFF2-40B4-BE49-F238E27FC236}">
                  <a16:creationId xmlns:a16="http://schemas.microsoft.com/office/drawing/2014/main" id="{1541AC69-A0FC-B95A-C35B-1EB0372CE461}"/>
                </a:ext>
              </a:extLst>
            </p:cNvPr>
            <p:cNvSpPr txBox="1"/>
            <p:nvPr/>
          </p:nvSpPr>
          <p:spPr>
            <a:xfrm>
              <a:off x="-340027" y="1087266"/>
              <a:ext cx="4822154" cy="1015663"/>
            </a:xfrm>
            <a:prstGeom prst="rect">
              <a:avLst/>
            </a:prstGeom>
            <a:noFill/>
          </p:spPr>
          <p:txBody>
            <a:bodyPr wrap="none" rtlCol="0">
              <a:spAutoFit/>
            </a:bodyPr>
            <a:lstStyle/>
            <a:p>
              <a:r>
                <a:rPr lang="en-US" sz="6000" b="1">
                  <a:solidFill>
                    <a:schemeClr val="bg1"/>
                  </a:solidFill>
                  <a:latin typeface="Tahoma" panose="020B0604030504040204" pitchFamily="34" charset="0"/>
                  <a:ea typeface="Tahoma" panose="020B0604030504040204" pitchFamily="34" charset="0"/>
                  <a:cs typeface="Tahoma" panose="020B0604030504040204" pitchFamily="34" charset="0"/>
                </a:rPr>
                <a:t>MyEd Portal</a:t>
              </a:r>
            </a:p>
          </p:txBody>
        </p:sp>
        <p:sp>
          <p:nvSpPr>
            <p:cNvPr id="5" name="TextBox 4">
              <a:extLst>
                <a:ext uri="{FF2B5EF4-FFF2-40B4-BE49-F238E27FC236}">
                  <a16:creationId xmlns:a16="http://schemas.microsoft.com/office/drawing/2014/main" id="{0342A95F-3761-76F9-B10D-342458AE0E6D}"/>
                </a:ext>
              </a:extLst>
            </p:cNvPr>
            <p:cNvSpPr txBox="1"/>
            <p:nvPr/>
          </p:nvSpPr>
          <p:spPr>
            <a:xfrm>
              <a:off x="-292018" y="2281094"/>
              <a:ext cx="5202008" cy="1107996"/>
            </a:xfrm>
            <a:prstGeom prst="rect">
              <a:avLst/>
            </a:prstGeom>
            <a:noFill/>
          </p:spPr>
          <p:txBody>
            <a:bodyPr wrap="square" rtlCol="0">
              <a:spAutoFit/>
            </a:bodyPr>
            <a:lstStyle/>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The University’s main web portal allows</a:t>
              </a:r>
            </a:p>
            <a:p>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quick and easy access to many systems including:</a:t>
              </a:r>
            </a:p>
          </p:txBody>
        </p:sp>
        <p:sp>
          <p:nvSpPr>
            <p:cNvPr id="18" name="TextBox 17">
              <a:extLst>
                <a:ext uri="{FF2B5EF4-FFF2-40B4-BE49-F238E27FC236}">
                  <a16:creationId xmlns:a16="http://schemas.microsoft.com/office/drawing/2014/main" id="{3A1BD770-D9A0-E044-1A13-EFADBE534B79}"/>
                </a:ext>
              </a:extLst>
            </p:cNvPr>
            <p:cNvSpPr txBox="1"/>
            <p:nvPr/>
          </p:nvSpPr>
          <p:spPr>
            <a:xfrm>
              <a:off x="-340027" y="3770596"/>
              <a:ext cx="4619261"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Virtual Learning Environments</a:t>
              </a:r>
            </a:p>
            <a:p>
              <a:pPr marL="342900" indent="-342900">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Office 365</a:t>
              </a:r>
            </a:p>
            <a:p>
              <a:pPr marL="342900" indent="-342900">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Library </a:t>
              </a:r>
            </a:p>
            <a:p>
              <a:pPr marL="342900" indent="-342900">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Timetables</a:t>
              </a:r>
            </a:p>
            <a:p>
              <a:pPr marL="342900" indent="-342900">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Accounts </a:t>
              </a:r>
            </a:p>
            <a:p>
              <a:pPr marL="342900" indent="-342900">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Student support </a:t>
              </a:r>
            </a:p>
          </p:txBody>
        </p:sp>
      </p:grpSp>
      <p:pic>
        <p:nvPicPr>
          <p:cNvPr id="23" name="Picture 22" descr="MacBook laptop showing MyEd on the screen.">
            <a:extLst>
              <a:ext uri="{FF2B5EF4-FFF2-40B4-BE49-F238E27FC236}">
                <a16:creationId xmlns:a16="http://schemas.microsoft.com/office/drawing/2014/main" id="{FC2F5F29-0185-484D-093E-57F903F567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85853" y="1394308"/>
            <a:ext cx="9733482" cy="5759054"/>
          </a:xfrm>
          <a:prstGeom prst="rect">
            <a:avLst/>
          </a:prstGeom>
        </p:spPr>
      </p:pic>
    </p:spTree>
    <p:extLst>
      <p:ext uri="{BB962C8B-B14F-4D97-AF65-F5344CB8AC3E}">
        <p14:creationId xmlns:p14="http://schemas.microsoft.com/office/powerpoint/2010/main" val="34221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7AF9D69-EBEE-20D8-ABEE-3583A851B639}"/>
              </a:ext>
            </a:extLst>
          </p:cNvPr>
          <p:cNvSpPr/>
          <p:nvPr/>
        </p:nvSpPr>
        <p:spPr>
          <a:xfrm rot="10800000">
            <a:off x="5927889" y="0"/>
            <a:ext cx="6830078" cy="6858000"/>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6376"/>
              </a:solidFill>
              <a:latin typeface="Georgia" panose="02040502050405020303" pitchFamily="18" charset="0"/>
            </a:endParaRPr>
          </a:p>
        </p:txBody>
      </p:sp>
      <p:grpSp>
        <p:nvGrpSpPr>
          <p:cNvPr id="11" name="Group 10">
            <a:extLst>
              <a:ext uri="{FF2B5EF4-FFF2-40B4-BE49-F238E27FC236}">
                <a16:creationId xmlns:a16="http://schemas.microsoft.com/office/drawing/2014/main" id="{0F86372E-9544-8A12-C88D-C79397263913}"/>
              </a:ext>
            </a:extLst>
          </p:cNvPr>
          <p:cNvGrpSpPr/>
          <p:nvPr/>
        </p:nvGrpSpPr>
        <p:grpSpPr>
          <a:xfrm>
            <a:off x="383028" y="1416857"/>
            <a:ext cx="5269091" cy="4774874"/>
            <a:chOff x="443017" y="2105560"/>
            <a:chExt cx="5269091" cy="4774874"/>
          </a:xfrm>
        </p:grpSpPr>
        <p:sp>
          <p:nvSpPr>
            <p:cNvPr id="2" name="TextBox 1">
              <a:extLst>
                <a:ext uri="{FF2B5EF4-FFF2-40B4-BE49-F238E27FC236}">
                  <a16:creationId xmlns:a16="http://schemas.microsoft.com/office/drawing/2014/main" id="{1541AC69-A0FC-B95A-C35B-1EB0372CE461}"/>
                </a:ext>
              </a:extLst>
            </p:cNvPr>
            <p:cNvSpPr txBox="1"/>
            <p:nvPr/>
          </p:nvSpPr>
          <p:spPr>
            <a:xfrm>
              <a:off x="1672860" y="2105560"/>
              <a:ext cx="2593980" cy="1015663"/>
            </a:xfrm>
            <a:prstGeom prst="rect">
              <a:avLst/>
            </a:prstGeom>
            <a:solidFill>
              <a:srgbClr val="E44E8B"/>
            </a:solidFill>
          </p:spPr>
          <p:txBody>
            <a:bodyPr wrap="none" lIns="91440" tIns="45720" rIns="91440" bIns="45720" rtlCol="0" anchor="t">
              <a:spAutoFit/>
            </a:bodyPr>
            <a:lstStyle/>
            <a:p>
              <a:pPr algn="ctr"/>
              <a:r>
                <a:rPr lang="en-US" sz="6000" b="1" dirty="0">
                  <a:solidFill>
                    <a:schemeClr val="bg1"/>
                  </a:solidFill>
                  <a:latin typeface="Tahoma"/>
                  <a:ea typeface="Tahoma"/>
                  <a:cs typeface="Tahoma"/>
                </a:rPr>
                <a:t>Learn </a:t>
              </a:r>
            </a:p>
          </p:txBody>
        </p:sp>
        <p:sp>
          <p:nvSpPr>
            <p:cNvPr id="5" name="TextBox 4">
              <a:extLst>
                <a:ext uri="{FF2B5EF4-FFF2-40B4-BE49-F238E27FC236}">
                  <a16:creationId xmlns:a16="http://schemas.microsoft.com/office/drawing/2014/main" id="{0342A95F-3761-76F9-B10D-342458AE0E6D}"/>
                </a:ext>
              </a:extLst>
            </p:cNvPr>
            <p:cNvSpPr txBox="1"/>
            <p:nvPr/>
          </p:nvSpPr>
          <p:spPr>
            <a:xfrm>
              <a:off x="443017" y="3402559"/>
              <a:ext cx="5269091" cy="3477875"/>
            </a:xfrm>
            <a:prstGeom prst="rect">
              <a:avLst/>
            </a:prstGeom>
            <a:noFill/>
          </p:spPr>
          <p:txBody>
            <a:bodyPr wrap="square" lIns="91440" tIns="45720" rIns="91440" bIns="45720" rtlCol="0" anchor="t">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The University’s main Virtual Learning Environment (VLE)</a:t>
              </a:r>
            </a:p>
            <a:p>
              <a:endPar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endParaRP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Used to access course materials and course activities such as </a:t>
              </a:r>
            </a:p>
            <a:p>
              <a:pPr marL="800100" lvl="1" indent="-342900">
                <a:buFont typeface="Arial" panose="020B0604020202020204" pitchFamily="34" charset="0"/>
                <a:buChar char="•"/>
              </a:pP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lecture slides</a:t>
              </a:r>
            </a:p>
            <a:p>
              <a:pPr marL="800100" lvl="1" indent="-342900">
                <a:buFont typeface="Arial" panose="020B0604020202020204" pitchFamily="34" charset="0"/>
                <a:buChar char="•"/>
              </a:pP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lecture recordings</a:t>
              </a:r>
            </a:p>
            <a:p>
              <a:pPr marL="800100" lvl="1" indent="-342900">
                <a:buFont typeface="Arial" panose="020B0604020202020204" pitchFamily="34" charset="0"/>
                <a:buChar char="•"/>
              </a:pP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discussion boards </a:t>
              </a:r>
              <a:endParaRPr lang="en-US"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blogs </a:t>
              </a:r>
            </a:p>
            <a:p>
              <a:pPr marL="800100" lvl="1" indent="-342900">
                <a:buFont typeface="Arial" panose="020B0604020202020204" pitchFamily="34" charset="0"/>
                <a:buChar char="•"/>
              </a:pPr>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assignments and assessments </a:t>
              </a:r>
            </a:p>
          </p:txBody>
        </p:sp>
      </p:grpSp>
      <p:grpSp>
        <p:nvGrpSpPr>
          <p:cNvPr id="21" name="Group 20">
            <a:extLst>
              <a:ext uri="{FF2B5EF4-FFF2-40B4-BE49-F238E27FC236}">
                <a16:creationId xmlns:a16="http://schemas.microsoft.com/office/drawing/2014/main" id="{991594A8-C167-CD00-700F-C4AEB7BBB994}"/>
              </a:ext>
            </a:extLst>
          </p:cNvPr>
          <p:cNvGrpSpPr/>
          <p:nvPr/>
        </p:nvGrpSpPr>
        <p:grpSpPr>
          <a:xfrm>
            <a:off x="0" y="0"/>
            <a:ext cx="1080000" cy="1394308"/>
            <a:chOff x="0" y="0"/>
            <a:chExt cx="1080000" cy="1394308"/>
          </a:xfrm>
        </p:grpSpPr>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4E8B"/>
                </a:solidFill>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Tahoma" panose="020B0604030504040204" pitchFamily="34" charset="0"/>
                  <a:ea typeface="Tahoma" panose="020B0604030504040204" pitchFamily="34" charset="0"/>
                  <a:cs typeface="Tahoma" panose="020B0604030504040204" pitchFamily="34" charset="0"/>
                </a:rPr>
                <a:t>CLICK OR SCAN</a:t>
              </a:r>
            </a:p>
          </p:txBody>
        </p:sp>
        <p:pic>
          <p:nvPicPr>
            <p:cNvPr id="6" name="Picture 5" descr="QR code linking to further information about the University's main Virtual Learning Environment (VLE), Learn">
              <a:hlinkClick r:id="rId3"/>
              <a:extLst>
                <a:ext uri="{FF2B5EF4-FFF2-40B4-BE49-F238E27FC236}">
                  <a16:creationId xmlns:a16="http://schemas.microsoft.com/office/drawing/2014/main" id="{4995FDAD-70F4-00CB-EBCA-A1FCDC05AB7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00" y="91800"/>
              <a:ext cx="896400" cy="896400"/>
            </a:xfrm>
            <a:prstGeom prst="rect">
              <a:avLst/>
            </a:prstGeom>
          </p:spPr>
        </p:pic>
      </p:grpSp>
      <p:sp>
        <p:nvSpPr>
          <p:cNvPr id="3" name="Oval 2">
            <a:extLst>
              <a:ext uri="{FF2B5EF4-FFF2-40B4-BE49-F238E27FC236}">
                <a16:creationId xmlns:a16="http://schemas.microsoft.com/office/drawing/2014/main" id="{B65EDCAD-9667-CE02-EA92-34C52BC412B4}"/>
              </a:ext>
            </a:extLst>
          </p:cNvPr>
          <p:cNvSpPr/>
          <p:nvPr/>
        </p:nvSpPr>
        <p:spPr>
          <a:xfrm>
            <a:off x="0" y="-978460"/>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3194B8AC-AD7E-F0D4-C7B2-4C356D296EE6}"/>
              </a:ext>
            </a:extLst>
          </p:cNvPr>
          <p:cNvSpPr/>
          <p:nvPr/>
        </p:nvSpPr>
        <p:spPr>
          <a:xfrm>
            <a:off x="723418" y="-966886"/>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213AC527-5333-A17C-B67F-135662F28CD5}"/>
              </a:ext>
            </a:extLst>
          </p:cNvPr>
          <p:cNvSpPr/>
          <p:nvPr/>
        </p:nvSpPr>
        <p:spPr>
          <a:xfrm>
            <a:off x="1446836" y="-1001610"/>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4784018A-0A3D-3E32-F96D-68C28AF81358}"/>
              </a:ext>
            </a:extLst>
          </p:cNvPr>
          <p:cNvSpPr/>
          <p:nvPr/>
        </p:nvSpPr>
        <p:spPr>
          <a:xfrm>
            <a:off x="2170254" y="-1001610"/>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D0D65468-98A6-03A0-1CED-0BC96DF14749}"/>
              </a:ext>
            </a:extLst>
          </p:cNvPr>
          <p:cNvSpPr/>
          <p:nvPr/>
        </p:nvSpPr>
        <p:spPr>
          <a:xfrm>
            <a:off x="2893672" y="-990036"/>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DEECFA86-CFA1-E23A-A42F-3221EDF3AE0A}"/>
              </a:ext>
            </a:extLst>
          </p:cNvPr>
          <p:cNvSpPr/>
          <p:nvPr/>
        </p:nvSpPr>
        <p:spPr>
          <a:xfrm>
            <a:off x="3617090" y="-990036"/>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A84621D6-638C-8099-6970-78F6C7B550C7}"/>
              </a:ext>
            </a:extLst>
          </p:cNvPr>
          <p:cNvSpPr/>
          <p:nvPr/>
        </p:nvSpPr>
        <p:spPr>
          <a:xfrm>
            <a:off x="4340508" y="-1036334"/>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D891DF96-D6E8-BF2B-10E2-188C1C45E8FE}"/>
              </a:ext>
            </a:extLst>
          </p:cNvPr>
          <p:cNvSpPr/>
          <p:nvPr/>
        </p:nvSpPr>
        <p:spPr>
          <a:xfrm>
            <a:off x="5063926" y="-1047909"/>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4E20F72B-FE2A-8F07-6885-A22E6F1E40C4}"/>
              </a:ext>
            </a:extLst>
          </p:cNvPr>
          <p:cNvSpPr/>
          <p:nvPr/>
        </p:nvSpPr>
        <p:spPr>
          <a:xfrm>
            <a:off x="5787344" y="-1036334"/>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02FBF8A6-AF2A-C302-7285-214996B8CB97}"/>
              </a:ext>
            </a:extLst>
          </p:cNvPr>
          <p:cNvSpPr/>
          <p:nvPr/>
        </p:nvSpPr>
        <p:spPr>
          <a:xfrm>
            <a:off x="6510762" y="-1047908"/>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A4912601-7ECC-45EC-9482-DAD563A3FC22}"/>
              </a:ext>
            </a:extLst>
          </p:cNvPr>
          <p:cNvSpPr/>
          <p:nvPr/>
        </p:nvSpPr>
        <p:spPr>
          <a:xfrm>
            <a:off x="7234177" y="-1047908"/>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12" name="Picture 11" descr="MacBook showing a screenshot of the main Learn (Virtual Learning Environment) view after login.">
            <a:extLst>
              <a:ext uri="{FF2B5EF4-FFF2-40B4-BE49-F238E27FC236}">
                <a16:creationId xmlns:a16="http://schemas.microsoft.com/office/drawing/2014/main" id="{59313B48-AC0F-9D9B-EDCD-EC5BA94903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25789" y="-2179314"/>
            <a:ext cx="11216628" cy="11216628"/>
          </a:xfrm>
          <a:prstGeom prst="rect">
            <a:avLst/>
          </a:prstGeom>
        </p:spPr>
      </p:pic>
    </p:spTree>
    <p:extLst>
      <p:ext uri="{BB962C8B-B14F-4D97-AF65-F5344CB8AC3E}">
        <p14:creationId xmlns:p14="http://schemas.microsoft.com/office/powerpoint/2010/main" val="36945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7AF9D69-EBEE-20D8-ABEE-3583A851B639}"/>
              </a:ext>
            </a:extLst>
          </p:cNvPr>
          <p:cNvSpPr/>
          <p:nvPr/>
        </p:nvSpPr>
        <p:spPr>
          <a:xfrm rot="10800000">
            <a:off x="5787344" y="-3835"/>
            <a:ext cx="6830078" cy="6858000"/>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nvGrpSpPr>
          <p:cNvPr id="11" name="Group 10">
            <a:extLst>
              <a:ext uri="{FF2B5EF4-FFF2-40B4-BE49-F238E27FC236}">
                <a16:creationId xmlns:a16="http://schemas.microsoft.com/office/drawing/2014/main" id="{0F86372E-9544-8A12-C88D-C79397263913}"/>
              </a:ext>
            </a:extLst>
          </p:cNvPr>
          <p:cNvGrpSpPr/>
          <p:nvPr/>
        </p:nvGrpSpPr>
        <p:grpSpPr>
          <a:xfrm>
            <a:off x="3389" y="1398703"/>
            <a:ext cx="5783955" cy="5363773"/>
            <a:chOff x="122315" y="1616314"/>
            <a:chExt cx="5783955" cy="5363773"/>
          </a:xfrm>
        </p:grpSpPr>
        <p:sp>
          <p:nvSpPr>
            <p:cNvPr id="2" name="TextBox 1">
              <a:extLst>
                <a:ext uri="{FF2B5EF4-FFF2-40B4-BE49-F238E27FC236}">
                  <a16:creationId xmlns:a16="http://schemas.microsoft.com/office/drawing/2014/main" id="{1541AC69-A0FC-B95A-C35B-1EB0372CE461}"/>
                </a:ext>
              </a:extLst>
            </p:cNvPr>
            <p:cNvSpPr txBox="1"/>
            <p:nvPr/>
          </p:nvSpPr>
          <p:spPr>
            <a:xfrm>
              <a:off x="122315" y="1616314"/>
              <a:ext cx="5783955" cy="1015663"/>
            </a:xfrm>
            <a:prstGeom prst="rect">
              <a:avLst/>
            </a:prstGeom>
            <a:solidFill>
              <a:srgbClr val="E44E8B"/>
            </a:solidFill>
          </p:spPr>
          <p:txBody>
            <a:bodyPr wrap="non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Anthology Ally</a:t>
              </a:r>
            </a:p>
          </p:txBody>
        </p:sp>
        <p:sp>
          <p:nvSpPr>
            <p:cNvPr id="5" name="TextBox 4">
              <a:extLst>
                <a:ext uri="{FF2B5EF4-FFF2-40B4-BE49-F238E27FC236}">
                  <a16:creationId xmlns:a16="http://schemas.microsoft.com/office/drawing/2014/main" id="{0342A95F-3761-76F9-B10D-342458AE0E6D}"/>
                </a:ext>
              </a:extLst>
            </p:cNvPr>
            <p:cNvSpPr txBox="1"/>
            <p:nvPr/>
          </p:nvSpPr>
          <p:spPr>
            <a:xfrm>
              <a:off x="378052" y="2825103"/>
              <a:ext cx="5269091" cy="4154984"/>
            </a:xfrm>
            <a:prstGeom prst="rect">
              <a:avLst/>
            </a:prstGeom>
            <a:noFill/>
          </p:spPr>
          <p:txBody>
            <a:bodyPr wrap="square" lIns="91440" tIns="45720" rIns="91440" bIns="45720" rtlCol="0" anchor="t">
              <a:spAutoFit/>
            </a:bodyPr>
            <a:lstStyle/>
            <a:p>
              <a:r>
                <a:rPr lang="en-GB" sz="2200" dirty="0">
                  <a:solidFill>
                    <a:srgbClr val="3E3E4D"/>
                  </a:solidFill>
                  <a:latin typeface="Tahoma" panose="020B0604030504040204" pitchFamily="34" charset="0"/>
                  <a:ea typeface="Tahoma" panose="020B0604030504040204" pitchFamily="34" charset="0"/>
                  <a:cs typeface="Tahoma" panose="020B0604030504040204" pitchFamily="34" charset="0"/>
                </a:rPr>
                <a:t>Ally is a new tool embedded in your Learn Ultra courses that provides accessibility assistance</a:t>
              </a:r>
            </a:p>
            <a:p>
              <a:endPar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endParaRPr>
            </a:p>
            <a:p>
              <a:r>
                <a:rPr lang="en-GB" sz="2200" dirty="0">
                  <a:solidFill>
                    <a:srgbClr val="3E3E4D"/>
                  </a:solidFill>
                  <a:latin typeface="Tahoma" panose="020B0604030504040204" pitchFamily="34" charset="0"/>
                  <a:ea typeface="Tahoma" panose="020B0604030504040204" pitchFamily="34" charset="0"/>
                  <a:cs typeface="Tahoma" panose="020B0604030504040204" pitchFamily="34" charset="0"/>
                </a:rPr>
                <a:t>With the click of a button, you can easily choose an alternative format in which to access your course content</a:t>
              </a:r>
            </a:p>
            <a:p>
              <a:pPr marL="342900" indent="-342900">
                <a:buFont typeface="Arial" panose="020B0604020202020204" pitchFamily="34" charset="0"/>
                <a:buChar char="•"/>
              </a:pPr>
              <a:r>
                <a:rPr lang="en-GB" sz="2200" dirty="0" err="1">
                  <a:solidFill>
                    <a:srgbClr val="3E3E4D"/>
                  </a:solidFill>
                  <a:latin typeface="Tahoma" panose="020B0604030504040204" pitchFamily="34" charset="0"/>
                  <a:ea typeface="Tahoma" panose="020B0604030504040204" pitchFamily="34" charset="0"/>
                  <a:cs typeface="Tahoma" panose="020B0604030504040204" pitchFamily="34" charset="0"/>
                </a:rPr>
                <a:t>EPub</a:t>
              </a:r>
              <a:r>
                <a:rPr lang="en-GB" sz="2200" dirty="0">
                  <a:solidFill>
                    <a:srgbClr val="3E3E4D"/>
                  </a:solidFill>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pPr>
              <a:r>
                <a:rPr lang="en-GB" sz="2200" dirty="0">
                  <a:solidFill>
                    <a:srgbClr val="3E3E4D"/>
                  </a:solidFill>
                  <a:latin typeface="Tahoma" panose="020B0604030504040204" pitchFamily="34" charset="0"/>
                  <a:ea typeface="Tahoma" panose="020B0604030504040204" pitchFamily="34" charset="0"/>
                  <a:cs typeface="Tahoma" panose="020B0604030504040204" pitchFamily="34" charset="0"/>
                </a:rPr>
                <a:t>Electronic braille.</a:t>
              </a:r>
            </a:p>
            <a:p>
              <a:pPr marL="342900" indent="-342900">
                <a:buFont typeface="Arial" panose="020B0604020202020204" pitchFamily="34" charset="0"/>
                <a:buChar char="•"/>
              </a:pPr>
              <a:r>
                <a:rPr lang="en-GB" sz="2200" dirty="0">
                  <a:solidFill>
                    <a:srgbClr val="3E3E4D"/>
                  </a:solidFill>
                  <a:latin typeface="Tahoma" panose="020B0604030504040204" pitchFamily="34" charset="0"/>
                  <a:ea typeface="Tahoma" panose="020B0604030504040204" pitchFamily="34" charset="0"/>
                  <a:cs typeface="Tahoma" panose="020B0604030504040204" pitchFamily="34" charset="0"/>
                </a:rPr>
                <a:t>Audio.</a:t>
              </a:r>
            </a:p>
            <a:p>
              <a:pPr marL="342900" indent="-342900">
                <a:buFont typeface="Arial" panose="020B0604020202020204" pitchFamily="34" charset="0"/>
                <a:buChar char="•"/>
              </a:pPr>
              <a:r>
                <a:rPr lang="en-GB" sz="2200" dirty="0" err="1">
                  <a:solidFill>
                    <a:srgbClr val="3E3E4D"/>
                  </a:solidFill>
                  <a:latin typeface="Tahoma" panose="020B0604030504040204" pitchFamily="34" charset="0"/>
                  <a:ea typeface="Tahoma" panose="020B0604030504040204" pitchFamily="34" charset="0"/>
                  <a:cs typeface="Tahoma" panose="020B0604030504040204" pitchFamily="34" charset="0"/>
                </a:rPr>
                <a:t>BeeLine</a:t>
              </a:r>
              <a:r>
                <a:rPr lang="en-GB" sz="2200" dirty="0">
                  <a:solidFill>
                    <a:srgbClr val="3E3E4D"/>
                  </a:solidFill>
                  <a:latin typeface="Tahoma" panose="020B0604030504040204" pitchFamily="34" charset="0"/>
                  <a:ea typeface="Tahoma" panose="020B0604030504040204" pitchFamily="34" charset="0"/>
                  <a:cs typeface="Tahoma" panose="020B0604030504040204" pitchFamily="34" charset="0"/>
                </a:rPr>
                <a:t> Reader.</a:t>
              </a:r>
            </a:p>
            <a:p>
              <a:pPr marL="342900" indent="-342900">
                <a:buFont typeface="Arial" panose="020B0604020202020204" pitchFamily="34" charset="0"/>
                <a:buChar char="•"/>
              </a:pPr>
              <a:r>
                <a:rPr lang="en-GB" sz="2200" dirty="0">
                  <a:solidFill>
                    <a:srgbClr val="3E3E4D"/>
                  </a:solidFill>
                  <a:latin typeface="Tahoma" panose="020B0604030504040204" pitchFamily="34" charset="0"/>
                  <a:ea typeface="Tahoma" panose="020B0604030504040204" pitchFamily="34" charset="0"/>
                  <a:cs typeface="Tahoma" panose="020B0604030504040204" pitchFamily="34" charset="0"/>
                </a:rPr>
                <a:t>Immersive Reader.</a:t>
              </a:r>
            </a:p>
          </p:txBody>
        </p:sp>
      </p:grpSp>
      <p:grpSp>
        <p:nvGrpSpPr>
          <p:cNvPr id="21" name="Group 20">
            <a:extLst>
              <a:ext uri="{FF2B5EF4-FFF2-40B4-BE49-F238E27FC236}">
                <a16:creationId xmlns:a16="http://schemas.microsoft.com/office/drawing/2014/main" id="{991594A8-C167-CD00-700F-C4AEB7BBB994}"/>
              </a:ext>
            </a:extLst>
          </p:cNvPr>
          <p:cNvGrpSpPr/>
          <p:nvPr/>
        </p:nvGrpSpPr>
        <p:grpSpPr>
          <a:xfrm>
            <a:off x="0" y="0"/>
            <a:ext cx="1080000" cy="1394308"/>
            <a:chOff x="0" y="0"/>
            <a:chExt cx="1080000" cy="1394308"/>
          </a:xfrm>
        </p:grpSpPr>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Tahoma" panose="020B0604030504040204" pitchFamily="34" charset="0"/>
                  <a:ea typeface="Tahoma" panose="020B0604030504040204" pitchFamily="34" charset="0"/>
                  <a:cs typeface="Tahoma" panose="020B0604030504040204" pitchFamily="34" charset="0"/>
                </a:rPr>
                <a:t>CLICK OR SCAN</a:t>
              </a:r>
            </a:p>
          </p:txBody>
        </p:sp>
      </p:grpSp>
      <p:sp>
        <p:nvSpPr>
          <p:cNvPr id="3" name="Oval 2">
            <a:extLst>
              <a:ext uri="{FF2B5EF4-FFF2-40B4-BE49-F238E27FC236}">
                <a16:creationId xmlns:a16="http://schemas.microsoft.com/office/drawing/2014/main" id="{B65EDCAD-9667-CE02-EA92-34C52BC412B4}"/>
              </a:ext>
            </a:extLst>
          </p:cNvPr>
          <p:cNvSpPr/>
          <p:nvPr/>
        </p:nvSpPr>
        <p:spPr>
          <a:xfrm>
            <a:off x="0" y="-978460"/>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Oval 3">
            <a:extLst>
              <a:ext uri="{FF2B5EF4-FFF2-40B4-BE49-F238E27FC236}">
                <a16:creationId xmlns:a16="http://schemas.microsoft.com/office/drawing/2014/main" id="{3194B8AC-AD7E-F0D4-C7B2-4C356D296EE6}"/>
              </a:ext>
            </a:extLst>
          </p:cNvPr>
          <p:cNvSpPr/>
          <p:nvPr/>
        </p:nvSpPr>
        <p:spPr>
          <a:xfrm>
            <a:off x="723418" y="-966886"/>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Oval 6">
            <a:extLst>
              <a:ext uri="{FF2B5EF4-FFF2-40B4-BE49-F238E27FC236}">
                <a16:creationId xmlns:a16="http://schemas.microsoft.com/office/drawing/2014/main" id="{213AC527-5333-A17C-B67F-135662F28CD5}"/>
              </a:ext>
            </a:extLst>
          </p:cNvPr>
          <p:cNvSpPr/>
          <p:nvPr/>
        </p:nvSpPr>
        <p:spPr>
          <a:xfrm>
            <a:off x="1446836" y="-1001610"/>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Oval 9">
            <a:extLst>
              <a:ext uri="{FF2B5EF4-FFF2-40B4-BE49-F238E27FC236}">
                <a16:creationId xmlns:a16="http://schemas.microsoft.com/office/drawing/2014/main" id="{4784018A-0A3D-3E32-F96D-68C28AF81358}"/>
              </a:ext>
            </a:extLst>
          </p:cNvPr>
          <p:cNvSpPr/>
          <p:nvPr/>
        </p:nvSpPr>
        <p:spPr>
          <a:xfrm>
            <a:off x="2170254" y="-1001610"/>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3" name="Oval 12">
            <a:extLst>
              <a:ext uri="{FF2B5EF4-FFF2-40B4-BE49-F238E27FC236}">
                <a16:creationId xmlns:a16="http://schemas.microsoft.com/office/drawing/2014/main" id="{D0D65468-98A6-03A0-1CED-0BC96DF14749}"/>
              </a:ext>
            </a:extLst>
          </p:cNvPr>
          <p:cNvSpPr/>
          <p:nvPr/>
        </p:nvSpPr>
        <p:spPr>
          <a:xfrm>
            <a:off x="2893672" y="-990036"/>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DEECFA86-CFA1-E23A-A42F-3221EDF3AE0A}"/>
              </a:ext>
            </a:extLst>
          </p:cNvPr>
          <p:cNvSpPr/>
          <p:nvPr/>
        </p:nvSpPr>
        <p:spPr>
          <a:xfrm>
            <a:off x="3617090" y="-990036"/>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A84621D6-638C-8099-6970-78F6C7B550C7}"/>
              </a:ext>
            </a:extLst>
          </p:cNvPr>
          <p:cNvSpPr/>
          <p:nvPr/>
        </p:nvSpPr>
        <p:spPr>
          <a:xfrm>
            <a:off x="4340508" y="-1036334"/>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D891DF96-D6E8-BF2B-10E2-188C1C45E8FE}"/>
              </a:ext>
            </a:extLst>
          </p:cNvPr>
          <p:cNvSpPr/>
          <p:nvPr/>
        </p:nvSpPr>
        <p:spPr>
          <a:xfrm>
            <a:off x="5063926" y="-1047909"/>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4E20F72B-FE2A-8F07-6885-A22E6F1E40C4}"/>
              </a:ext>
            </a:extLst>
          </p:cNvPr>
          <p:cNvSpPr/>
          <p:nvPr/>
        </p:nvSpPr>
        <p:spPr>
          <a:xfrm>
            <a:off x="5787344" y="-1036334"/>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02FBF8A6-AF2A-C302-7285-214996B8CB97}"/>
              </a:ext>
            </a:extLst>
          </p:cNvPr>
          <p:cNvSpPr/>
          <p:nvPr/>
        </p:nvSpPr>
        <p:spPr>
          <a:xfrm>
            <a:off x="6510762" y="-1047908"/>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A4912601-7ECC-45EC-9482-DAD563A3FC22}"/>
              </a:ext>
            </a:extLst>
          </p:cNvPr>
          <p:cNvSpPr/>
          <p:nvPr/>
        </p:nvSpPr>
        <p:spPr>
          <a:xfrm>
            <a:off x="7234177" y="-1047908"/>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12" name="Picture 11" descr="Screenshot showing the alternative formats of files available such as ePub, electronic braille, HTML, audio, beeline reader and Microsoft Immersive Reader." title="Alternative formats of files available with Ally"/>
          <p:cNvPicPr>
            <a:picLocks noChangeAspect="1"/>
          </p:cNvPicPr>
          <p:nvPr/>
        </p:nvPicPr>
        <p:blipFill rotWithShape="1">
          <a:blip r:embed="rId3" cstate="screen">
            <a:extLst>
              <a:ext uri="{28A0092B-C50C-407E-A947-70E740481C1C}">
                <a14:useLocalDpi xmlns:a14="http://schemas.microsoft.com/office/drawing/2010/main"/>
              </a:ext>
            </a:extLst>
          </a:blip>
          <a:srcRect l="782" t="-1" r="1238" b="1183"/>
          <a:stretch/>
        </p:blipFill>
        <p:spPr>
          <a:xfrm>
            <a:off x="6096000" y="1130001"/>
            <a:ext cx="6204154" cy="4590328"/>
          </a:xfrm>
          <a:prstGeom prst="roundRect">
            <a:avLst>
              <a:gd name="adj" fmla="val 8594"/>
            </a:avLst>
          </a:prstGeom>
          <a:solidFill>
            <a:srgbClr val="FFFFFF">
              <a:shade val="85000"/>
            </a:srgbClr>
          </a:solidFill>
          <a:ln>
            <a:noFill/>
          </a:ln>
          <a:effectLst/>
        </p:spPr>
      </p:pic>
      <p:pic>
        <p:nvPicPr>
          <p:cNvPr id="23" name="Picture 22" descr="Visit https://edin.ac/ally for more infoarmation" title="QR code">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914" y="54553"/>
            <a:ext cx="936171" cy="936171"/>
          </a:xfrm>
          <a:prstGeom prst="rect">
            <a:avLst/>
          </a:prstGeom>
        </p:spPr>
      </p:pic>
    </p:spTree>
    <p:extLst>
      <p:ext uri="{BB962C8B-B14F-4D97-AF65-F5344CB8AC3E}">
        <p14:creationId xmlns:p14="http://schemas.microsoft.com/office/powerpoint/2010/main" val="277205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CCA2095-7B70-B00E-1BB4-81BCC6864802}"/>
              </a:ext>
            </a:extLst>
          </p:cNvPr>
          <p:cNvGrpSpPr/>
          <p:nvPr/>
        </p:nvGrpSpPr>
        <p:grpSpPr>
          <a:xfrm>
            <a:off x="0" y="0"/>
            <a:ext cx="1080000" cy="1394308"/>
            <a:chOff x="0" y="0"/>
            <a:chExt cx="1080000" cy="1394308"/>
          </a:xfrm>
        </p:grpSpPr>
        <p:sp>
          <p:nvSpPr>
            <p:cNvPr id="8" name="Rectangle 7">
              <a:extLst>
                <a:ext uri="{FF2B5EF4-FFF2-40B4-BE49-F238E27FC236}">
                  <a16:creationId xmlns:a16="http://schemas.microsoft.com/office/drawing/2014/main" id="{1607FA92-2F00-0FB6-D098-31872FD45F08}"/>
                </a:ext>
              </a:extLst>
            </p:cNvPr>
            <p:cNvSpPr/>
            <p:nvPr/>
          </p:nvSpPr>
          <p:spPr>
            <a:xfrm>
              <a:off x="0" y="0"/>
              <a:ext cx="1080000" cy="1080000"/>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4E8B"/>
                </a:solidFill>
                <a:latin typeface="Georgia" panose="02040502050405020303" pitchFamily="18" charset="0"/>
              </a:endParaRPr>
            </a:p>
          </p:txBody>
        </p:sp>
        <p:sp>
          <p:nvSpPr>
            <p:cNvPr id="9" name="Rectangle 8">
              <a:extLst>
                <a:ext uri="{FF2B5EF4-FFF2-40B4-BE49-F238E27FC236}">
                  <a16:creationId xmlns:a16="http://schemas.microsoft.com/office/drawing/2014/main" id="{849122C0-3A53-CEE0-A0E0-E8666CB07E9E}"/>
                </a:ext>
              </a:extLst>
            </p:cNvPr>
            <p:cNvSpPr/>
            <p:nvPr/>
          </p:nvSpPr>
          <p:spPr>
            <a:xfrm>
              <a:off x="0" y="1102549"/>
              <a:ext cx="1080000" cy="291759"/>
            </a:xfrm>
            <a:prstGeom prst="rect">
              <a:avLst/>
            </a:prstGeom>
            <a:solidFill>
              <a:srgbClr val="E4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Tahoma" panose="020B0604030504040204" pitchFamily="34" charset="0"/>
                  <a:ea typeface="Tahoma" panose="020B0604030504040204" pitchFamily="34" charset="0"/>
                  <a:cs typeface="Tahoma" panose="020B0604030504040204" pitchFamily="34" charset="0"/>
                </a:rPr>
                <a:t>CLICK OR SCAN</a:t>
              </a:r>
            </a:p>
          </p:txBody>
        </p:sp>
        <p:pic>
          <p:nvPicPr>
            <p:cNvPr id="4" name="Picture 3" descr="QR code linking to further information about the University's Office 365 service for email, calendar and other apps. ">
              <a:hlinkClick r:id="rId3"/>
              <a:extLst>
                <a:ext uri="{FF2B5EF4-FFF2-40B4-BE49-F238E27FC236}">
                  <a16:creationId xmlns:a16="http://schemas.microsoft.com/office/drawing/2014/main" id="{E0E9365F-8FD4-23D0-50F6-48E1D711B7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00" y="90275"/>
              <a:ext cx="896400" cy="896400"/>
            </a:xfrm>
            <a:prstGeom prst="rect">
              <a:avLst/>
            </a:prstGeom>
          </p:spPr>
        </p:pic>
      </p:grpSp>
      <p:sp>
        <p:nvSpPr>
          <p:cNvPr id="3" name="Oval 2">
            <a:extLst>
              <a:ext uri="{FF2B5EF4-FFF2-40B4-BE49-F238E27FC236}">
                <a16:creationId xmlns:a16="http://schemas.microsoft.com/office/drawing/2014/main" id="{6718E0CA-F592-B2F5-3E73-F68A98273817}"/>
              </a:ext>
            </a:extLst>
          </p:cNvPr>
          <p:cNvSpPr/>
          <p:nvPr/>
        </p:nvSpPr>
        <p:spPr>
          <a:xfrm>
            <a:off x="0" y="-922978"/>
            <a:ext cx="648183" cy="648183"/>
          </a:xfrm>
          <a:prstGeom prst="ellipse">
            <a:avLst/>
          </a:prstGeom>
          <a:solidFill>
            <a:srgbClr val="EB7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Oval 11">
            <a:extLst>
              <a:ext uri="{FF2B5EF4-FFF2-40B4-BE49-F238E27FC236}">
                <a16:creationId xmlns:a16="http://schemas.microsoft.com/office/drawing/2014/main" id="{0AA09F66-6AED-D351-9D0B-9FB6F91381E3}"/>
              </a:ext>
            </a:extLst>
          </p:cNvPr>
          <p:cNvSpPr/>
          <p:nvPr/>
        </p:nvSpPr>
        <p:spPr>
          <a:xfrm>
            <a:off x="723418" y="-911404"/>
            <a:ext cx="648183" cy="648183"/>
          </a:xfrm>
          <a:prstGeom prst="ellipse">
            <a:avLst/>
          </a:prstGeom>
          <a:solidFill>
            <a:srgbClr val="CB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Oval 14">
            <a:extLst>
              <a:ext uri="{FF2B5EF4-FFF2-40B4-BE49-F238E27FC236}">
                <a16:creationId xmlns:a16="http://schemas.microsoft.com/office/drawing/2014/main" id="{5F437869-5BEB-42B5-744C-7689EEA4AC63}"/>
              </a:ext>
            </a:extLst>
          </p:cNvPr>
          <p:cNvSpPr/>
          <p:nvPr/>
        </p:nvSpPr>
        <p:spPr>
          <a:xfrm>
            <a:off x="1446836" y="-946128"/>
            <a:ext cx="648183" cy="648183"/>
          </a:xfrm>
          <a:prstGeom prst="ellipse">
            <a:avLst/>
          </a:prstGeom>
          <a:solidFill>
            <a:srgbClr val="4D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6" name="Oval 15">
            <a:extLst>
              <a:ext uri="{FF2B5EF4-FFF2-40B4-BE49-F238E27FC236}">
                <a16:creationId xmlns:a16="http://schemas.microsoft.com/office/drawing/2014/main" id="{464417CC-F3E5-3C51-3CDC-7EABE44F106D}"/>
              </a:ext>
            </a:extLst>
          </p:cNvPr>
          <p:cNvSpPr/>
          <p:nvPr/>
        </p:nvSpPr>
        <p:spPr>
          <a:xfrm>
            <a:off x="2170254" y="-946128"/>
            <a:ext cx="648183" cy="648183"/>
          </a:xfrm>
          <a:prstGeom prst="ellipse">
            <a:avLst/>
          </a:prstGeom>
          <a:solidFill>
            <a:srgbClr val="2D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7" name="Oval 16">
            <a:extLst>
              <a:ext uri="{FF2B5EF4-FFF2-40B4-BE49-F238E27FC236}">
                <a16:creationId xmlns:a16="http://schemas.microsoft.com/office/drawing/2014/main" id="{E9DAC964-AF24-1B9D-D55C-DE13020CD508}"/>
              </a:ext>
            </a:extLst>
          </p:cNvPr>
          <p:cNvSpPr/>
          <p:nvPr/>
        </p:nvSpPr>
        <p:spPr>
          <a:xfrm>
            <a:off x="2893672" y="-934554"/>
            <a:ext cx="648183" cy="648183"/>
          </a:xfrm>
          <a:prstGeom prst="ellipse">
            <a:avLst/>
          </a:prstGeom>
          <a:solidFill>
            <a:srgbClr val="F7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8" name="Oval 17">
            <a:extLst>
              <a:ext uri="{FF2B5EF4-FFF2-40B4-BE49-F238E27FC236}">
                <a16:creationId xmlns:a16="http://schemas.microsoft.com/office/drawing/2014/main" id="{5059A2BF-6617-4ADB-040E-C14C302F7BA2}"/>
              </a:ext>
            </a:extLst>
          </p:cNvPr>
          <p:cNvSpPr/>
          <p:nvPr/>
        </p:nvSpPr>
        <p:spPr>
          <a:xfrm>
            <a:off x="3617090" y="-934554"/>
            <a:ext cx="648183" cy="648183"/>
          </a:xfrm>
          <a:prstGeom prst="ellipse">
            <a:avLst/>
          </a:prstGeom>
          <a:solidFill>
            <a:srgbClr val="F9E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9" name="Oval 18">
            <a:extLst>
              <a:ext uri="{FF2B5EF4-FFF2-40B4-BE49-F238E27FC236}">
                <a16:creationId xmlns:a16="http://schemas.microsoft.com/office/drawing/2014/main" id="{250ED9EF-4D6C-A76A-E5E5-AB18FCA58AC7}"/>
              </a:ext>
            </a:extLst>
          </p:cNvPr>
          <p:cNvSpPr/>
          <p:nvPr/>
        </p:nvSpPr>
        <p:spPr>
          <a:xfrm>
            <a:off x="4340508" y="-980852"/>
            <a:ext cx="648183" cy="648183"/>
          </a:xfrm>
          <a:prstGeom prst="ellipse">
            <a:avLst/>
          </a:prstGeom>
          <a:solidFill>
            <a:srgbClr val="300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0" name="Oval 19">
            <a:extLst>
              <a:ext uri="{FF2B5EF4-FFF2-40B4-BE49-F238E27FC236}">
                <a16:creationId xmlns:a16="http://schemas.microsoft.com/office/drawing/2014/main" id="{FC5BE355-6D0D-19E5-29F3-B1DC58C9FC2D}"/>
              </a:ext>
            </a:extLst>
          </p:cNvPr>
          <p:cNvSpPr/>
          <p:nvPr/>
        </p:nvSpPr>
        <p:spPr>
          <a:xfrm>
            <a:off x="5063926" y="-992427"/>
            <a:ext cx="648183" cy="648183"/>
          </a:xfrm>
          <a:prstGeom prst="ellipse">
            <a:avLst/>
          </a:prstGeom>
          <a:solidFill>
            <a:srgbClr val="F1E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Oval 20">
            <a:extLst>
              <a:ext uri="{FF2B5EF4-FFF2-40B4-BE49-F238E27FC236}">
                <a16:creationId xmlns:a16="http://schemas.microsoft.com/office/drawing/2014/main" id="{2945D537-53C5-A3F3-EC0B-EE9D4BED556D}"/>
              </a:ext>
            </a:extLst>
          </p:cNvPr>
          <p:cNvSpPr/>
          <p:nvPr/>
        </p:nvSpPr>
        <p:spPr>
          <a:xfrm>
            <a:off x="5787344" y="-980852"/>
            <a:ext cx="648183" cy="648183"/>
          </a:xfrm>
          <a:prstGeom prst="ellipse">
            <a:avLst/>
          </a:prstGeom>
          <a:solidFill>
            <a:srgbClr val="F2D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2" name="Oval 21">
            <a:extLst>
              <a:ext uri="{FF2B5EF4-FFF2-40B4-BE49-F238E27FC236}">
                <a16:creationId xmlns:a16="http://schemas.microsoft.com/office/drawing/2014/main" id="{DBC94AB3-AB7E-F328-8E25-40DF21252842}"/>
              </a:ext>
            </a:extLst>
          </p:cNvPr>
          <p:cNvSpPr/>
          <p:nvPr/>
        </p:nvSpPr>
        <p:spPr>
          <a:xfrm>
            <a:off x="6510762" y="-992426"/>
            <a:ext cx="648183" cy="648183"/>
          </a:xfrm>
          <a:prstGeom prst="ellipse">
            <a:avLst/>
          </a:prstGeom>
          <a:solidFill>
            <a:srgbClr val="90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Oval 22">
            <a:extLst>
              <a:ext uri="{FF2B5EF4-FFF2-40B4-BE49-F238E27FC236}">
                <a16:creationId xmlns:a16="http://schemas.microsoft.com/office/drawing/2014/main" id="{010AE802-937B-14A6-F96E-C160A59C16E4}"/>
              </a:ext>
            </a:extLst>
          </p:cNvPr>
          <p:cNvSpPr/>
          <p:nvPr/>
        </p:nvSpPr>
        <p:spPr>
          <a:xfrm>
            <a:off x="7234177" y="-992426"/>
            <a:ext cx="648183" cy="648183"/>
          </a:xfrm>
          <a:prstGeom prst="ellipse">
            <a:avLst/>
          </a:prstGeom>
          <a:solidFill>
            <a:srgbClr val="3E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B395E698-F5B7-954E-B32B-7E103F6E6727}"/>
                  </a:ext>
                </a:extLst>
              </p14:cNvPr>
              <p14:cNvContentPartPr/>
              <p14:nvPr/>
            </p14:nvContentPartPr>
            <p14:xfrm>
              <a:off x="2182674" y="3368264"/>
              <a:ext cx="360" cy="360"/>
            </p14:xfrm>
          </p:contentPart>
        </mc:Choice>
        <mc:Fallback xmlns="">
          <p:pic>
            <p:nvPicPr>
              <p:cNvPr id="30" name="Ink 29">
                <a:extLst>
                  <a:ext uri="{FF2B5EF4-FFF2-40B4-BE49-F238E27FC236}">
                    <a16:creationId xmlns:a16="http://schemas.microsoft.com/office/drawing/2014/main" id="{B395E698-F5B7-954E-B32B-7E103F6E6727}"/>
                  </a:ext>
                </a:extLst>
              </p:cNvPr>
              <p:cNvPicPr/>
              <p:nvPr/>
            </p:nvPicPr>
            <p:blipFill>
              <a:blip r:embed="rId6"/>
              <a:stretch>
                <a:fillRect/>
              </a:stretch>
            </p:blipFill>
            <p:spPr>
              <a:xfrm>
                <a:off x="2173674" y="3359264"/>
                <a:ext cx="18000" cy="18000"/>
              </a:xfrm>
              <a:prstGeom prst="rect">
                <a:avLst/>
              </a:prstGeom>
            </p:spPr>
          </p:pic>
        </mc:Fallback>
      </mc:AlternateContent>
      <p:pic>
        <p:nvPicPr>
          <p:cNvPr id="10" name="Picture 9" descr="MacBook laptop showing Office 365 and Outlook with other web apps visible in main menu.">
            <a:extLst>
              <a:ext uri="{FF2B5EF4-FFF2-40B4-BE49-F238E27FC236}">
                <a16:creationId xmlns:a16="http://schemas.microsoft.com/office/drawing/2014/main" id="{5727AC29-4B43-584E-B3DF-DF51BED03D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10762" y="-975009"/>
            <a:ext cx="8808018" cy="8808018"/>
          </a:xfrm>
          <a:prstGeom prst="rect">
            <a:avLst/>
          </a:prstGeom>
        </p:spPr>
      </p:pic>
      <p:grpSp>
        <p:nvGrpSpPr>
          <p:cNvPr id="7" name="Group 6">
            <a:extLst>
              <a:ext uri="{FF2B5EF4-FFF2-40B4-BE49-F238E27FC236}">
                <a16:creationId xmlns:a16="http://schemas.microsoft.com/office/drawing/2014/main" id="{3F0A75B5-24A6-F23C-5FF5-8FBE4FBF9566}"/>
              </a:ext>
            </a:extLst>
          </p:cNvPr>
          <p:cNvGrpSpPr/>
          <p:nvPr/>
        </p:nvGrpSpPr>
        <p:grpSpPr>
          <a:xfrm>
            <a:off x="523684" y="1584505"/>
            <a:ext cx="6710493" cy="4319754"/>
            <a:chOff x="521977" y="1411725"/>
            <a:chExt cx="6710493" cy="4319754"/>
          </a:xfrm>
        </p:grpSpPr>
        <p:sp>
          <p:nvSpPr>
            <p:cNvPr id="2" name="TextBox 1">
              <a:extLst>
                <a:ext uri="{FF2B5EF4-FFF2-40B4-BE49-F238E27FC236}">
                  <a16:creationId xmlns:a16="http://schemas.microsoft.com/office/drawing/2014/main" id="{1541AC69-A0FC-B95A-C35B-1EB0372CE461}"/>
                </a:ext>
              </a:extLst>
            </p:cNvPr>
            <p:cNvSpPr txBox="1"/>
            <p:nvPr/>
          </p:nvSpPr>
          <p:spPr>
            <a:xfrm>
              <a:off x="521977" y="1411725"/>
              <a:ext cx="5263660" cy="1015663"/>
            </a:xfrm>
            <a:prstGeom prst="rect">
              <a:avLst/>
            </a:prstGeom>
            <a:noFill/>
          </p:spPr>
          <p:txBody>
            <a:bodyPr wrap="square" rtlCol="0">
              <a:spAutoFit/>
            </a:bodyPr>
            <a:lstStyle/>
            <a:p>
              <a:r>
                <a:rPr lang="en-US" sz="6000" b="1" dirty="0">
                  <a:solidFill>
                    <a:srgbClr val="E44E8B"/>
                  </a:solidFill>
                  <a:latin typeface="Tahoma" panose="020B0604030504040204" pitchFamily="34" charset="0"/>
                  <a:ea typeface="Tahoma" panose="020B0604030504040204" pitchFamily="34" charset="0"/>
                  <a:cs typeface="Tahoma" panose="020B0604030504040204" pitchFamily="34" charset="0"/>
                </a:rPr>
                <a:t>Office 365</a:t>
              </a:r>
            </a:p>
          </p:txBody>
        </p:sp>
        <p:sp>
          <p:nvSpPr>
            <p:cNvPr id="5" name="TextBox 4">
              <a:extLst>
                <a:ext uri="{FF2B5EF4-FFF2-40B4-BE49-F238E27FC236}">
                  <a16:creationId xmlns:a16="http://schemas.microsoft.com/office/drawing/2014/main" id="{0342A95F-3761-76F9-B10D-342458AE0E6D}"/>
                </a:ext>
              </a:extLst>
            </p:cNvPr>
            <p:cNvSpPr txBox="1"/>
            <p:nvPr/>
          </p:nvSpPr>
          <p:spPr>
            <a:xfrm>
              <a:off x="521977" y="2553040"/>
              <a:ext cx="6694177" cy="1107996"/>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As a student, you have an Office 365 account.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Login using your full University email address </a:t>
              </a:r>
            </a:p>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and password. </a:t>
              </a:r>
            </a:p>
          </p:txBody>
        </p:sp>
        <p:grpSp>
          <p:nvGrpSpPr>
            <p:cNvPr id="36" name="Group 35">
              <a:extLst>
                <a:ext uri="{FF2B5EF4-FFF2-40B4-BE49-F238E27FC236}">
                  <a16:creationId xmlns:a16="http://schemas.microsoft.com/office/drawing/2014/main" id="{5B350741-08B5-34D6-0785-CF95682B2149}"/>
                </a:ext>
              </a:extLst>
            </p:cNvPr>
            <p:cNvGrpSpPr/>
            <p:nvPr/>
          </p:nvGrpSpPr>
          <p:grpSpPr>
            <a:xfrm>
              <a:off x="609516" y="5011479"/>
              <a:ext cx="5621879" cy="720000"/>
              <a:chOff x="608439" y="5244457"/>
              <a:chExt cx="5621879" cy="720000"/>
            </a:xfrm>
          </p:grpSpPr>
          <p:pic>
            <p:nvPicPr>
              <p:cNvPr id="11" name="Picture 10" descr="Microsoft OneNote Logo">
                <a:extLst>
                  <a:ext uri="{FF2B5EF4-FFF2-40B4-BE49-F238E27FC236}">
                    <a16:creationId xmlns:a16="http://schemas.microsoft.com/office/drawing/2014/main" id="{974D24AE-5F31-167F-2390-504327F971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97128" y="5244457"/>
                <a:ext cx="720000" cy="720000"/>
              </a:xfrm>
              <a:prstGeom prst="rect">
                <a:avLst/>
              </a:prstGeom>
            </p:spPr>
          </p:pic>
          <p:pic>
            <p:nvPicPr>
              <p:cNvPr id="14" name="Picture 13" descr="Microsoft OneDrive Logo">
                <a:extLst>
                  <a:ext uri="{FF2B5EF4-FFF2-40B4-BE49-F238E27FC236}">
                    <a16:creationId xmlns:a16="http://schemas.microsoft.com/office/drawing/2014/main" id="{B0BFD276-C688-BFDF-2027-4DC4C2BAA7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38110" y="5244457"/>
                <a:ext cx="1192208" cy="720000"/>
              </a:xfrm>
              <a:prstGeom prst="rect">
                <a:avLst/>
              </a:prstGeom>
            </p:spPr>
          </p:pic>
          <p:pic>
            <p:nvPicPr>
              <p:cNvPr id="25" name="Picture 24" descr="Microsoft Outlook logo">
                <a:extLst>
                  <a:ext uri="{FF2B5EF4-FFF2-40B4-BE49-F238E27FC236}">
                    <a16:creationId xmlns:a16="http://schemas.microsoft.com/office/drawing/2014/main" id="{68D22D46-AD74-6357-865F-538D9D059AA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8439" y="5244457"/>
                <a:ext cx="720000" cy="720000"/>
              </a:xfrm>
              <a:prstGeom prst="rect">
                <a:avLst/>
              </a:prstGeom>
            </p:spPr>
          </p:pic>
          <p:pic>
            <p:nvPicPr>
              <p:cNvPr id="27" name="Picture 26" descr="Microsoft Planner Logo">
                <a:extLst>
                  <a:ext uri="{FF2B5EF4-FFF2-40B4-BE49-F238E27FC236}">
                    <a16:creationId xmlns:a16="http://schemas.microsoft.com/office/drawing/2014/main" id="{298ED248-A5F7-B84A-CDF1-04EA1703A9F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45427" y="5244457"/>
                <a:ext cx="601002" cy="720000"/>
              </a:xfrm>
              <a:prstGeom prst="rect">
                <a:avLst/>
              </a:prstGeom>
            </p:spPr>
          </p:pic>
          <p:pic>
            <p:nvPicPr>
              <p:cNvPr id="32" name="Picture 31" descr="Microsoft Excel Logo">
                <a:extLst>
                  <a:ext uri="{FF2B5EF4-FFF2-40B4-BE49-F238E27FC236}">
                    <a16:creationId xmlns:a16="http://schemas.microsoft.com/office/drawing/2014/main" id="{6B1743A1-35CD-9205-58E1-90DE929A5AD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33834" y="5244457"/>
                <a:ext cx="720000" cy="720000"/>
              </a:xfrm>
              <a:prstGeom prst="rect">
                <a:avLst/>
              </a:prstGeom>
            </p:spPr>
          </p:pic>
          <p:pic>
            <p:nvPicPr>
              <p:cNvPr id="34" name="Picture 33" descr="Microsoft Word Logo">
                <a:extLst>
                  <a:ext uri="{FF2B5EF4-FFF2-40B4-BE49-F238E27FC236}">
                    <a16:creationId xmlns:a16="http://schemas.microsoft.com/office/drawing/2014/main" id="{D694EFD2-6472-868C-0C39-DEBBB376535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78777" y="5244457"/>
                <a:ext cx="720000" cy="720000"/>
              </a:xfrm>
              <a:prstGeom prst="rect">
                <a:avLst/>
              </a:prstGeom>
            </p:spPr>
          </p:pic>
        </p:grpSp>
        <p:sp>
          <p:nvSpPr>
            <p:cNvPr id="6" name="TextBox 5">
              <a:extLst>
                <a:ext uri="{FF2B5EF4-FFF2-40B4-BE49-F238E27FC236}">
                  <a16:creationId xmlns:a16="http://schemas.microsoft.com/office/drawing/2014/main" id="{0D30FD7D-EEE1-0CB2-9B0D-41E0044BDA7F}"/>
                </a:ext>
              </a:extLst>
            </p:cNvPr>
            <p:cNvSpPr txBox="1"/>
            <p:nvPr/>
          </p:nvSpPr>
          <p:spPr>
            <a:xfrm>
              <a:off x="538293" y="3920058"/>
              <a:ext cx="6694177" cy="769441"/>
            </a:xfrm>
            <a:prstGeom prst="rect">
              <a:avLst/>
            </a:prstGeom>
            <a:noFill/>
          </p:spPr>
          <p:txBody>
            <a:bodyPr wrap="square" rtlCol="0">
              <a:spAutoFit/>
            </a:bodyPr>
            <a:lstStyle/>
            <a:p>
              <a:r>
                <a:rPr lang="en-US" sz="2200" dirty="0">
                  <a:solidFill>
                    <a:srgbClr val="3E3E4D"/>
                  </a:solidFill>
                  <a:latin typeface="Tahoma" panose="020B0604030504040204" pitchFamily="34" charset="0"/>
                  <a:ea typeface="Tahoma" panose="020B0604030504040204" pitchFamily="34" charset="0"/>
                  <a:cs typeface="Tahoma" panose="020B0604030504040204" pitchFamily="34" charset="0"/>
                </a:rPr>
                <a:t>Your account gives you access to a range of web apps including:</a:t>
              </a:r>
            </a:p>
          </p:txBody>
        </p:sp>
      </p:grpSp>
    </p:spTree>
    <p:extLst>
      <p:ext uri="{BB962C8B-B14F-4D97-AF65-F5344CB8AC3E}">
        <p14:creationId xmlns:p14="http://schemas.microsoft.com/office/powerpoint/2010/main" val="1891186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08B8BD8D43F3459A67273EBB41C3D7" ma:contentTypeVersion="11" ma:contentTypeDescription="Create a new document." ma:contentTypeScope="" ma:versionID="0066dfa5706a4268dda17a12baddf27f">
  <xsd:schema xmlns:xsd="http://www.w3.org/2001/XMLSchema" xmlns:xs="http://www.w3.org/2001/XMLSchema" xmlns:p="http://schemas.microsoft.com/office/2006/metadata/properties" xmlns:ns2="ac7e3824-dbf6-406c-92ed-092f36ad5fad" xmlns:ns3="06a4c1b0-5d67-430a-96bf-d2e3f03c967c" targetNamespace="http://schemas.microsoft.com/office/2006/metadata/properties" ma:root="true" ma:fieldsID="d73cd8a49ed8894a9292647618bed616" ns2:_="" ns3:_="">
    <xsd:import namespace="ac7e3824-dbf6-406c-92ed-092f36ad5fad"/>
    <xsd:import namespace="06a4c1b0-5d67-430a-96bf-d2e3f03c967c"/>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7e3824-dbf6-406c-92ed-092f36ad5fa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a4c1b0-5d67-430a-96bf-d2e3f03c967c"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ebbcde5-3d8f-4221-bf4d-9d27a0bd97f5}" ma:internalName="TaxCatchAll" ma:showField="CatchAllData" ma:web="06a4c1b0-5d67-430a-96bf-d2e3f03c96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6a4c1b0-5d67-430a-96bf-d2e3f03c967c" xsi:nil="true"/>
    <lcf76f155ced4ddcb4097134ff3c332f xmlns="ac7e3824-dbf6-406c-92ed-092f36ad5f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199FBA-6578-4B72-8735-8C12DD65BA1E}"/>
</file>

<file path=customXml/itemProps2.xml><?xml version="1.0" encoding="utf-8"?>
<ds:datastoreItem xmlns:ds="http://schemas.openxmlformats.org/officeDocument/2006/customXml" ds:itemID="{A6091D76-4298-4B0F-8902-75DA7F5C0A37}">
  <ds:schemaRefs>
    <ds:schemaRef ds:uri="760a41bc-5175-46ac-9bea-ac986acdc258"/>
    <ds:schemaRef ds:uri="http://purl.org/dc/elements/1.1/"/>
    <ds:schemaRef ds:uri="9998a8f7-0cca-4154-8f85-a281e5a0e479"/>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22B6CDD-E4B6-459B-AD37-25F73F9C37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2271</TotalTime>
  <Words>6471</Words>
  <Application>Microsoft Macintosh PowerPoint</Application>
  <PresentationFormat>Widescreen</PresentationFormat>
  <Paragraphs>621</Paragraphs>
  <Slides>46</Slides>
  <Notes>42</Notes>
  <HiddenSlides>7</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Calibri Light</vt:lpstr>
      <vt:lpstr>Georgia</vt:lpstr>
      <vt:lpstr>Tahoma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our sets of editable icons</vt:lpstr>
      <vt:lpstr>Educational Icons</vt:lpstr>
      <vt:lpstr>Business Icons</vt:lpstr>
      <vt:lpstr>Help &amp; Support Icons</vt:lpstr>
      <vt:lpstr>Creative Process Icons</vt:lpstr>
      <vt:lpstr>SEO &amp; Marketing Icons</vt:lpstr>
      <vt:lpstr>Nature Icons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Todd</dc:creator>
  <cp:lastModifiedBy>Andy Todd</cp:lastModifiedBy>
  <cp:revision>48</cp:revision>
  <dcterms:created xsi:type="dcterms:W3CDTF">2022-08-04T08:09:30Z</dcterms:created>
  <dcterms:modified xsi:type="dcterms:W3CDTF">2023-09-21T10:31:34Z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0x0101001D08B8BD8D43F3459A67273EBB41C3D7</vt:lpwstr>
  </property>
  <property fmtid="{D5CDD505-2E9C-101B-9397-08002B2CF9AE}" pid="3" name="TaxKeyword">
    <vt:lpwstr/>
  </property>
  <property fmtid="{D5CDD505-2E9C-101B-9397-08002B2CF9AE}" pid="4" name="MediaServiceImageTags">
    <vt:lpwstr/>
  </property>
</Properties>
</file>